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57.xml" ContentType="application/vnd.openxmlformats-officedocument.presentationml.slideLayout+xml"/>
  <Override PartName="/ppt/tags/tag8.xml" ContentType="application/vnd.openxmlformats-officedocument.presentationml.tags+xml"/>
  <Override PartName="/ppt/theme/theme5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93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06.xml" ContentType="application/vnd.openxmlformats-officedocument.presentationml.slideLayout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tags/tag16.xml" ContentType="application/vnd.openxmlformats-officedocument.presentationml.tags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docProps/custom.xml" ContentType="application/vnd.openxmlformats-officedocument.custom-propertie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changesInfos/changesInfo1.xml" ContentType="application/vnd.ms-powerpoint.changesinfo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ags/tag9.xml" ContentType="application/vnd.openxmlformats-officedocument.presentationml.tags+xml"/>
  <Override PartName="/ppt/diagrams/colors4.xml" ContentType="application/vnd.openxmlformats-officedocument.drawingml.diagramColor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Override PartName="/ppt/diagrams/drawing3.xml" ContentType="application/vnd.ms-office.drawingml.diagramDrawing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2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07.xml" ContentType="application/vnd.openxmlformats-officedocument.presentationml.slideLayout+xml"/>
  <Override PartName="/ppt/tags/tag5.xml" ContentType="application/vnd.openxmlformats-officedocument.presentationml.tags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Default Extension="emf" ContentType="image/x-emf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ags/tag17.xml" ContentType="application/vnd.openxmlformats-officedocument.presentationml.tag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tags/tag24.xml" ContentType="application/vnd.openxmlformats-officedocument.presentationml.tags+xml"/>
  <Override PartName="/ppt/diagrams/layout2.xml" ContentType="application/vnd.openxmlformats-officedocument.drawingml.diagramLayout+xml"/>
  <Override PartName="/ppt/slideLayouts/slideLayout99.xml" ContentType="application/vnd.openxmlformats-officedocument.presentationml.slideLayout+xml"/>
  <Override PartName="/ppt/tags/tag13.xml" ContentType="application/vnd.openxmlformats-officedocument.presentationml.tags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slideLayouts/slideLayout59.xml" ContentType="application/vnd.openxmlformats-officedocument.presentationml.slideLayout+xml"/>
  <Override PartName="/ppt/slideLayouts/slideLayout88.xml" ContentType="application/vnd.openxmlformats-officedocument.presentationml.slideLayout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diagrams/drawing4.xml" ContentType="application/vnd.ms-office.drawingml.diagramDrawing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tags/tag6.xml" ContentType="application/vnd.openxmlformats-officedocument.presentationml.tags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3.xml" ContentType="application/vnd.openxmlformats-officedocument.theme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s/slide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tags/tag18.xml" ContentType="application/vnd.openxmlformats-officedocument.presentationml.tags+xml"/>
  <Override PartName="/ppt/slideLayouts/slideLayout100.xml" ContentType="application/vnd.openxmlformats-officedocument.presentationml.slideLayout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slideLayouts/slideLayout89.xml" ContentType="application/vnd.openxmlformats-officedocument.presentationml.slideLayout+xml"/>
  <Override PartName="/ppt/diagrams/colors6.xml" ContentType="application/vnd.openxmlformats-officedocument.drawingml.diagramColor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diagrams/drawing5.xml" ContentType="application/vnd.ms-office.drawingml.diagramDrawing+xml"/>
  <Override PartName="/ppt/slideMasters/slideMaster2.xml" ContentType="application/vnd.openxmlformats-officedocument.presentationml.slideMaster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theme/theme4.xml" ContentType="application/vnd.openxmlformats-officedocument.theme+xml"/>
  <Override PartName="/ppt/tags/tag7.xml" ContentType="application/vnd.openxmlformats-officedocument.presentationml.tags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diagrams/drawing1.xml" ContentType="application/vnd.ms-office.drawingml.diagramDrawing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Override PartName="/ppt/tags/tag3.xml" ContentType="application/vnd.openxmlformats-officedocument.presentationml.tags+xml"/>
  <Override PartName="/ppt/diagrams/quickStyle1.xml" ContentType="application/vnd.openxmlformats-officedocument.drawingml.diagramStyl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tags/tag19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tags/tag26.xml" ContentType="application/vnd.openxmlformats-officedocument.presentationml.tags+xml"/>
  <Override PartName="/ppt/diagrams/layout4.xml" ContentType="application/vnd.openxmlformats-officedocument.drawingml.diagramLayout+xml"/>
  <Override PartName="/ppt/tags/tag15.xml" ContentType="application/vnd.openxmlformats-officedocument.presentationml.tags+xml"/>
  <Override PartName="/ppt/diagrams/data5.xml" ContentType="application/vnd.openxmlformats-officedocument.drawingml.diagramData+xml"/>
  <Override PartName="/ppt/tags/tag22.xml" ContentType="application/vnd.openxmlformats-officedocument.presentationml.tags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  <Override PartName="/ppt/tags/tag11.xml" ContentType="application/vnd.openxmlformats-officedocument.presentationml.tags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ags/tag4.xml" ContentType="application/vnd.openxmlformats-officedocument.presentationml.tags+xml"/>
  <Override PartName="/ppt/diagrams/quickStyle2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6" r:id="rId2"/>
    <p:sldMasterId id="2147483712" r:id="rId3"/>
    <p:sldMasterId id="2147483738" r:id="rId4"/>
  </p:sldMasterIdLst>
  <p:notesMasterIdLst>
    <p:notesMasterId r:id="rId14"/>
  </p:notesMasterIdLst>
  <p:sldIdLst>
    <p:sldId id="275" r:id="rId5"/>
    <p:sldId id="315" r:id="rId6"/>
    <p:sldId id="317" r:id="rId7"/>
    <p:sldId id="323" r:id="rId8"/>
    <p:sldId id="316" r:id="rId9"/>
    <p:sldId id="324" r:id="rId10"/>
    <p:sldId id="319" r:id="rId11"/>
    <p:sldId id="314" r:id="rId12"/>
    <p:sldId id="320" r:id="rId13"/>
  </p:sldIdLst>
  <p:sldSz cx="12192000" cy="6858000"/>
  <p:notesSz cx="6858000" cy="9144000"/>
  <p:custDataLst>
    <p:tags r:id="rId1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ACA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95" autoAdjust="0"/>
    <p:restoredTop sz="94660"/>
  </p:normalViewPr>
  <p:slideViewPr>
    <p:cSldViewPr snapToGrid="0">
      <p:cViewPr varScale="1">
        <p:scale>
          <a:sx n="98" d="100"/>
          <a:sy n="98" d="100"/>
        </p:scale>
        <p:origin x="-82" y="-125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gs" Target="tags/tag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52" Type="http://schemas.microsoft.com/office/2016/11/relationships/changesInfo" Target="changesInfos/changesInfo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OEHLER, FEDERICO ANDRES (565)" userId="S::koehlfe@tbdir.net::6a5b06f3-10da-4e46-8f72-a7c66a65a0f3" providerId="AD" clId="Web-{C580A995-D9F8-42ED-97F1-BBD77F8E12AE}"/>
    <pc:docChg chg="mod">
      <pc:chgData name="KOEHLER, FEDERICO ANDRES (565)" userId="S::koehlfe@tbdir.net::6a5b06f3-10da-4e46-8f72-a7c66a65a0f3" providerId="AD" clId="Web-{C580A995-D9F8-42ED-97F1-BBD77F8E12AE}" dt="2022-06-01T13:20:48.204" v="0" actId="33475"/>
      <pc:docMkLst>
        <pc:docMk/>
      </pc:docMkLst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73D131D-9088-48A6-8557-00B7C9F87515}" type="doc">
      <dgm:prSet loTypeId="urn:microsoft.com/office/officeart/2005/8/layout/vList2" loCatId="list" qsTypeId="urn:microsoft.com/office/officeart/2005/8/quickstyle/3d4" qsCatId="3D" csTypeId="urn:microsoft.com/office/officeart/2005/8/colors/accent1_2" csCatId="accent1" phldr="1"/>
      <dgm:spPr/>
      <dgm:t>
        <a:bodyPr/>
        <a:lstStyle/>
        <a:p>
          <a:endParaRPr lang="es-AR"/>
        </a:p>
      </dgm:t>
    </dgm:pt>
    <dgm:pt modelId="{3E073733-6C38-43DE-B44C-3A6573520506}">
      <dgm:prSet phldrT="[Texto]" custT="1"/>
      <dgm:spPr/>
      <dgm:t>
        <a:bodyPr/>
        <a:lstStyle/>
        <a:p>
          <a:r>
            <a:rPr lang="es-ES" sz="2800" dirty="0" smtClean="0"/>
            <a:t>La Convención sobre los Derechos de las Personas con Discapacidad (CDPD) de Naciones Unidas</a:t>
          </a:r>
          <a:endParaRPr lang="es-AR" sz="2800" b="1" dirty="0"/>
        </a:p>
      </dgm:t>
    </dgm:pt>
    <dgm:pt modelId="{F3C8B98E-43CB-483A-8F4C-068506956F6F}" type="parTrans" cxnId="{9B97A8A7-51E9-41F6-9DB8-D661F85D2A1A}">
      <dgm:prSet/>
      <dgm:spPr/>
      <dgm:t>
        <a:bodyPr/>
        <a:lstStyle/>
        <a:p>
          <a:endParaRPr lang="es-AR"/>
        </a:p>
      </dgm:t>
    </dgm:pt>
    <dgm:pt modelId="{4EC22EAC-7AF3-4D33-B96D-B8009E3162EC}" type="sibTrans" cxnId="{9B97A8A7-51E9-41F6-9DB8-D661F85D2A1A}">
      <dgm:prSet/>
      <dgm:spPr/>
      <dgm:t>
        <a:bodyPr/>
        <a:lstStyle/>
        <a:p>
          <a:endParaRPr lang="es-AR"/>
        </a:p>
      </dgm:t>
    </dgm:pt>
    <dgm:pt modelId="{47BB902B-E0A0-47F9-8ABC-6E2DA7632E9C}">
      <dgm:prSet phldrT="[Texto]" custT="1"/>
      <dgm:spPr/>
      <dgm:t>
        <a:bodyPr/>
        <a:lstStyle/>
        <a:p>
          <a:pPr algn="just">
            <a:lnSpc>
              <a:spcPct val="150000"/>
            </a:lnSpc>
          </a:pPr>
          <a:r>
            <a:rPr lang="es-ES" sz="2000" dirty="0" smtClean="0">
              <a:latin typeface="+mj-lt"/>
            </a:rPr>
            <a:t>Respeto a la dignidad, autonomía y participación de las personas con problemas de salud mental.</a:t>
          </a:r>
          <a:endParaRPr lang="es-AR" sz="2000" dirty="0">
            <a:latin typeface="+mj-lt"/>
          </a:endParaRPr>
        </a:p>
      </dgm:t>
    </dgm:pt>
    <dgm:pt modelId="{48DC490D-5B9C-4F4F-AD1E-C81D69389241}" type="parTrans" cxnId="{802EE521-33A2-4065-92E0-60AC8035FD6B}">
      <dgm:prSet/>
      <dgm:spPr/>
      <dgm:t>
        <a:bodyPr/>
        <a:lstStyle/>
        <a:p>
          <a:endParaRPr lang="es-AR"/>
        </a:p>
      </dgm:t>
    </dgm:pt>
    <dgm:pt modelId="{EFE02A02-F747-4030-A85A-EFE928C07E59}" type="sibTrans" cxnId="{802EE521-33A2-4065-92E0-60AC8035FD6B}">
      <dgm:prSet/>
      <dgm:spPr/>
      <dgm:t>
        <a:bodyPr/>
        <a:lstStyle/>
        <a:p>
          <a:endParaRPr lang="es-AR"/>
        </a:p>
      </dgm:t>
    </dgm:pt>
    <dgm:pt modelId="{F57619E6-0A00-4500-B7D3-32B1FC4E6953}">
      <dgm:prSet phldrT="[Texto]" custT="1"/>
      <dgm:spPr/>
      <dgm:t>
        <a:bodyPr/>
        <a:lstStyle/>
        <a:p>
          <a:pPr algn="just">
            <a:lnSpc>
              <a:spcPct val="150000"/>
            </a:lnSpc>
          </a:pPr>
          <a:r>
            <a:rPr lang="es-ES" sz="2000" dirty="0" smtClean="0">
              <a:latin typeface="+mj-lt"/>
            </a:rPr>
            <a:t>Las personas con problemas de salud mental deben ser vistas como sujetos de derechos, más que como pacientes o personas “incompetentes”.</a:t>
          </a:r>
          <a:endParaRPr lang="es-AR" sz="2000" dirty="0">
            <a:latin typeface="+mj-lt"/>
          </a:endParaRPr>
        </a:p>
      </dgm:t>
    </dgm:pt>
    <dgm:pt modelId="{4E7EC754-B814-49FE-A5B1-C862B0E441F1}" type="parTrans" cxnId="{032CF638-C37B-471C-80C1-5C2A2746EB8D}">
      <dgm:prSet/>
      <dgm:spPr/>
      <dgm:t>
        <a:bodyPr/>
        <a:lstStyle/>
        <a:p>
          <a:endParaRPr lang="es-ES"/>
        </a:p>
      </dgm:t>
    </dgm:pt>
    <dgm:pt modelId="{5F4F1B27-82F6-457E-8BC1-ADD3A1490675}" type="sibTrans" cxnId="{032CF638-C37B-471C-80C1-5C2A2746EB8D}">
      <dgm:prSet/>
      <dgm:spPr/>
      <dgm:t>
        <a:bodyPr/>
        <a:lstStyle/>
        <a:p>
          <a:endParaRPr lang="es-ES"/>
        </a:p>
      </dgm:t>
    </dgm:pt>
    <dgm:pt modelId="{8011A819-A359-4C93-93D0-D119EEFC3BAC}">
      <dgm:prSet phldrT="[Texto]" custT="1"/>
      <dgm:spPr/>
      <dgm:t>
        <a:bodyPr/>
        <a:lstStyle/>
        <a:p>
          <a:pPr algn="just">
            <a:lnSpc>
              <a:spcPct val="150000"/>
            </a:lnSpc>
          </a:pPr>
          <a:r>
            <a:rPr lang="es-AR" sz="2000" dirty="0" smtClean="0">
              <a:latin typeface="+mj-lt"/>
            </a:rPr>
            <a:t>Modelo social.</a:t>
          </a:r>
          <a:endParaRPr lang="es-AR" sz="2000" dirty="0">
            <a:latin typeface="+mj-lt"/>
          </a:endParaRPr>
        </a:p>
      </dgm:t>
    </dgm:pt>
    <dgm:pt modelId="{4FAFDC35-AA76-490F-B050-1597E9ABB48F}" type="parTrans" cxnId="{56AF05C1-F6A7-436A-8628-E40A590B0806}">
      <dgm:prSet/>
      <dgm:spPr/>
      <dgm:t>
        <a:bodyPr/>
        <a:lstStyle/>
        <a:p>
          <a:endParaRPr lang="es-ES"/>
        </a:p>
      </dgm:t>
    </dgm:pt>
    <dgm:pt modelId="{1BA86132-C4CA-425C-A203-AC58612E03C8}" type="sibTrans" cxnId="{56AF05C1-F6A7-436A-8628-E40A590B0806}">
      <dgm:prSet/>
      <dgm:spPr/>
      <dgm:t>
        <a:bodyPr/>
        <a:lstStyle/>
        <a:p>
          <a:endParaRPr lang="es-ES"/>
        </a:p>
      </dgm:t>
    </dgm:pt>
    <dgm:pt modelId="{F794606A-D36D-4D81-B1B1-A825065DEEBB}" type="pres">
      <dgm:prSet presAssocID="{A73D131D-9088-48A6-8557-00B7C9F8751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AR"/>
        </a:p>
      </dgm:t>
    </dgm:pt>
    <dgm:pt modelId="{CB252A44-39C4-400C-908F-0A658B6DCC63}" type="pres">
      <dgm:prSet presAssocID="{3E073733-6C38-43DE-B44C-3A6573520506}" presName="parentText" presStyleLbl="node1" presStyleIdx="0" presStyleCnt="1" custScaleX="97174" custScaleY="190168" custLinFactNeighborX="-354" custLinFactNeighborY="-3480">
        <dgm:presLayoutVars>
          <dgm:chMax val="0"/>
          <dgm:bulletEnabled val="1"/>
        </dgm:presLayoutVars>
      </dgm:prSet>
      <dgm:spPr/>
      <dgm:t>
        <a:bodyPr/>
        <a:lstStyle/>
        <a:p>
          <a:endParaRPr lang="es-AR"/>
        </a:p>
      </dgm:t>
    </dgm:pt>
    <dgm:pt modelId="{7060A3A7-5C3B-46A8-B1CF-5F4A96293BC7}" type="pres">
      <dgm:prSet presAssocID="{3E073733-6C38-43DE-B44C-3A6573520506}" presName="childText" presStyleLbl="revTx" presStyleIdx="0" presStyleCnt="1" custScaleY="146033">
        <dgm:presLayoutVars>
          <dgm:bulletEnabled val="1"/>
        </dgm:presLayoutVars>
      </dgm:prSet>
      <dgm:spPr/>
      <dgm:t>
        <a:bodyPr/>
        <a:lstStyle/>
        <a:p>
          <a:endParaRPr lang="es-AR"/>
        </a:p>
      </dgm:t>
    </dgm:pt>
  </dgm:ptLst>
  <dgm:cxnLst>
    <dgm:cxn modelId="{16F3F72B-E17E-4CE4-A3B9-87329CBFA735}" type="presOf" srcId="{F57619E6-0A00-4500-B7D3-32B1FC4E6953}" destId="{7060A3A7-5C3B-46A8-B1CF-5F4A96293BC7}" srcOrd="0" destOrd="2" presId="urn:microsoft.com/office/officeart/2005/8/layout/vList2"/>
    <dgm:cxn modelId="{FCD5C1B4-987C-4AC4-8519-740AB6828058}" type="presOf" srcId="{8011A819-A359-4C93-93D0-D119EEFC3BAC}" destId="{7060A3A7-5C3B-46A8-B1CF-5F4A96293BC7}" srcOrd="0" destOrd="0" presId="urn:microsoft.com/office/officeart/2005/8/layout/vList2"/>
    <dgm:cxn modelId="{9B97A8A7-51E9-41F6-9DB8-D661F85D2A1A}" srcId="{A73D131D-9088-48A6-8557-00B7C9F87515}" destId="{3E073733-6C38-43DE-B44C-3A6573520506}" srcOrd="0" destOrd="0" parTransId="{F3C8B98E-43CB-483A-8F4C-068506956F6F}" sibTransId="{4EC22EAC-7AF3-4D33-B96D-B8009E3162EC}"/>
    <dgm:cxn modelId="{711434E5-FEE8-42B0-95DB-6C1C6E39761E}" type="presOf" srcId="{A73D131D-9088-48A6-8557-00B7C9F87515}" destId="{F794606A-D36D-4D81-B1B1-A825065DEEBB}" srcOrd="0" destOrd="0" presId="urn:microsoft.com/office/officeart/2005/8/layout/vList2"/>
    <dgm:cxn modelId="{032CF638-C37B-471C-80C1-5C2A2746EB8D}" srcId="{3E073733-6C38-43DE-B44C-3A6573520506}" destId="{F57619E6-0A00-4500-B7D3-32B1FC4E6953}" srcOrd="2" destOrd="0" parTransId="{4E7EC754-B814-49FE-A5B1-C862B0E441F1}" sibTransId="{5F4F1B27-82F6-457E-8BC1-ADD3A1490675}"/>
    <dgm:cxn modelId="{3C6ECD5F-83D4-492C-ABF3-A3C92754C73A}" type="presOf" srcId="{3E073733-6C38-43DE-B44C-3A6573520506}" destId="{CB252A44-39C4-400C-908F-0A658B6DCC63}" srcOrd="0" destOrd="0" presId="urn:microsoft.com/office/officeart/2005/8/layout/vList2"/>
    <dgm:cxn modelId="{2D83FC50-9634-4449-8CE5-A92C96AE85F1}" type="presOf" srcId="{47BB902B-E0A0-47F9-8ABC-6E2DA7632E9C}" destId="{7060A3A7-5C3B-46A8-B1CF-5F4A96293BC7}" srcOrd="0" destOrd="1" presId="urn:microsoft.com/office/officeart/2005/8/layout/vList2"/>
    <dgm:cxn modelId="{56AF05C1-F6A7-436A-8628-E40A590B0806}" srcId="{3E073733-6C38-43DE-B44C-3A6573520506}" destId="{8011A819-A359-4C93-93D0-D119EEFC3BAC}" srcOrd="0" destOrd="0" parTransId="{4FAFDC35-AA76-490F-B050-1597E9ABB48F}" sibTransId="{1BA86132-C4CA-425C-A203-AC58612E03C8}"/>
    <dgm:cxn modelId="{802EE521-33A2-4065-92E0-60AC8035FD6B}" srcId="{3E073733-6C38-43DE-B44C-3A6573520506}" destId="{47BB902B-E0A0-47F9-8ABC-6E2DA7632E9C}" srcOrd="1" destOrd="0" parTransId="{48DC490D-5B9C-4F4F-AD1E-C81D69389241}" sibTransId="{EFE02A02-F747-4030-A85A-EFE928C07E59}"/>
    <dgm:cxn modelId="{0A62A9FA-0769-46F6-911A-DF83E6C02B09}" type="presParOf" srcId="{F794606A-D36D-4D81-B1B1-A825065DEEBB}" destId="{CB252A44-39C4-400C-908F-0A658B6DCC63}" srcOrd="0" destOrd="0" presId="urn:microsoft.com/office/officeart/2005/8/layout/vList2"/>
    <dgm:cxn modelId="{F2920763-3F46-4BBB-B641-112025EF4CE2}" type="presParOf" srcId="{F794606A-D36D-4D81-B1B1-A825065DEEBB}" destId="{7060A3A7-5C3B-46A8-B1CF-5F4A96293BC7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4BC6AF5-4253-467E-BB67-E08BA0383632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760A7E73-7A57-4AC9-8A96-C18C0C41D396}">
      <dgm:prSet phldrT="[Texto]"/>
      <dgm:spPr/>
      <dgm:t>
        <a:bodyPr/>
        <a:lstStyle/>
        <a:p>
          <a:endParaRPr lang="es-ES" dirty="0"/>
        </a:p>
      </dgm:t>
    </dgm:pt>
    <dgm:pt modelId="{27715E15-BD95-4511-8EE5-423DF287DF62}" type="parTrans" cxnId="{B33AB2D4-154B-4B43-A549-6050442A2408}">
      <dgm:prSet/>
      <dgm:spPr/>
      <dgm:t>
        <a:bodyPr/>
        <a:lstStyle/>
        <a:p>
          <a:endParaRPr lang="es-ES"/>
        </a:p>
      </dgm:t>
    </dgm:pt>
    <dgm:pt modelId="{514D83B3-6C4E-4AC9-A46E-119CA3D9E802}" type="sibTrans" cxnId="{B33AB2D4-154B-4B43-A549-6050442A2408}">
      <dgm:prSet/>
      <dgm:spPr/>
      <dgm:t>
        <a:bodyPr/>
        <a:lstStyle/>
        <a:p>
          <a:endParaRPr lang="es-ES"/>
        </a:p>
      </dgm:t>
    </dgm:pt>
    <dgm:pt modelId="{76607BCE-5FF8-4144-9A80-3D00148197E8}">
      <dgm:prSet phldrT="[Texto]"/>
      <dgm:spPr/>
      <dgm:t>
        <a:bodyPr/>
        <a:lstStyle/>
        <a:p>
          <a:r>
            <a:rPr lang="es-ES" dirty="0" smtClean="0"/>
            <a:t>Declaración de los Derechos de las Personas Discapacitadas o Impedidas (ONU, 1975)</a:t>
          </a:r>
          <a:endParaRPr lang="es-ES" dirty="0"/>
        </a:p>
      </dgm:t>
    </dgm:pt>
    <dgm:pt modelId="{028BD011-E762-4568-A0B4-8EAECBDEE1D2}" type="parTrans" cxnId="{04668362-06C2-44AD-9E1A-0D878F0700B7}">
      <dgm:prSet/>
      <dgm:spPr/>
      <dgm:t>
        <a:bodyPr/>
        <a:lstStyle/>
        <a:p>
          <a:endParaRPr lang="es-ES"/>
        </a:p>
      </dgm:t>
    </dgm:pt>
    <dgm:pt modelId="{8EB0199C-4D2A-4773-9FBF-CDF118DBA846}" type="sibTrans" cxnId="{04668362-06C2-44AD-9E1A-0D878F0700B7}">
      <dgm:prSet/>
      <dgm:spPr/>
      <dgm:t>
        <a:bodyPr/>
        <a:lstStyle/>
        <a:p>
          <a:endParaRPr lang="es-ES"/>
        </a:p>
      </dgm:t>
    </dgm:pt>
    <dgm:pt modelId="{8DF48AE1-B8AD-4C9C-A2E5-6FEE329B110C}">
      <dgm:prSet phldrT="[Texto]"/>
      <dgm:spPr/>
      <dgm:t>
        <a:bodyPr/>
        <a:lstStyle/>
        <a:p>
          <a:r>
            <a:rPr lang="es-ES" dirty="0" smtClean="0"/>
            <a:t>Declaración de Caracas (OMS, OPS y OEA, 1990)</a:t>
          </a:r>
          <a:endParaRPr lang="es-AR" dirty="0" smtClean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D392BD69-C590-41EF-9CBC-DD7476D20C57}" type="parTrans" cxnId="{B924C08C-F0D5-4729-BFCF-4EBDFC713690}">
      <dgm:prSet/>
      <dgm:spPr/>
      <dgm:t>
        <a:bodyPr/>
        <a:lstStyle/>
        <a:p>
          <a:endParaRPr lang="es-ES"/>
        </a:p>
      </dgm:t>
    </dgm:pt>
    <dgm:pt modelId="{CABC421E-792D-4B1B-BEDA-A0BE50669701}" type="sibTrans" cxnId="{B924C08C-F0D5-4729-BFCF-4EBDFC713690}">
      <dgm:prSet/>
      <dgm:spPr/>
      <dgm:t>
        <a:bodyPr/>
        <a:lstStyle/>
        <a:p>
          <a:endParaRPr lang="es-ES"/>
        </a:p>
      </dgm:t>
    </dgm:pt>
    <dgm:pt modelId="{F4B40E0D-346A-410B-9F55-A0BCD3D5FB33}">
      <dgm:prSet/>
      <dgm:spPr/>
      <dgm:t>
        <a:bodyPr/>
        <a:lstStyle/>
        <a:p>
          <a:r>
            <a:rPr lang="es-ES" dirty="0" smtClean="0"/>
            <a:t>Principios de Salud Mental (Asamblea Gral. ONU, 1991)</a:t>
          </a:r>
          <a:endParaRPr lang="es-ES" dirty="0"/>
        </a:p>
      </dgm:t>
    </dgm:pt>
    <dgm:pt modelId="{E3E98997-9765-4810-ABF0-75B8089BF843}" type="parTrans" cxnId="{5A05F163-F331-4D0C-92B0-0D3A83B50D3F}">
      <dgm:prSet/>
      <dgm:spPr/>
      <dgm:t>
        <a:bodyPr/>
        <a:lstStyle/>
        <a:p>
          <a:endParaRPr lang="es-ES"/>
        </a:p>
      </dgm:t>
    </dgm:pt>
    <dgm:pt modelId="{D362FC43-B641-4785-BD66-2970A3271B67}" type="sibTrans" cxnId="{5A05F163-F331-4D0C-92B0-0D3A83B50D3F}">
      <dgm:prSet/>
      <dgm:spPr/>
      <dgm:t>
        <a:bodyPr/>
        <a:lstStyle/>
        <a:p>
          <a:endParaRPr lang="es-ES"/>
        </a:p>
      </dgm:t>
    </dgm:pt>
    <dgm:pt modelId="{58C91ADA-70CB-4581-A497-02C96A439111}">
      <dgm:prSet/>
      <dgm:spPr/>
      <dgm:t>
        <a:bodyPr/>
        <a:lstStyle/>
        <a:p>
          <a:r>
            <a:rPr lang="es-ES" dirty="0" smtClean="0"/>
            <a:t>Diez Principios Básicos de las Normas para la Atención de la Salud Mental (OMS, 1996)</a:t>
          </a:r>
          <a:endParaRPr lang="es-ES" dirty="0"/>
        </a:p>
      </dgm:t>
    </dgm:pt>
    <dgm:pt modelId="{1A2C697E-34C0-40FB-8CE9-9BF90864815C}" type="parTrans" cxnId="{96F0395A-1445-45A9-BAF6-5338E35D9BA9}">
      <dgm:prSet/>
      <dgm:spPr/>
      <dgm:t>
        <a:bodyPr/>
        <a:lstStyle/>
        <a:p>
          <a:endParaRPr lang="es-ES"/>
        </a:p>
      </dgm:t>
    </dgm:pt>
    <dgm:pt modelId="{7B1F7CE5-A729-4710-9223-96A2DDC5A6D9}" type="sibTrans" cxnId="{96F0395A-1445-45A9-BAF6-5338E35D9BA9}">
      <dgm:prSet/>
      <dgm:spPr/>
      <dgm:t>
        <a:bodyPr/>
        <a:lstStyle/>
        <a:p>
          <a:endParaRPr lang="es-ES"/>
        </a:p>
      </dgm:t>
    </dgm:pt>
    <dgm:pt modelId="{29DE9C85-6E02-4E82-9CCF-F98746408A20}">
      <dgm:prSet/>
      <dgm:spPr/>
      <dgm:t>
        <a:bodyPr/>
        <a:lstStyle/>
        <a:p>
          <a:r>
            <a:rPr lang="es-ES" dirty="0" smtClean="0"/>
            <a:t>Interamericana para la Eliminación de todas las Formas de Discriminación contra las Personas con Discapacidad (Guatemala, 1999)  </a:t>
          </a:r>
          <a:endParaRPr lang="es-ES" dirty="0"/>
        </a:p>
      </dgm:t>
    </dgm:pt>
    <dgm:pt modelId="{5C297306-F779-47CD-8DCA-69530BA44244}" type="parTrans" cxnId="{1D3E758D-AF8F-468C-9F83-4CF45C6C64E8}">
      <dgm:prSet/>
      <dgm:spPr/>
      <dgm:t>
        <a:bodyPr/>
        <a:lstStyle/>
        <a:p>
          <a:endParaRPr lang="es-ES"/>
        </a:p>
      </dgm:t>
    </dgm:pt>
    <dgm:pt modelId="{199F8480-4054-4803-9423-5234D4FFE223}" type="sibTrans" cxnId="{1D3E758D-AF8F-468C-9F83-4CF45C6C64E8}">
      <dgm:prSet/>
      <dgm:spPr/>
      <dgm:t>
        <a:bodyPr/>
        <a:lstStyle/>
        <a:p>
          <a:endParaRPr lang="es-ES"/>
        </a:p>
      </dgm:t>
    </dgm:pt>
    <dgm:pt modelId="{09734770-D5F5-470C-A74A-FAFDEED629EC}">
      <dgm:prSet/>
      <dgm:spPr/>
      <dgm:t>
        <a:bodyPr/>
        <a:lstStyle/>
        <a:p>
          <a:r>
            <a:rPr lang="es-ES" b="1" dirty="0" smtClean="0"/>
            <a:t>Convención Internacional sobre los Derechos de </a:t>
          </a:r>
          <a:r>
            <a:rPr lang="es-ES" b="1" dirty="0" smtClean="0"/>
            <a:t>las </a:t>
          </a:r>
          <a:r>
            <a:rPr lang="es-ES" b="1" dirty="0" smtClean="0"/>
            <a:t>Personas con Discapacidad (ONU, 2006</a:t>
          </a:r>
          <a:r>
            <a:rPr lang="es-ES" dirty="0" smtClean="0"/>
            <a:t>)</a:t>
          </a:r>
          <a:endParaRPr lang="es-ES" dirty="0"/>
        </a:p>
      </dgm:t>
    </dgm:pt>
    <dgm:pt modelId="{F275B7CA-FE35-44BE-90CA-EFF0855A0370}" type="parTrans" cxnId="{365D59BD-0069-4B76-82B9-E6F3EB206D02}">
      <dgm:prSet/>
      <dgm:spPr/>
      <dgm:t>
        <a:bodyPr/>
        <a:lstStyle/>
        <a:p>
          <a:endParaRPr lang="es-ES"/>
        </a:p>
      </dgm:t>
    </dgm:pt>
    <dgm:pt modelId="{A10B271A-04D3-4EAE-94F7-350627E470C6}" type="sibTrans" cxnId="{365D59BD-0069-4B76-82B9-E6F3EB206D02}">
      <dgm:prSet/>
      <dgm:spPr/>
      <dgm:t>
        <a:bodyPr/>
        <a:lstStyle/>
        <a:p>
          <a:endParaRPr lang="es-ES"/>
        </a:p>
      </dgm:t>
    </dgm:pt>
    <dgm:pt modelId="{08F45B19-7503-4C4B-B707-3267CC01E939}" type="pres">
      <dgm:prSet presAssocID="{C4BC6AF5-4253-467E-BB67-E08BA0383632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es-AR"/>
        </a:p>
      </dgm:t>
    </dgm:pt>
    <dgm:pt modelId="{6A066BCE-78B1-4109-B2D6-3079C1DD2B98}" type="pres">
      <dgm:prSet presAssocID="{760A7E73-7A57-4AC9-8A96-C18C0C41D396}" presName="thickLine" presStyleLbl="alignNode1" presStyleIdx="0" presStyleCnt="1"/>
      <dgm:spPr/>
    </dgm:pt>
    <dgm:pt modelId="{7955629F-69D7-41E6-B09D-02AF2FF2FA22}" type="pres">
      <dgm:prSet presAssocID="{760A7E73-7A57-4AC9-8A96-C18C0C41D396}" presName="horz1" presStyleCnt="0"/>
      <dgm:spPr/>
    </dgm:pt>
    <dgm:pt modelId="{E11F0A50-1B32-47F4-8627-662926A6C589}" type="pres">
      <dgm:prSet presAssocID="{760A7E73-7A57-4AC9-8A96-C18C0C41D396}" presName="tx1" presStyleLbl="revTx" presStyleIdx="0" presStyleCnt="7"/>
      <dgm:spPr/>
      <dgm:t>
        <a:bodyPr/>
        <a:lstStyle/>
        <a:p>
          <a:endParaRPr lang="es-ES"/>
        </a:p>
      </dgm:t>
    </dgm:pt>
    <dgm:pt modelId="{632E4F30-5780-44FA-A4D4-504415CC7B89}" type="pres">
      <dgm:prSet presAssocID="{760A7E73-7A57-4AC9-8A96-C18C0C41D396}" presName="vert1" presStyleCnt="0"/>
      <dgm:spPr/>
    </dgm:pt>
    <dgm:pt modelId="{1A1E91AB-4948-47BA-86BE-D5C92284BD38}" type="pres">
      <dgm:prSet presAssocID="{76607BCE-5FF8-4144-9A80-3D00148197E8}" presName="vertSpace2a" presStyleCnt="0"/>
      <dgm:spPr/>
    </dgm:pt>
    <dgm:pt modelId="{644395A6-7280-4318-94BA-995F24E1EE6E}" type="pres">
      <dgm:prSet presAssocID="{76607BCE-5FF8-4144-9A80-3D00148197E8}" presName="horz2" presStyleCnt="0"/>
      <dgm:spPr/>
    </dgm:pt>
    <dgm:pt modelId="{6E8F513F-4B62-450B-BDCB-C7D0C8AAFEE6}" type="pres">
      <dgm:prSet presAssocID="{76607BCE-5FF8-4144-9A80-3D00148197E8}" presName="horzSpace2" presStyleCnt="0"/>
      <dgm:spPr/>
    </dgm:pt>
    <dgm:pt modelId="{FD09F7A3-6370-4D63-B48D-25C54CC3E2AD}" type="pres">
      <dgm:prSet presAssocID="{76607BCE-5FF8-4144-9A80-3D00148197E8}" presName="tx2" presStyleLbl="revTx" presStyleIdx="1" presStyleCnt="7" custLinFactNeighborX="-398" custLinFactNeighborY="1664"/>
      <dgm:spPr/>
      <dgm:t>
        <a:bodyPr/>
        <a:lstStyle/>
        <a:p>
          <a:endParaRPr lang="es-ES"/>
        </a:p>
      </dgm:t>
    </dgm:pt>
    <dgm:pt modelId="{E74D8A1F-A4E1-4766-9128-7E613F894E91}" type="pres">
      <dgm:prSet presAssocID="{76607BCE-5FF8-4144-9A80-3D00148197E8}" presName="vert2" presStyleCnt="0"/>
      <dgm:spPr/>
    </dgm:pt>
    <dgm:pt modelId="{1272E320-94F9-4FEE-A0A0-C0A9233486D2}" type="pres">
      <dgm:prSet presAssocID="{76607BCE-5FF8-4144-9A80-3D00148197E8}" presName="thinLine2b" presStyleLbl="callout" presStyleIdx="0" presStyleCnt="6" custLinFactY="-10597" custLinFactNeighborX="-98" custLinFactNeighborY="-100000"/>
      <dgm:spPr/>
    </dgm:pt>
    <dgm:pt modelId="{213A8D0D-AAD8-4341-931E-D74AF33E6528}" type="pres">
      <dgm:prSet presAssocID="{76607BCE-5FF8-4144-9A80-3D00148197E8}" presName="vertSpace2b" presStyleCnt="0"/>
      <dgm:spPr/>
    </dgm:pt>
    <dgm:pt modelId="{98B7DE3E-2964-4A7E-B6F3-2E4E012520E7}" type="pres">
      <dgm:prSet presAssocID="{8DF48AE1-B8AD-4C9C-A2E5-6FEE329B110C}" presName="horz2" presStyleCnt="0"/>
      <dgm:spPr/>
    </dgm:pt>
    <dgm:pt modelId="{778B5CE9-673B-405F-B9D0-BFE0290E0DAA}" type="pres">
      <dgm:prSet presAssocID="{8DF48AE1-B8AD-4C9C-A2E5-6FEE329B110C}" presName="horzSpace2" presStyleCnt="0"/>
      <dgm:spPr/>
    </dgm:pt>
    <dgm:pt modelId="{2255F159-8D1D-4F33-BB64-9027744E2498}" type="pres">
      <dgm:prSet presAssocID="{8DF48AE1-B8AD-4C9C-A2E5-6FEE329B110C}" presName="tx2" presStyleLbl="revTx" presStyleIdx="2" presStyleCnt="7" custLinFactNeighborX="-398" custLinFactNeighborY="1664"/>
      <dgm:spPr/>
      <dgm:t>
        <a:bodyPr/>
        <a:lstStyle/>
        <a:p>
          <a:endParaRPr lang="es-ES"/>
        </a:p>
      </dgm:t>
    </dgm:pt>
    <dgm:pt modelId="{3B7CA9E5-8FA0-4199-8261-6DD2F5E44306}" type="pres">
      <dgm:prSet presAssocID="{8DF48AE1-B8AD-4C9C-A2E5-6FEE329B110C}" presName="vert2" presStyleCnt="0"/>
      <dgm:spPr/>
    </dgm:pt>
    <dgm:pt modelId="{6B18E439-668A-484E-B230-CE9809BE22D7}" type="pres">
      <dgm:prSet presAssocID="{8DF48AE1-B8AD-4C9C-A2E5-6FEE329B110C}" presName="thinLine2b" presStyleLbl="callout" presStyleIdx="1" presStyleCnt="6" custLinFactY="-200000" custLinFactNeighborX="195" custLinFactNeighborY="-263577"/>
      <dgm:spPr/>
    </dgm:pt>
    <dgm:pt modelId="{552583F0-C5CA-4B72-ABCD-9E442F070C0B}" type="pres">
      <dgm:prSet presAssocID="{8DF48AE1-B8AD-4C9C-A2E5-6FEE329B110C}" presName="vertSpace2b" presStyleCnt="0"/>
      <dgm:spPr/>
    </dgm:pt>
    <dgm:pt modelId="{FDADB6A3-002E-4E12-8F27-471214A15A13}" type="pres">
      <dgm:prSet presAssocID="{F4B40E0D-346A-410B-9F55-A0BCD3D5FB33}" presName="horz2" presStyleCnt="0"/>
      <dgm:spPr/>
    </dgm:pt>
    <dgm:pt modelId="{B8B2B623-8879-44C2-AE1D-4440580265BC}" type="pres">
      <dgm:prSet presAssocID="{F4B40E0D-346A-410B-9F55-A0BCD3D5FB33}" presName="horzSpace2" presStyleCnt="0"/>
      <dgm:spPr/>
    </dgm:pt>
    <dgm:pt modelId="{0A20A85E-7B84-42B7-AA9C-C2382D653F99}" type="pres">
      <dgm:prSet presAssocID="{F4B40E0D-346A-410B-9F55-A0BCD3D5FB33}" presName="tx2" presStyleLbl="revTx" presStyleIdx="3" presStyleCnt="7" custLinFactNeighborX="-99" custLinFactNeighborY="-9695"/>
      <dgm:spPr/>
      <dgm:t>
        <a:bodyPr/>
        <a:lstStyle/>
        <a:p>
          <a:endParaRPr lang="es-ES"/>
        </a:p>
      </dgm:t>
    </dgm:pt>
    <dgm:pt modelId="{A81DD568-2C11-4D74-A339-77FEECF0730B}" type="pres">
      <dgm:prSet presAssocID="{F4B40E0D-346A-410B-9F55-A0BCD3D5FB33}" presName="vert2" presStyleCnt="0"/>
      <dgm:spPr/>
    </dgm:pt>
    <dgm:pt modelId="{5DC86F98-F35B-44FC-B04D-38D44B1F3816}" type="pres">
      <dgm:prSet presAssocID="{F4B40E0D-346A-410B-9F55-A0BCD3D5FB33}" presName="thinLine2b" presStyleLbl="callout" presStyleIdx="2" presStyleCnt="6" custLinFactY="-200000" custLinFactNeighborX="390" custLinFactNeighborY="-268308"/>
      <dgm:spPr/>
    </dgm:pt>
    <dgm:pt modelId="{9D22B181-1302-4A09-BADB-3957B6BBB88E}" type="pres">
      <dgm:prSet presAssocID="{F4B40E0D-346A-410B-9F55-A0BCD3D5FB33}" presName="vertSpace2b" presStyleCnt="0"/>
      <dgm:spPr/>
    </dgm:pt>
    <dgm:pt modelId="{D295E9CA-7661-404C-8B05-D08C96FA91B4}" type="pres">
      <dgm:prSet presAssocID="{58C91ADA-70CB-4581-A497-02C96A439111}" presName="horz2" presStyleCnt="0"/>
      <dgm:spPr/>
    </dgm:pt>
    <dgm:pt modelId="{DF8B5D35-96D7-44C1-BA27-21F5BB704978}" type="pres">
      <dgm:prSet presAssocID="{58C91ADA-70CB-4581-A497-02C96A439111}" presName="horzSpace2" presStyleCnt="0"/>
      <dgm:spPr/>
    </dgm:pt>
    <dgm:pt modelId="{5E45E8B2-F07E-4E2D-83DD-9C9B794E123A}" type="pres">
      <dgm:prSet presAssocID="{58C91ADA-70CB-4581-A497-02C96A439111}" presName="tx2" presStyleLbl="revTx" presStyleIdx="4" presStyleCnt="7"/>
      <dgm:spPr/>
      <dgm:t>
        <a:bodyPr/>
        <a:lstStyle/>
        <a:p>
          <a:endParaRPr lang="es-ES"/>
        </a:p>
      </dgm:t>
    </dgm:pt>
    <dgm:pt modelId="{DFEABF4E-54A0-4BB9-8ED5-EC3904AF9CBF}" type="pres">
      <dgm:prSet presAssocID="{58C91ADA-70CB-4581-A497-02C96A439111}" presName="vert2" presStyleCnt="0"/>
      <dgm:spPr/>
    </dgm:pt>
    <dgm:pt modelId="{3521F409-483D-4279-B039-E193C78E6143}" type="pres">
      <dgm:prSet presAssocID="{58C91ADA-70CB-4581-A497-02C96A439111}" presName="thinLine2b" presStyleLbl="callout" presStyleIdx="3" presStyleCnt="6"/>
      <dgm:spPr/>
    </dgm:pt>
    <dgm:pt modelId="{92D8BC23-CF83-4751-9451-209BD52EBA32}" type="pres">
      <dgm:prSet presAssocID="{58C91ADA-70CB-4581-A497-02C96A439111}" presName="vertSpace2b" presStyleCnt="0"/>
      <dgm:spPr/>
    </dgm:pt>
    <dgm:pt modelId="{DD45AD02-A826-4374-B1BB-FEC46CB34874}" type="pres">
      <dgm:prSet presAssocID="{29DE9C85-6E02-4E82-9CCF-F98746408A20}" presName="horz2" presStyleCnt="0"/>
      <dgm:spPr/>
    </dgm:pt>
    <dgm:pt modelId="{CE7F8AE4-0C28-4E64-A370-93D15F49932E}" type="pres">
      <dgm:prSet presAssocID="{29DE9C85-6E02-4E82-9CCF-F98746408A20}" presName="horzSpace2" presStyleCnt="0"/>
      <dgm:spPr/>
    </dgm:pt>
    <dgm:pt modelId="{C6D57B6D-BD15-4DAC-B043-00D03F034C14}" type="pres">
      <dgm:prSet presAssocID="{29DE9C85-6E02-4E82-9CCF-F98746408A20}" presName="tx2" presStyleLbl="revTx" presStyleIdx="5" presStyleCnt="7"/>
      <dgm:spPr/>
      <dgm:t>
        <a:bodyPr/>
        <a:lstStyle/>
        <a:p>
          <a:endParaRPr lang="es-ES"/>
        </a:p>
      </dgm:t>
    </dgm:pt>
    <dgm:pt modelId="{D297E1F9-4FE9-4084-A203-5AB4D23A7303}" type="pres">
      <dgm:prSet presAssocID="{29DE9C85-6E02-4E82-9CCF-F98746408A20}" presName="vert2" presStyleCnt="0"/>
      <dgm:spPr/>
    </dgm:pt>
    <dgm:pt modelId="{BE2028CD-3561-43D4-BCD4-11F0FDAD09CB}" type="pres">
      <dgm:prSet presAssocID="{29DE9C85-6E02-4E82-9CCF-F98746408A20}" presName="thinLine2b" presStyleLbl="callout" presStyleIdx="4" presStyleCnt="6"/>
      <dgm:spPr/>
    </dgm:pt>
    <dgm:pt modelId="{48D3CE65-FF0B-4C68-9FE0-C0E94AED3D53}" type="pres">
      <dgm:prSet presAssocID="{29DE9C85-6E02-4E82-9CCF-F98746408A20}" presName="vertSpace2b" presStyleCnt="0"/>
      <dgm:spPr/>
    </dgm:pt>
    <dgm:pt modelId="{511DB233-3701-471D-A88A-A515A1C06D8E}" type="pres">
      <dgm:prSet presAssocID="{09734770-D5F5-470C-A74A-FAFDEED629EC}" presName="horz2" presStyleCnt="0"/>
      <dgm:spPr/>
    </dgm:pt>
    <dgm:pt modelId="{1D6126BA-CDE3-406B-8867-A4C8D3ED66D4}" type="pres">
      <dgm:prSet presAssocID="{09734770-D5F5-470C-A74A-FAFDEED629EC}" presName="horzSpace2" presStyleCnt="0"/>
      <dgm:spPr/>
    </dgm:pt>
    <dgm:pt modelId="{23099D42-59CF-4E12-9BD8-4C842098FF5C}" type="pres">
      <dgm:prSet presAssocID="{09734770-D5F5-470C-A74A-FAFDEED629EC}" presName="tx2" presStyleLbl="revTx" presStyleIdx="6" presStyleCnt="7"/>
      <dgm:spPr/>
      <dgm:t>
        <a:bodyPr/>
        <a:lstStyle/>
        <a:p>
          <a:endParaRPr lang="es-ES"/>
        </a:p>
      </dgm:t>
    </dgm:pt>
    <dgm:pt modelId="{116E45CF-E614-41F9-ABC0-4C6CD120D0C9}" type="pres">
      <dgm:prSet presAssocID="{09734770-D5F5-470C-A74A-FAFDEED629EC}" presName="vert2" presStyleCnt="0"/>
      <dgm:spPr/>
    </dgm:pt>
    <dgm:pt modelId="{6ECB628A-2161-426F-AE95-891F84789836}" type="pres">
      <dgm:prSet presAssocID="{09734770-D5F5-470C-A74A-FAFDEED629EC}" presName="thinLine2b" presStyleLbl="callout" presStyleIdx="5" presStyleCnt="6"/>
      <dgm:spPr/>
    </dgm:pt>
    <dgm:pt modelId="{7967A0E5-E48A-4E54-94E5-45EBEFFCA4DB}" type="pres">
      <dgm:prSet presAssocID="{09734770-D5F5-470C-A74A-FAFDEED629EC}" presName="vertSpace2b" presStyleCnt="0"/>
      <dgm:spPr/>
    </dgm:pt>
  </dgm:ptLst>
  <dgm:cxnLst>
    <dgm:cxn modelId="{B371D55F-FCE7-436B-A781-726B37FED4EA}" type="presOf" srcId="{29DE9C85-6E02-4E82-9CCF-F98746408A20}" destId="{C6D57B6D-BD15-4DAC-B043-00D03F034C14}" srcOrd="0" destOrd="0" presId="urn:microsoft.com/office/officeart/2008/layout/LinedList"/>
    <dgm:cxn modelId="{C6C4EA5F-0271-4405-AD56-2079598CF78C}" type="presOf" srcId="{76607BCE-5FF8-4144-9A80-3D00148197E8}" destId="{FD09F7A3-6370-4D63-B48D-25C54CC3E2AD}" srcOrd="0" destOrd="0" presId="urn:microsoft.com/office/officeart/2008/layout/LinedList"/>
    <dgm:cxn modelId="{B924C08C-F0D5-4729-BFCF-4EBDFC713690}" srcId="{760A7E73-7A57-4AC9-8A96-C18C0C41D396}" destId="{8DF48AE1-B8AD-4C9C-A2E5-6FEE329B110C}" srcOrd="1" destOrd="0" parTransId="{D392BD69-C590-41EF-9CBC-DD7476D20C57}" sibTransId="{CABC421E-792D-4B1B-BEDA-A0BE50669701}"/>
    <dgm:cxn modelId="{B33AB2D4-154B-4B43-A549-6050442A2408}" srcId="{C4BC6AF5-4253-467E-BB67-E08BA0383632}" destId="{760A7E73-7A57-4AC9-8A96-C18C0C41D396}" srcOrd="0" destOrd="0" parTransId="{27715E15-BD95-4511-8EE5-423DF287DF62}" sibTransId="{514D83B3-6C4E-4AC9-A46E-119CA3D9E802}"/>
    <dgm:cxn modelId="{1D3E758D-AF8F-468C-9F83-4CF45C6C64E8}" srcId="{760A7E73-7A57-4AC9-8A96-C18C0C41D396}" destId="{29DE9C85-6E02-4E82-9CCF-F98746408A20}" srcOrd="4" destOrd="0" parTransId="{5C297306-F779-47CD-8DCA-69530BA44244}" sibTransId="{199F8480-4054-4803-9423-5234D4FFE223}"/>
    <dgm:cxn modelId="{B8213440-9840-4608-8D50-4F8B94BB5C76}" type="presOf" srcId="{8DF48AE1-B8AD-4C9C-A2E5-6FEE329B110C}" destId="{2255F159-8D1D-4F33-BB64-9027744E2498}" srcOrd="0" destOrd="0" presId="urn:microsoft.com/office/officeart/2008/layout/LinedList"/>
    <dgm:cxn modelId="{C86CD64A-5E54-41C8-BD7D-F9D731F93612}" type="presOf" srcId="{760A7E73-7A57-4AC9-8A96-C18C0C41D396}" destId="{E11F0A50-1B32-47F4-8627-662926A6C589}" srcOrd="0" destOrd="0" presId="urn:microsoft.com/office/officeart/2008/layout/LinedList"/>
    <dgm:cxn modelId="{5A05F163-F331-4D0C-92B0-0D3A83B50D3F}" srcId="{760A7E73-7A57-4AC9-8A96-C18C0C41D396}" destId="{F4B40E0D-346A-410B-9F55-A0BCD3D5FB33}" srcOrd="2" destOrd="0" parTransId="{E3E98997-9765-4810-ABF0-75B8089BF843}" sibTransId="{D362FC43-B641-4785-BD66-2970A3271B67}"/>
    <dgm:cxn modelId="{2CA008F6-9E4F-4DEE-BD87-0A2D2B512960}" type="presOf" srcId="{58C91ADA-70CB-4581-A497-02C96A439111}" destId="{5E45E8B2-F07E-4E2D-83DD-9C9B794E123A}" srcOrd="0" destOrd="0" presId="urn:microsoft.com/office/officeart/2008/layout/LinedList"/>
    <dgm:cxn modelId="{F0A9E23F-6C80-489B-8530-EC48BA44A57D}" type="presOf" srcId="{C4BC6AF5-4253-467E-BB67-E08BA0383632}" destId="{08F45B19-7503-4C4B-B707-3267CC01E939}" srcOrd="0" destOrd="0" presId="urn:microsoft.com/office/officeart/2008/layout/LinedList"/>
    <dgm:cxn modelId="{2D0F863E-4AA8-4CDA-AF0D-1B45CCE462BF}" type="presOf" srcId="{F4B40E0D-346A-410B-9F55-A0BCD3D5FB33}" destId="{0A20A85E-7B84-42B7-AA9C-C2382D653F99}" srcOrd="0" destOrd="0" presId="urn:microsoft.com/office/officeart/2008/layout/LinedList"/>
    <dgm:cxn modelId="{365D59BD-0069-4B76-82B9-E6F3EB206D02}" srcId="{760A7E73-7A57-4AC9-8A96-C18C0C41D396}" destId="{09734770-D5F5-470C-A74A-FAFDEED629EC}" srcOrd="5" destOrd="0" parTransId="{F275B7CA-FE35-44BE-90CA-EFF0855A0370}" sibTransId="{A10B271A-04D3-4EAE-94F7-350627E470C6}"/>
    <dgm:cxn modelId="{96F0395A-1445-45A9-BAF6-5338E35D9BA9}" srcId="{760A7E73-7A57-4AC9-8A96-C18C0C41D396}" destId="{58C91ADA-70CB-4581-A497-02C96A439111}" srcOrd="3" destOrd="0" parTransId="{1A2C697E-34C0-40FB-8CE9-9BF90864815C}" sibTransId="{7B1F7CE5-A729-4710-9223-96A2DDC5A6D9}"/>
    <dgm:cxn modelId="{5D555B9D-D9C8-4832-9AD9-36FA1279DE7A}" type="presOf" srcId="{09734770-D5F5-470C-A74A-FAFDEED629EC}" destId="{23099D42-59CF-4E12-9BD8-4C842098FF5C}" srcOrd="0" destOrd="0" presId="urn:microsoft.com/office/officeart/2008/layout/LinedList"/>
    <dgm:cxn modelId="{04668362-06C2-44AD-9E1A-0D878F0700B7}" srcId="{760A7E73-7A57-4AC9-8A96-C18C0C41D396}" destId="{76607BCE-5FF8-4144-9A80-3D00148197E8}" srcOrd="0" destOrd="0" parTransId="{028BD011-E762-4568-A0B4-8EAECBDEE1D2}" sibTransId="{8EB0199C-4D2A-4773-9FBF-CDF118DBA846}"/>
    <dgm:cxn modelId="{402BE1E6-ED5C-4394-868A-2A495A7F95D8}" type="presParOf" srcId="{08F45B19-7503-4C4B-B707-3267CC01E939}" destId="{6A066BCE-78B1-4109-B2D6-3079C1DD2B98}" srcOrd="0" destOrd="0" presId="urn:microsoft.com/office/officeart/2008/layout/LinedList"/>
    <dgm:cxn modelId="{840FD560-A3DB-4684-AD72-90E0D466871C}" type="presParOf" srcId="{08F45B19-7503-4C4B-B707-3267CC01E939}" destId="{7955629F-69D7-41E6-B09D-02AF2FF2FA22}" srcOrd="1" destOrd="0" presId="urn:microsoft.com/office/officeart/2008/layout/LinedList"/>
    <dgm:cxn modelId="{B78BE8E7-1E55-4F84-9AED-17A7B64927C0}" type="presParOf" srcId="{7955629F-69D7-41E6-B09D-02AF2FF2FA22}" destId="{E11F0A50-1B32-47F4-8627-662926A6C589}" srcOrd="0" destOrd="0" presId="urn:microsoft.com/office/officeart/2008/layout/LinedList"/>
    <dgm:cxn modelId="{01E2E9A4-2EBB-4E7C-915D-6E498A019FEF}" type="presParOf" srcId="{7955629F-69D7-41E6-B09D-02AF2FF2FA22}" destId="{632E4F30-5780-44FA-A4D4-504415CC7B89}" srcOrd="1" destOrd="0" presId="urn:microsoft.com/office/officeart/2008/layout/LinedList"/>
    <dgm:cxn modelId="{9C7ABFD1-6301-4D98-A59D-47FDC6F6FDF8}" type="presParOf" srcId="{632E4F30-5780-44FA-A4D4-504415CC7B89}" destId="{1A1E91AB-4948-47BA-86BE-D5C92284BD38}" srcOrd="0" destOrd="0" presId="urn:microsoft.com/office/officeart/2008/layout/LinedList"/>
    <dgm:cxn modelId="{B256E863-9C08-463E-AA42-5818F32F3C29}" type="presParOf" srcId="{632E4F30-5780-44FA-A4D4-504415CC7B89}" destId="{644395A6-7280-4318-94BA-995F24E1EE6E}" srcOrd="1" destOrd="0" presId="urn:microsoft.com/office/officeart/2008/layout/LinedList"/>
    <dgm:cxn modelId="{7476B4DF-F5E0-4234-A453-B38286E5B719}" type="presParOf" srcId="{644395A6-7280-4318-94BA-995F24E1EE6E}" destId="{6E8F513F-4B62-450B-BDCB-C7D0C8AAFEE6}" srcOrd="0" destOrd="0" presId="urn:microsoft.com/office/officeart/2008/layout/LinedList"/>
    <dgm:cxn modelId="{CE877C8D-6F7F-424D-AC36-9A3FE78481B5}" type="presParOf" srcId="{644395A6-7280-4318-94BA-995F24E1EE6E}" destId="{FD09F7A3-6370-4D63-B48D-25C54CC3E2AD}" srcOrd="1" destOrd="0" presId="urn:microsoft.com/office/officeart/2008/layout/LinedList"/>
    <dgm:cxn modelId="{8793240F-A893-4026-B0E1-EBF08AB06B00}" type="presParOf" srcId="{644395A6-7280-4318-94BA-995F24E1EE6E}" destId="{E74D8A1F-A4E1-4766-9128-7E613F894E91}" srcOrd="2" destOrd="0" presId="urn:microsoft.com/office/officeart/2008/layout/LinedList"/>
    <dgm:cxn modelId="{954D9260-C902-40AE-AE31-7D9FAAE9B548}" type="presParOf" srcId="{632E4F30-5780-44FA-A4D4-504415CC7B89}" destId="{1272E320-94F9-4FEE-A0A0-C0A9233486D2}" srcOrd="2" destOrd="0" presId="urn:microsoft.com/office/officeart/2008/layout/LinedList"/>
    <dgm:cxn modelId="{97F40EDF-4691-4F7F-8F7D-3F8C3DD55803}" type="presParOf" srcId="{632E4F30-5780-44FA-A4D4-504415CC7B89}" destId="{213A8D0D-AAD8-4341-931E-D74AF33E6528}" srcOrd="3" destOrd="0" presId="urn:microsoft.com/office/officeart/2008/layout/LinedList"/>
    <dgm:cxn modelId="{0C361C04-89A0-42AD-918A-FA7C8F4D57B7}" type="presParOf" srcId="{632E4F30-5780-44FA-A4D4-504415CC7B89}" destId="{98B7DE3E-2964-4A7E-B6F3-2E4E012520E7}" srcOrd="4" destOrd="0" presId="urn:microsoft.com/office/officeart/2008/layout/LinedList"/>
    <dgm:cxn modelId="{BFA47858-CBAA-4024-9A3F-C03635083D5F}" type="presParOf" srcId="{98B7DE3E-2964-4A7E-B6F3-2E4E012520E7}" destId="{778B5CE9-673B-405F-B9D0-BFE0290E0DAA}" srcOrd="0" destOrd="0" presId="urn:microsoft.com/office/officeart/2008/layout/LinedList"/>
    <dgm:cxn modelId="{6B2DAA1F-3C7E-4A56-AE3F-C5B0B4D3CA94}" type="presParOf" srcId="{98B7DE3E-2964-4A7E-B6F3-2E4E012520E7}" destId="{2255F159-8D1D-4F33-BB64-9027744E2498}" srcOrd="1" destOrd="0" presId="urn:microsoft.com/office/officeart/2008/layout/LinedList"/>
    <dgm:cxn modelId="{873BE3B7-6FBF-4CE9-9D71-3B05302AC1A2}" type="presParOf" srcId="{98B7DE3E-2964-4A7E-B6F3-2E4E012520E7}" destId="{3B7CA9E5-8FA0-4199-8261-6DD2F5E44306}" srcOrd="2" destOrd="0" presId="urn:microsoft.com/office/officeart/2008/layout/LinedList"/>
    <dgm:cxn modelId="{B650ED66-A7A6-4F76-85B2-18B3E954E6AA}" type="presParOf" srcId="{632E4F30-5780-44FA-A4D4-504415CC7B89}" destId="{6B18E439-668A-484E-B230-CE9809BE22D7}" srcOrd="5" destOrd="0" presId="urn:microsoft.com/office/officeart/2008/layout/LinedList"/>
    <dgm:cxn modelId="{79D957EA-82B6-4904-B73B-E8ECD5C33613}" type="presParOf" srcId="{632E4F30-5780-44FA-A4D4-504415CC7B89}" destId="{552583F0-C5CA-4B72-ABCD-9E442F070C0B}" srcOrd="6" destOrd="0" presId="urn:microsoft.com/office/officeart/2008/layout/LinedList"/>
    <dgm:cxn modelId="{4711A996-BA56-41B9-A312-E04578EB1919}" type="presParOf" srcId="{632E4F30-5780-44FA-A4D4-504415CC7B89}" destId="{FDADB6A3-002E-4E12-8F27-471214A15A13}" srcOrd="7" destOrd="0" presId="urn:microsoft.com/office/officeart/2008/layout/LinedList"/>
    <dgm:cxn modelId="{9F573E0E-78EA-40E8-81C2-5379E833A487}" type="presParOf" srcId="{FDADB6A3-002E-4E12-8F27-471214A15A13}" destId="{B8B2B623-8879-44C2-AE1D-4440580265BC}" srcOrd="0" destOrd="0" presId="urn:microsoft.com/office/officeart/2008/layout/LinedList"/>
    <dgm:cxn modelId="{FFCAE82C-F2EE-4E9B-BFBF-22B2EC14C801}" type="presParOf" srcId="{FDADB6A3-002E-4E12-8F27-471214A15A13}" destId="{0A20A85E-7B84-42B7-AA9C-C2382D653F99}" srcOrd="1" destOrd="0" presId="urn:microsoft.com/office/officeart/2008/layout/LinedList"/>
    <dgm:cxn modelId="{368C8039-327F-4761-9C99-FF1F9583CFA8}" type="presParOf" srcId="{FDADB6A3-002E-4E12-8F27-471214A15A13}" destId="{A81DD568-2C11-4D74-A339-77FEECF0730B}" srcOrd="2" destOrd="0" presId="urn:microsoft.com/office/officeart/2008/layout/LinedList"/>
    <dgm:cxn modelId="{20536FE3-93B9-49C2-92E4-1A2CC1C56625}" type="presParOf" srcId="{632E4F30-5780-44FA-A4D4-504415CC7B89}" destId="{5DC86F98-F35B-44FC-B04D-38D44B1F3816}" srcOrd="8" destOrd="0" presId="urn:microsoft.com/office/officeart/2008/layout/LinedList"/>
    <dgm:cxn modelId="{34D65738-09B1-4900-B281-9AA52F129EDF}" type="presParOf" srcId="{632E4F30-5780-44FA-A4D4-504415CC7B89}" destId="{9D22B181-1302-4A09-BADB-3957B6BBB88E}" srcOrd="9" destOrd="0" presId="urn:microsoft.com/office/officeart/2008/layout/LinedList"/>
    <dgm:cxn modelId="{AE483EF2-3BC7-44B3-BFBE-8227DBFBCACA}" type="presParOf" srcId="{632E4F30-5780-44FA-A4D4-504415CC7B89}" destId="{D295E9CA-7661-404C-8B05-D08C96FA91B4}" srcOrd="10" destOrd="0" presId="urn:microsoft.com/office/officeart/2008/layout/LinedList"/>
    <dgm:cxn modelId="{B8CED36B-6A53-4D0E-A641-6A473A12DD94}" type="presParOf" srcId="{D295E9CA-7661-404C-8B05-D08C96FA91B4}" destId="{DF8B5D35-96D7-44C1-BA27-21F5BB704978}" srcOrd="0" destOrd="0" presId="urn:microsoft.com/office/officeart/2008/layout/LinedList"/>
    <dgm:cxn modelId="{B0802744-04D7-4006-8CD4-A7DB2A35A427}" type="presParOf" srcId="{D295E9CA-7661-404C-8B05-D08C96FA91B4}" destId="{5E45E8B2-F07E-4E2D-83DD-9C9B794E123A}" srcOrd="1" destOrd="0" presId="urn:microsoft.com/office/officeart/2008/layout/LinedList"/>
    <dgm:cxn modelId="{747CCE9E-C35C-475A-9801-69FFA4E14E94}" type="presParOf" srcId="{D295E9CA-7661-404C-8B05-D08C96FA91B4}" destId="{DFEABF4E-54A0-4BB9-8ED5-EC3904AF9CBF}" srcOrd="2" destOrd="0" presId="urn:microsoft.com/office/officeart/2008/layout/LinedList"/>
    <dgm:cxn modelId="{D7BE0DB7-C813-4F8D-8DF7-5F8D5F0149B5}" type="presParOf" srcId="{632E4F30-5780-44FA-A4D4-504415CC7B89}" destId="{3521F409-483D-4279-B039-E193C78E6143}" srcOrd="11" destOrd="0" presId="urn:microsoft.com/office/officeart/2008/layout/LinedList"/>
    <dgm:cxn modelId="{2561B997-503C-4CAA-89C4-CA55319B1C31}" type="presParOf" srcId="{632E4F30-5780-44FA-A4D4-504415CC7B89}" destId="{92D8BC23-CF83-4751-9451-209BD52EBA32}" srcOrd="12" destOrd="0" presId="urn:microsoft.com/office/officeart/2008/layout/LinedList"/>
    <dgm:cxn modelId="{B269B795-842C-4BCD-8B35-5071CAF3F1B6}" type="presParOf" srcId="{632E4F30-5780-44FA-A4D4-504415CC7B89}" destId="{DD45AD02-A826-4374-B1BB-FEC46CB34874}" srcOrd="13" destOrd="0" presId="urn:microsoft.com/office/officeart/2008/layout/LinedList"/>
    <dgm:cxn modelId="{09A20BE5-8875-41B3-B68C-A1C5725EE15F}" type="presParOf" srcId="{DD45AD02-A826-4374-B1BB-FEC46CB34874}" destId="{CE7F8AE4-0C28-4E64-A370-93D15F49932E}" srcOrd="0" destOrd="0" presId="urn:microsoft.com/office/officeart/2008/layout/LinedList"/>
    <dgm:cxn modelId="{7A63D0BB-E574-492D-8F25-1FAB6C237EE9}" type="presParOf" srcId="{DD45AD02-A826-4374-B1BB-FEC46CB34874}" destId="{C6D57B6D-BD15-4DAC-B043-00D03F034C14}" srcOrd="1" destOrd="0" presId="urn:microsoft.com/office/officeart/2008/layout/LinedList"/>
    <dgm:cxn modelId="{AC21D4A1-CB4A-4283-9BD4-409132460E99}" type="presParOf" srcId="{DD45AD02-A826-4374-B1BB-FEC46CB34874}" destId="{D297E1F9-4FE9-4084-A203-5AB4D23A7303}" srcOrd="2" destOrd="0" presId="urn:microsoft.com/office/officeart/2008/layout/LinedList"/>
    <dgm:cxn modelId="{D7644BFB-FBBF-49F3-B773-B55DF39912EB}" type="presParOf" srcId="{632E4F30-5780-44FA-A4D4-504415CC7B89}" destId="{BE2028CD-3561-43D4-BCD4-11F0FDAD09CB}" srcOrd="14" destOrd="0" presId="urn:microsoft.com/office/officeart/2008/layout/LinedList"/>
    <dgm:cxn modelId="{84043F38-5B86-4F73-A8FD-77734ABEB5FD}" type="presParOf" srcId="{632E4F30-5780-44FA-A4D4-504415CC7B89}" destId="{48D3CE65-FF0B-4C68-9FE0-C0E94AED3D53}" srcOrd="15" destOrd="0" presId="urn:microsoft.com/office/officeart/2008/layout/LinedList"/>
    <dgm:cxn modelId="{ACDAD658-9998-4D57-AA76-B68AF520672A}" type="presParOf" srcId="{632E4F30-5780-44FA-A4D4-504415CC7B89}" destId="{511DB233-3701-471D-A88A-A515A1C06D8E}" srcOrd="16" destOrd="0" presId="urn:microsoft.com/office/officeart/2008/layout/LinedList"/>
    <dgm:cxn modelId="{65F707CE-5AA2-4C4F-A840-0D4F32844712}" type="presParOf" srcId="{511DB233-3701-471D-A88A-A515A1C06D8E}" destId="{1D6126BA-CDE3-406B-8867-A4C8D3ED66D4}" srcOrd="0" destOrd="0" presId="urn:microsoft.com/office/officeart/2008/layout/LinedList"/>
    <dgm:cxn modelId="{9E7D12A9-5BE4-4386-A15B-7D05D1EF3C73}" type="presParOf" srcId="{511DB233-3701-471D-A88A-A515A1C06D8E}" destId="{23099D42-59CF-4E12-9BD8-4C842098FF5C}" srcOrd="1" destOrd="0" presId="urn:microsoft.com/office/officeart/2008/layout/LinedList"/>
    <dgm:cxn modelId="{ED447F48-994E-4354-840D-59024138F6C4}" type="presParOf" srcId="{511DB233-3701-471D-A88A-A515A1C06D8E}" destId="{116E45CF-E614-41F9-ABC0-4C6CD120D0C9}" srcOrd="2" destOrd="0" presId="urn:microsoft.com/office/officeart/2008/layout/LinedList"/>
    <dgm:cxn modelId="{582D73CE-222B-46FD-9C3A-9575DEE8D697}" type="presParOf" srcId="{632E4F30-5780-44FA-A4D4-504415CC7B89}" destId="{6ECB628A-2161-426F-AE95-891F84789836}" srcOrd="17" destOrd="0" presId="urn:microsoft.com/office/officeart/2008/layout/LinedList"/>
    <dgm:cxn modelId="{CFA8374A-F2CA-4087-BFFF-360488E56F29}" type="presParOf" srcId="{632E4F30-5780-44FA-A4D4-504415CC7B89}" destId="{7967A0E5-E48A-4E54-94E5-45EBEFFCA4DB}" srcOrd="18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4BC6AF5-4253-467E-BB67-E08BA0383632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9D35058D-0027-4AAA-8480-031B26064251}">
      <dgm:prSet phldrT="[Texto]" custT="1"/>
      <dgm:spPr/>
      <dgm:t>
        <a:bodyPr/>
        <a:lstStyle/>
        <a:p>
          <a:r>
            <a:rPr lang="es-ES" sz="2200" b="1" dirty="0" smtClean="0"/>
            <a:t>CÓDIGO CIVIL Y COMERCIAL DE LA NACION</a:t>
          </a:r>
          <a:endParaRPr lang="es-ES" sz="2200" b="1" dirty="0"/>
        </a:p>
      </dgm:t>
    </dgm:pt>
    <dgm:pt modelId="{970730E9-E6C2-45B8-9355-FB053DC9D010}" type="parTrans" cxnId="{A7585ECA-3CCC-4FF7-81DA-43E23BFE0D52}">
      <dgm:prSet/>
      <dgm:spPr/>
      <dgm:t>
        <a:bodyPr/>
        <a:lstStyle/>
        <a:p>
          <a:endParaRPr lang="es-ES"/>
        </a:p>
      </dgm:t>
    </dgm:pt>
    <dgm:pt modelId="{DA27C5D9-761D-4857-AD62-0C702624BA0D}" type="sibTrans" cxnId="{A7585ECA-3CCC-4FF7-81DA-43E23BFE0D52}">
      <dgm:prSet/>
      <dgm:spPr/>
      <dgm:t>
        <a:bodyPr/>
        <a:lstStyle/>
        <a:p>
          <a:endParaRPr lang="es-ES"/>
        </a:p>
      </dgm:t>
    </dgm:pt>
    <dgm:pt modelId="{760A7E73-7A57-4AC9-8A96-C18C0C41D396}">
      <dgm:prSet phldrT="[Texto]" custT="1"/>
      <dgm:spPr/>
      <dgm:t>
        <a:bodyPr/>
        <a:lstStyle/>
        <a:p>
          <a:r>
            <a:rPr lang="es-AR" sz="2400" dirty="0" smtClean="0">
              <a:latin typeface="Calibri" panose="020F0502020204030204" pitchFamily="34" charset="0"/>
              <a:cs typeface="Calibri" panose="020F0502020204030204" pitchFamily="34" charset="0"/>
            </a:rPr>
            <a:t>Art. 1: </a:t>
          </a:r>
          <a:r>
            <a:rPr lang="es-ES" sz="2000" dirty="0" smtClean="0"/>
            <a:t>Fuentes y aplicación.</a:t>
          </a:r>
        </a:p>
        <a:p>
          <a:r>
            <a:rPr lang="es-ES" sz="2000" dirty="0" smtClean="0"/>
            <a:t>Los casos que este Código rige deben ser resueltos según las leyes que resulten aplicables, conforme con la Constitución Nacional y los tratados de derechos humanos en los que la República sea parte.</a:t>
          </a:r>
          <a:endParaRPr lang="es-AR" sz="2000" dirty="0" smtClean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27715E15-BD95-4511-8EE5-423DF287DF62}" type="parTrans" cxnId="{B33AB2D4-154B-4B43-A549-6050442A2408}">
      <dgm:prSet/>
      <dgm:spPr/>
      <dgm:t>
        <a:bodyPr/>
        <a:lstStyle/>
        <a:p>
          <a:endParaRPr lang="es-ES"/>
        </a:p>
      </dgm:t>
    </dgm:pt>
    <dgm:pt modelId="{514D83B3-6C4E-4AC9-A46E-119CA3D9E802}" type="sibTrans" cxnId="{B33AB2D4-154B-4B43-A549-6050442A2408}">
      <dgm:prSet/>
      <dgm:spPr/>
      <dgm:t>
        <a:bodyPr/>
        <a:lstStyle/>
        <a:p>
          <a:endParaRPr lang="es-ES"/>
        </a:p>
      </dgm:t>
    </dgm:pt>
    <dgm:pt modelId="{76607BCE-5FF8-4144-9A80-3D00148197E8}">
      <dgm:prSet phldrT="[Texto]" custT="1"/>
      <dgm:spPr/>
      <dgm:t>
        <a:bodyPr/>
        <a:lstStyle/>
        <a:p>
          <a:r>
            <a:rPr lang="es-AR" sz="2400" dirty="0" smtClean="0"/>
            <a:t>Art. 31</a:t>
          </a:r>
          <a:r>
            <a:rPr lang="es-AR" sz="2000" dirty="0" smtClean="0"/>
            <a:t>: reglas generales</a:t>
          </a:r>
        </a:p>
        <a:p>
          <a:r>
            <a:rPr lang="es-AR" sz="2000" dirty="0" smtClean="0"/>
            <a:t>1)  Presunción de la capacidad.</a:t>
          </a:r>
        </a:p>
        <a:p>
          <a:r>
            <a:rPr lang="es-AR" sz="2000" dirty="0" smtClean="0"/>
            <a:t>2) Las limitaciones de la capacidad son excepcionales.</a:t>
          </a:r>
        </a:p>
        <a:p>
          <a:r>
            <a:rPr lang="es-AR" sz="2000" dirty="0" smtClean="0"/>
            <a:t>3) Carácter interdisciplinario.</a:t>
          </a:r>
        </a:p>
        <a:p>
          <a:r>
            <a:rPr lang="es-AR" sz="2000" dirty="0" smtClean="0"/>
            <a:t>4) Derecho a recibir información adaptadas a su comprensión.</a:t>
          </a:r>
        </a:p>
        <a:p>
          <a:r>
            <a:rPr lang="es-AR" sz="2000" dirty="0" smtClean="0"/>
            <a:t>5) Participación en el proceso judicial y asistencia letrada.</a:t>
          </a:r>
        </a:p>
        <a:p>
          <a:endParaRPr lang="es-ES" sz="2000" dirty="0"/>
        </a:p>
      </dgm:t>
    </dgm:pt>
    <dgm:pt modelId="{028BD011-E762-4568-A0B4-8EAECBDEE1D2}" type="parTrans" cxnId="{04668362-06C2-44AD-9E1A-0D878F0700B7}">
      <dgm:prSet/>
      <dgm:spPr/>
      <dgm:t>
        <a:bodyPr/>
        <a:lstStyle/>
        <a:p>
          <a:endParaRPr lang="es-ES"/>
        </a:p>
      </dgm:t>
    </dgm:pt>
    <dgm:pt modelId="{8EB0199C-4D2A-4773-9FBF-CDF118DBA846}" type="sibTrans" cxnId="{04668362-06C2-44AD-9E1A-0D878F0700B7}">
      <dgm:prSet/>
      <dgm:spPr/>
      <dgm:t>
        <a:bodyPr/>
        <a:lstStyle/>
        <a:p>
          <a:endParaRPr lang="es-ES"/>
        </a:p>
      </dgm:t>
    </dgm:pt>
    <dgm:pt modelId="{08F45B19-7503-4C4B-B707-3267CC01E939}" type="pres">
      <dgm:prSet presAssocID="{C4BC6AF5-4253-467E-BB67-E08BA0383632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es-AR"/>
        </a:p>
      </dgm:t>
    </dgm:pt>
    <dgm:pt modelId="{6E911DF5-3A49-4AC0-99A4-9D7D6D2BCA17}" type="pres">
      <dgm:prSet presAssocID="{9D35058D-0027-4AAA-8480-031B26064251}" presName="thickLine" presStyleLbl="alignNode1" presStyleIdx="0" presStyleCnt="1"/>
      <dgm:spPr/>
    </dgm:pt>
    <dgm:pt modelId="{3FD7EABA-BEF6-4C89-A30A-70FC4A0F87FE}" type="pres">
      <dgm:prSet presAssocID="{9D35058D-0027-4AAA-8480-031B26064251}" presName="horz1" presStyleCnt="0"/>
      <dgm:spPr/>
    </dgm:pt>
    <dgm:pt modelId="{3C5B9CC5-CB4E-4C65-916F-03883C14D363}" type="pres">
      <dgm:prSet presAssocID="{9D35058D-0027-4AAA-8480-031B26064251}" presName="tx1" presStyleLbl="revTx" presStyleIdx="0" presStyleCnt="3"/>
      <dgm:spPr/>
      <dgm:t>
        <a:bodyPr/>
        <a:lstStyle/>
        <a:p>
          <a:endParaRPr lang="es-ES"/>
        </a:p>
      </dgm:t>
    </dgm:pt>
    <dgm:pt modelId="{84F85350-D8B8-45DA-9C2E-7DF6E6ED3C1F}" type="pres">
      <dgm:prSet presAssocID="{9D35058D-0027-4AAA-8480-031B26064251}" presName="vert1" presStyleCnt="0"/>
      <dgm:spPr/>
    </dgm:pt>
    <dgm:pt modelId="{0D4F65B5-B95C-411B-B931-469041EB111E}" type="pres">
      <dgm:prSet presAssocID="{760A7E73-7A57-4AC9-8A96-C18C0C41D396}" presName="vertSpace2a" presStyleCnt="0"/>
      <dgm:spPr/>
    </dgm:pt>
    <dgm:pt modelId="{DBB8251B-FB97-4B56-8759-82DE40D5A3E4}" type="pres">
      <dgm:prSet presAssocID="{760A7E73-7A57-4AC9-8A96-C18C0C41D396}" presName="horz2" presStyleCnt="0"/>
      <dgm:spPr/>
    </dgm:pt>
    <dgm:pt modelId="{80AC35AC-A191-4A1A-B04F-DB72E78FBEF8}" type="pres">
      <dgm:prSet presAssocID="{760A7E73-7A57-4AC9-8A96-C18C0C41D396}" presName="horzSpace2" presStyleCnt="0"/>
      <dgm:spPr/>
    </dgm:pt>
    <dgm:pt modelId="{D7DF3C9E-C1B6-4C02-9178-C1F703520FBE}" type="pres">
      <dgm:prSet presAssocID="{760A7E73-7A57-4AC9-8A96-C18C0C41D396}" presName="tx2" presStyleLbl="revTx" presStyleIdx="1" presStyleCnt="3"/>
      <dgm:spPr/>
      <dgm:t>
        <a:bodyPr/>
        <a:lstStyle/>
        <a:p>
          <a:endParaRPr lang="es-ES"/>
        </a:p>
      </dgm:t>
    </dgm:pt>
    <dgm:pt modelId="{087C95A9-79C6-4A42-BBFC-B31DAD730E9F}" type="pres">
      <dgm:prSet presAssocID="{760A7E73-7A57-4AC9-8A96-C18C0C41D396}" presName="vert2" presStyleCnt="0"/>
      <dgm:spPr/>
    </dgm:pt>
    <dgm:pt modelId="{207EF276-1C1B-4D1F-9618-BBCE4AEB7EDF}" type="pres">
      <dgm:prSet presAssocID="{760A7E73-7A57-4AC9-8A96-C18C0C41D396}" presName="thinLine2b" presStyleLbl="callout" presStyleIdx="0" presStyleCnt="2" custLinFactY="-100000" custLinFactNeighborX="196" custLinFactNeighborY="-180992"/>
      <dgm:spPr/>
    </dgm:pt>
    <dgm:pt modelId="{956E3AF9-E3A0-4EAF-AD32-E714D7F115F1}" type="pres">
      <dgm:prSet presAssocID="{760A7E73-7A57-4AC9-8A96-C18C0C41D396}" presName="vertSpace2b" presStyleCnt="0"/>
      <dgm:spPr/>
    </dgm:pt>
    <dgm:pt modelId="{644395A6-7280-4318-94BA-995F24E1EE6E}" type="pres">
      <dgm:prSet presAssocID="{76607BCE-5FF8-4144-9A80-3D00148197E8}" presName="horz2" presStyleCnt="0"/>
      <dgm:spPr/>
    </dgm:pt>
    <dgm:pt modelId="{6E8F513F-4B62-450B-BDCB-C7D0C8AAFEE6}" type="pres">
      <dgm:prSet presAssocID="{76607BCE-5FF8-4144-9A80-3D00148197E8}" presName="horzSpace2" presStyleCnt="0"/>
      <dgm:spPr/>
    </dgm:pt>
    <dgm:pt modelId="{FD09F7A3-6370-4D63-B48D-25C54CC3E2AD}" type="pres">
      <dgm:prSet presAssocID="{76607BCE-5FF8-4144-9A80-3D00148197E8}" presName="tx2" presStyleLbl="revTx" presStyleIdx="2" presStyleCnt="3" custLinFactNeighborX="0" custLinFactNeighborY="-11736"/>
      <dgm:spPr/>
      <dgm:t>
        <a:bodyPr/>
        <a:lstStyle/>
        <a:p>
          <a:endParaRPr lang="es-ES"/>
        </a:p>
      </dgm:t>
    </dgm:pt>
    <dgm:pt modelId="{E74D8A1F-A4E1-4766-9128-7E613F894E91}" type="pres">
      <dgm:prSet presAssocID="{76607BCE-5FF8-4144-9A80-3D00148197E8}" presName="vert2" presStyleCnt="0"/>
      <dgm:spPr/>
    </dgm:pt>
    <dgm:pt modelId="{1272E320-94F9-4FEE-A0A0-C0A9233486D2}" type="pres">
      <dgm:prSet presAssocID="{76607BCE-5FF8-4144-9A80-3D00148197E8}" presName="thinLine2b" presStyleLbl="callout" presStyleIdx="1" presStyleCnt="2"/>
      <dgm:spPr/>
    </dgm:pt>
    <dgm:pt modelId="{213A8D0D-AAD8-4341-931E-D74AF33E6528}" type="pres">
      <dgm:prSet presAssocID="{76607BCE-5FF8-4144-9A80-3D00148197E8}" presName="vertSpace2b" presStyleCnt="0"/>
      <dgm:spPr/>
    </dgm:pt>
  </dgm:ptLst>
  <dgm:cxnLst>
    <dgm:cxn modelId="{B33AB2D4-154B-4B43-A549-6050442A2408}" srcId="{9D35058D-0027-4AAA-8480-031B26064251}" destId="{760A7E73-7A57-4AC9-8A96-C18C0C41D396}" srcOrd="0" destOrd="0" parTransId="{27715E15-BD95-4511-8EE5-423DF287DF62}" sibTransId="{514D83B3-6C4E-4AC9-A46E-119CA3D9E802}"/>
    <dgm:cxn modelId="{FF579A5A-1C07-413A-9958-541CC8C7A9E5}" type="presOf" srcId="{760A7E73-7A57-4AC9-8A96-C18C0C41D396}" destId="{D7DF3C9E-C1B6-4C02-9178-C1F703520FBE}" srcOrd="0" destOrd="0" presId="urn:microsoft.com/office/officeart/2008/layout/LinedList"/>
    <dgm:cxn modelId="{C37CD059-57F6-41C4-ACDA-30FFD0F10391}" type="presOf" srcId="{76607BCE-5FF8-4144-9A80-3D00148197E8}" destId="{FD09F7A3-6370-4D63-B48D-25C54CC3E2AD}" srcOrd="0" destOrd="0" presId="urn:microsoft.com/office/officeart/2008/layout/LinedList"/>
    <dgm:cxn modelId="{A7585ECA-3CCC-4FF7-81DA-43E23BFE0D52}" srcId="{C4BC6AF5-4253-467E-BB67-E08BA0383632}" destId="{9D35058D-0027-4AAA-8480-031B26064251}" srcOrd="0" destOrd="0" parTransId="{970730E9-E6C2-45B8-9355-FB053DC9D010}" sibTransId="{DA27C5D9-761D-4857-AD62-0C702624BA0D}"/>
    <dgm:cxn modelId="{587CD531-9EBF-4486-AE17-34FEF6B4CCCE}" type="presOf" srcId="{C4BC6AF5-4253-467E-BB67-E08BA0383632}" destId="{08F45B19-7503-4C4B-B707-3267CC01E939}" srcOrd="0" destOrd="0" presId="urn:microsoft.com/office/officeart/2008/layout/LinedList"/>
    <dgm:cxn modelId="{3A74568E-1A18-4330-AE36-F3A395D8EDC8}" type="presOf" srcId="{9D35058D-0027-4AAA-8480-031B26064251}" destId="{3C5B9CC5-CB4E-4C65-916F-03883C14D363}" srcOrd="0" destOrd="0" presId="urn:microsoft.com/office/officeart/2008/layout/LinedList"/>
    <dgm:cxn modelId="{04668362-06C2-44AD-9E1A-0D878F0700B7}" srcId="{9D35058D-0027-4AAA-8480-031B26064251}" destId="{76607BCE-5FF8-4144-9A80-3D00148197E8}" srcOrd="1" destOrd="0" parTransId="{028BD011-E762-4568-A0B4-8EAECBDEE1D2}" sibTransId="{8EB0199C-4D2A-4773-9FBF-CDF118DBA846}"/>
    <dgm:cxn modelId="{19729BA5-7E60-4E7F-8018-D26B8F9396B3}" type="presParOf" srcId="{08F45B19-7503-4C4B-B707-3267CC01E939}" destId="{6E911DF5-3A49-4AC0-99A4-9D7D6D2BCA17}" srcOrd="0" destOrd="0" presId="urn:microsoft.com/office/officeart/2008/layout/LinedList"/>
    <dgm:cxn modelId="{70BA4405-8862-4F00-A7E8-A1A022EDE277}" type="presParOf" srcId="{08F45B19-7503-4C4B-B707-3267CC01E939}" destId="{3FD7EABA-BEF6-4C89-A30A-70FC4A0F87FE}" srcOrd="1" destOrd="0" presId="urn:microsoft.com/office/officeart/2008/layout/LinedList"/>
    <dgm:cxn modelId="{DBF0A99F-5A8A-4B7F-B997-972FBAD65F21}" type="presParOf" srcId="{3FD7EABA-BEF6-4C89-A30A-70FC4A0F87FE}" destId="{3C5B9CC5-CB4E-4C65-916F-03883C14D363}" srcOrd="0" destOrd="0" presId="urn:microsoft.com/office/officeart/2008/layout/LinedList"/>
    <dgm:cxn modelId="{531E5DCC-9394-47E0-A33B-CFA75F5F386B}" type="presParOf" srcId="{3FD7EABA-BEF6-4C89-A30A-70FC4A0F87FE}" destId="{84F85350-D8B8-45DA-9C2E-7DF6E6ED3C1F}" srcOrd="1" destOrd="0" presId="urn:microsoft.com/office/officeart/2008/layout/LinedList"/>
    <dgm:cxn modelId="{50723E0B-DCFD-4EAC-BC11-6F1823A32B0A}" type="presParOf" srcId="{84F85350-D8B8-45DA-9C2E-7DF6E6ED3C1F}" destId="{0D4F65B5-B95C-411B-B931-469041EB111E}" srcOrd="0" destOrd="0" presId="urn:microsoft.com/office/officeart/2008/layout/LinedList"/>
    <dgm:cxn modelId="{460E2972-831C-4531-B56B-B4DA61F53C5A}" type="presParOf" srcId="{84F85350-D8B8-45DA-9C2E-7DF6E6ED3C1F}" destId="{DBB8251B-FB97-4B56-8759-82DE40D5A3E4}" srcOrd="1" destOrd="0" presId="urn:microsoft.com/office/officeart/2008/layout/LinedList"/>
    <dgm:cxn modelId="{6C09E6CA-9271-40EA-BF9A-1581F8AAFFD7}" type="presParOf" srcId="{DBB8251B-FB97-4B56-8759-82DE40D5A3E4}" destId="{80AC35AC-A191-4A1A-B04F-DB72E78FBEF8}" srcOrd="0" destOrd="0" presId="urn:microsoft.com/office/officeart/2008/layout/LinedList"/>
    <dgm:cxn modelId="{66E362E3-0D91-419F-A0D4-0BDF5689AE5F}" type="presParOf" srcId="{DBB8251B-FB97-4B56-8759-82DE40D5A3E4}" destId="{D7DF3C9E-C1B6-4C02-9178-C1F703520FBE}" srcOrd="1" destOrd="0" presId="urn:microsoft.com/office/officeart/2008/layout/LinedList"/>
    <dgm:cxn modelId="{6586CF50-B3BF-4EFC-9216-C2906A2509EC}" type="presParOf" srcId="{DBB8251B-FB97-4B56-8759-82DE40D5A3E4}" destId="{087C95A9-79C6-4A42-BBFC-B31DAD730E9F}" srcOrd="2" destOrd="0" presId="urn:microsoft.com/office/officeart/2008/layout/LinedList"/>
    <dgm:cxn modelId="{C2A668D5-C1BB-416B-9957-3ABEB4D41C34}" type="presParOf" srcId="{84F85350-D8B8-45DA-9C2E-7DF6E6ED3C1F}" destId="{207EF276-1C1B-4D1F-9618-BBCE4AEB7EDF}" srcOrd="2" destOrd="0" presId="urn:microsoft.com/office/officeart/2008/layout/LinedList"/>
    <dgm:cxn modelId="{94C57B85-5866-42CB-9E4B-5746F93DE956}" type="presParOf" srcId="{84F85350-D8B8-45DA-9C2E-7DF6E6ED3C1F}" destId="{956E3AF9-E3A0-4EAF-AD32-E714D7F115F1}" srcOrd="3" destOrd="0" presId="urn:microsoft.com/office/officeart/2008/layout/LinedList"/>
    <dgm:cxn modelId="{A0735672-37C0-4537-9676-A146493508C8}" type="presParOf" srcId="{84F85350-D8B8-45DA-9C2E-7DF6E6ED3C1F}" destId="{644395A6-7280-4318-94BA-995F24E1EE6E}" srcOrd="4" destOrd="0" presId="urn:microsoft.com/office/officeart/2008/layout/LinedList"/>
    <dgm:cxn modelId="{EF3BF295-693F-4B94-8FC8-2973B47CAB57}" type="presParOf" srcId="{644395A6-7280-4318-94BA-995F24E1EE6E}" destId="{6E8F513F-4B62-450B-BDCB-C7D0C8AAFEE6}" srcOrd="0" destOrd="0" presId="urn:microsoft.com/office/officeart/2008/layout/LinedList"/>
    <dgm:cxn modelId="{62D52C71-B7B9-4472-9422-F2340D287C9F}" type="presParOf" srcId="{644395A6-7280-4318-94BA-995F24E1EE6E}" destId="{FD09F7A3-6370-4D63-B48D-25C54CC3E2AD}" srcOrd="1" destOrd="0" presId="urn:microsoft.com/office/officeart/2008/layout/LinedList"/>
    <dgm:cxn modelId="{24DBD255-21AA-4E61-A829-EB275BF9ECA1}" type="presParOf" srcId="{644395A6-7280-4318-94BA-995F24E1EE6E}" destId="{E74D8A1F-A4E1-4766-9128-7E613F894E91}" srcOrd="2" destOrd="0" presId="urn:microsoft.com/office/officeart/2008/layout/LinedList"/>
    <dgm:cxn modelId="{BF857F4C-4EBD-4C65-B1DD-88E31C671288}" type="presParOf" srcId="{84F85350-D8B8-45DA-9C2E-7DF6E6ED3C1F}" destId="{1272E320-94F9-4FEE-A0A0-C0A9233486D2}" srcOrd="5" destOrd="0" presId="urn:microsoft.com/office/officeart/2008/layout/LinedList"/>
    <dgm:cxn modelId="{621AEB50-2BD0-45C1-8020-9B1BD754ECF4}" type="presParOf" srcId="{84F85350-D8B8-45DA-9C2E-7DF6E6ED3C1F}" destId="{213A8D0D-AAD8-4341-931E-D74AF33E6528}" srcOrd="6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4BC6AF5-4253-467E-BB67-E08BA0383632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9D35058D-0027-4AAA-8480-031B26064251}">
      <dgm:prSet phldrT="[Texto]" custT="1"/>
      <dgm:spPr/>
      <dgm:t>
        <a:bodyPr anchor="ctr"/>
        <a:lstStyle/>
        <a:p>
          <a:r>
            <a:rPr lang="es-ES" sz="2200" b="1" dirty="0" smtClean="0"/>
            <a:t>CÓDIGO CIVIL Y COMERCIAL DE LA NACION:</a:t>
          </a:r>
        </a:p>
        <a:p>
          <a:r>
            <a:rPr lang="es-AR" sz="2200" b="0" dirty="0" smtClean="0"/>
            <a:t>Normas de contenido procesal (art. 32, 33, 34, 35, 36, 37, 40 y </a:t>
          </a:r>
          <a:r>
            <a:rPr lang="es-AR" sz="2200" b="0" dirty="0" err="1" smtClean="0"/>
            <a:t>ccs</a:t>
          </a:r>
          <a:r>
            <a:rPr lang="es-AR" sz="2200" b="0" dirty="0" smtClean="0"/>
            <a:t>.)</a:t>
          </a:r>
          <a:endParaRPr lang="es-ES" sz="2200" b="0" dirty="0"/>
        </a:p>
      </dgm:t>
    </dgm:pt>
    <dgm:pt modelId="{970730E9-E6C2-45B8-9355-FB053DC9D010}" type="parTrans" cxnId="{A7585ECA-3CCC-4FF7-81DA-43E23BFE0D52}">
      <dgm:prSet/>
      <dgm:spPr/>
      <dgm:t>
        <a:bodyPr/>
        <a:lstStyle/>
        <a:p>
          <a:endParaRPr lang="es-ES"/>
        </a:p>
      </dgm:t>
    </dgm:pt>
    <dgm:pt modelId="{DA27C5D9-761D-4857-AD62-0C702624BA0D}" type="sibTrans" cxnId="{A7585ECA-3CCC-4FF7-81DA-43E23BFE0D52}">
      <dgm:prSet/>
      <dgm:spPr/>
      <dgm:t>
        <a:bodyPr/>
        <a:lstStyle/>
        <a:p>
          <a:endParaRPr lang="es-ES"/>
        </a:p>
      </dgm:t>
    </dgm:pt>
    <dgm:pt modelId="{EE1A40F2-4E27-4D8D-9855-964A028AC556}">
      <dgm:prSet phldrT="[Texto]" custT="1"/>
      <dgm:spPr/>
      <dgm:t>
        <a:bodyPr anchor="ctr"/>
        <a:lstStyle/>
        <a:p>
          <a:r>
            <a:rPr lang="es-AR" sz="2200" b="1" dirty="0" smtClean="0"/>
            <a:t>¿Y EL CÓDIGO PROCESAL CIVIL Y COMERCIAL DE LA PROVINCIA DE BUENOS AIRES? </a:t>
          </a:r>
          <a:endParaRPr lang="es-ES" sz="2200" b="1" dirty="0"/>
        </a:p>
      </dgm:t>
    </dgm:pt>
    <dgm:pt modelId="{ACF3BF80-C9CC-4C11-AD2D-1291A45B2471}" type="parTrans" cxnId="{86292384-ED2D-451A-8A03-69DB2D9BCD95}">
      <dgm:prSet/>
      <dgm:spPr/>
      <dgm:t>
        <a:bodyPr/>
        <a:lstStyle/>
        <a:p>
          <a:endParaRPr lang="es-ES"/>
        </a:p>
      </dgm:t>
    </dgm:pt>
    <dgm:pt modelId="{C33E38A0-4C3F-4B6F-AD1F-4B7479E347EB}" type="sibTrans" cxnId="{86292384-ED2D-451A-8A03-69DB2D9BCD95}">
      <dgm:prSet/>
      <dgm:spPr/>
      <dgm:t>
        <a:bodyPr/>
        <a:lstStyle/>
        <a:p>
          <a:endParaRPr lang="es-ES"/>
        </a:p>
      </dgm:t>
    </dgm:pt>
    <dgm:pt modelId="{08F45B19-7503-4C4B-B707-3267CC01E939}" type="pres">
      <dgm:prSet presAssocID="{C4BC6AF5-4253-467E-BB67-E08BA0383632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es-AR"/>
        </a:p>
      </dgm:t>
    </dgm:pt>
    <dgm:pt modelId="{6E911DF5-3A49-4AC0-99A4-9D7D6D2BCA17}" type="pres">
      <dgm:prSet presAssocID="{9D35058D-0027-4AAA-8480-031B26064251}" presName="thickLine" presStyleLbl="alignNode1" presStyleIdx="0" presStyleCnt="2"/>
      <dgm:spPr/>
    </dgm:pt>
    <dgm:pt modelId="{3FD7EABA-BEF6-4C89-A30A-70FC4A0F87FE}" type="pres">
      <dgm:prSet presAssocID="{9D35058D-0027-4AAA-8480-031B26064251}" presName="horz1" presStyleCnt="0"/>
      <dgm:spPr/>
    </dgm:pt>
    <dgm:pt modelId="{3C5B9CC5-CB4E-4C65-916F-03883C14D363}" type="pres">
      <dgm:prSet presAssocID="{9D35058D-0027-4AAA-8480-031B26064251}" presName="tx1" presStyleLbl="revTx" presStyleIdx="0" presStyleCnt="2"/>
      <dgm:spPr/>
      <dgm:t>
        <a:bodyPr/>
        <a:lstStyle/>
        <a:p>
          <a:endParaRPr lang="es-ES"/>
        </a:p>
      </dgm:t>
    </dgm:pt>
    <dgm:pt modelId="{84F85350-D8B8-45DA-9C2E-7DF6E6ED3C1F}" type="pres">
      <dgm:prSet presAssocID="{9D35058D-0027-4AAA-8480-031B26064251}" presName="vert1" presStyleCnt="0"/>
      <dgm:spPr/>
    </dgm:pt>
    <dgm:pt modelId="{3E1742A1-3003-4E8E-A1A7-17C5DBECDCE4}" type="pres">
      <dgm:prSet presAssocID="{EE1A40F2-4E27-4D8D-9855-964A028AC556}" presName="thickLine" presStyleLbl="alignNode1" presStyleIdx="1" presStyleCnt="2"/>
      <dgm:spPr/>
    </dgm:pt>
    <dgm:pt modelId="{B4036140-BE94-4D01-9FBB-006107C53049}" type="pres">
      <dgm:prSet presAssocID="{EE1A40F2-4E27-4D8D-9855-964A028AC556}" presName="horz1" presStyleCnt="0"/>
      <dgm:spPr/>
    </dgm:pt>
    <dgm:pt modelId="{B47E80CC-A029-4261-8C4C-ECA1975C0247}" type="pres">
      <dgm:prSet presAssocID="{EE1A40F2-4E27-4D8D-9855-964A028AC556}" presName="tx1" presStyleLbl="revTx" presStyleIdx="1" presStyleCnt="2"/>
      <dgm:spPr/>
      <dgm:t>
        <a:bodyPr/>
        <a:lstStyle/>
        <a:p>
          <a:endParaRPr lang="es-ES"/>
        </a:p>
      </dgm:t>
    </dgm:pt>
    <dgm:pt modelId="{429214D6-5D8F-42F2-9265-6DA9E149B8E1}" type="pres">
      <dgm:prSet presAssocID="{EE1A40F2-4E27-4D8D-9855-964A028AC556}" presName="vert1" presStyleCnt="0"/>
      <dgm:spPr/>
    </dgm:pt>
  </dgm:ptLst>
  <dgm:cxnLst>
    <dgm:cxn modelId="{09CCB519-F265-46A2-B4B1-DF39905BF32E}" type="presOf" srcId="{C4BC6AF5-4253-467E-BB67-E08BA0383632}" destId="{08F45B19-7503-4C4B-B707-3267CC01E939}" srcOrd="0" destOrd="0" presId="urn:microsoft.com/office/officeart/2008/layout/LinedList"/>
    <dgm:cxn modelId="{43853CFB-5EA7-46FE-9B62-4078402A93A9}" type="presOf" srcId="{9D35058D-0027-4AAA-8480-031B26064251}" destId="{3C5B9CC5-CB4E-4C65-916F-03883C14D363}" srcOrd="0" destOrd="0" presId="urn:microsoft.com/office/officeart/2008/layout/LinedList"/>
    <dgm:cxn modelId="{A7585ECA-3CCC-4FF7-81DA-43E23BFE0D52}" srcId="{C4BC6AF5-4253-467E-BB67-E08BA0383632}" destId="{9D35058D-0027-4AAA-8480-031B26064251}" srcOrd="0" destOrd="0" parTransId="{970730E9-E6C2-45B8-9355-FB053DC9D010}" sibTransId="{DA27C5D9-761D-4857-AD62-0C702624BA0D}"/>
    <dgm:cxn modelId="{86292384-ED2D-451A-8A03-69DB2D9BCD95}" srcId="{C4BC6AF5-4253-467E-BB67-E08BA0383632}" destId="{EE1A40F2-4E27-4D8D-9855-964A028AC556}" srcOrd="1" destOrd="0" parTransId="{ACF3BF80-C9CC-4C11-AD2D-1291A45B2471}" sibTransId="{C33E38A0-4C3F-4B6F-AD1F-4B7479E347EB}"/>
    <dgm:cxn modelId="{DDAD425D-DB38-40B9-85E6-537E7366E211}" type="presOf" srcId="{EE1A40F2-4E27-4D8D-9855-964A028AC556}" destId="{B47E80CC-A029-4261-8C4C-ECA1975C0247}" srcOrd="0" destOrd="0" presId="urn:microsoft.com/office/officeart/2008/layout/LinedList"/>
    <dgm:cxn modelId="{BC71B69D-7202-4857-9A6F-D8FA75102753}" type="presParOf" srcId="{08F45B19-7503-4C4B-B707-3267CC01E939}" destId="{6E911DF5-3A49-4AC0-99A4-9D7D6D2BCA17}" srcOrd="0" destOrd="0" presId="urn:microsoft.com/office/officeart/2008/layout/LinedList"/>
    <dgm:cxn modelId="{95CEA6EB-1567-4A73-BD67-7130CA04A46A}" type="presParOf" srcId="{08F45B19-7503-4C4B-B707-3267CC01E939}" destId="{3FD7EABA-BEF6-4C89-A30A-70FC4A0F87FE}" srcOrd="1" destOrd="0" presId="urn:microsoft.com/office/officeart/2008/layout/LinedList"/>
    <dgm:cxn modelId="{ACDB3E07-5837-4D08-BAED-415A9BDBFCED}" type="presParOf" srcId="{3FD7EABA-BEF6-4C89-A30A-70FC4A0F87FE}" destId="{3C5B9CC5-CB4E-4C65-916F-03883C14D363}" srcOrd="0" destOrd="0" presId="urn:microsoft.com/office/officeart/2008/layout/LinedList"/>
    <dgm:cxn modelId="{4EA93EBD-4A83-44CB-96CD-CC3AFEF43CA6}" type="presParOf" srcId="{3FD7EABA-BEF6-4C89-A30A-70FC4A0F87FE}" destId="{84F85350-D8B8-45DA-9C2E-7DF6E6ED3C1F}" srcOrd="1" destOrd="0" presId="urn:microsoft.com/office/officeart/2008/layout/LinedList"/>
    <dgm:cxn modelId="{A6B919D1-73C7-40AC-A866-6BC6D218EA9B}" type="presParOf" srcId="{08F45B19-7503-4C4B-B707-3267CC01E939}" destId="{3E1742A1-3003-4E8E-A1A7-17C5DBECDCE4}" srcOrd="2" destOrd="0" presId="urn:microsoft.com/office/officeart/2008/layout/LinedList"/>
    <dgm:cxn modelId="{75C1E19F-209B-45A5-8FB8-F109D190ACDA}" type="presParOf" srcId="{08F45B19-7503-4C4B-B707-3267CC01E939}" destId="{B4036140-BE94-4D01-9FBB-006107C53049}" srcOrd="3" destOrd="0" presId="urn:microsoft.com/office/officeart/2008/layout/LinedList"/>
    <dgm:cxn modelId="{19F58023-3BCD-449D-95E0-1738C7AB4D17}" type="presParOf" srcId="{B4036140-BE94-4D01-9FBB-006107C53049}" destId="{B47E80CC-A029-4261-8C4C-ECA1975C0247}" srcOrd="0" destOrd="0" presId="urn:microsoft.com/office/officeart/2008/layout/LinedList"/>
    <dgm:cxn modelId="{73B21520-33D3-4454-B7AC-7827E20D5BF6}" type="presParOf" srcId="{B4036140-BE94-4D01-9FBB-006107C53049}" destId="{429214D6-5D8F-42F2-9265-6DA9E149B8E1}" srcOrd="1" destOrd="0" presId="urn:microsoft.com/office/officeart/2008/layout/LinedList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C1EA9DC-61A0-48C1-8294-0CAD9F9A1729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8094046E-04D7-4F00-B41F-F76FF6BDAB6E}">
      <dgm:prSet phldrT="[Texto]"/>
      <dgm:spPr/>
      <dgm:t>
        <a:bodyPr/>
        <a:lstStyle/>
        <a:p>
          <a:r>
            <a:rPr lang="es-AR" b="1" dirty="0" smtClean="0"/>
            <a:t>CAPACIDAD RESTRINGIDA</a:t>
          </a:r>
        </a:p>
        <a:p>
          <a:r>
            <a:rPr lang="es-AR" dirty="0" smtClean="0"/>
            <a:t>Art. 32 CCCN</a:t>
          </a:r>
          <a:endParaRPr lang="es-ES" dirty="0"/>
        </a:p>
      </dgm:t>
    </dgm:pt>
    <dgm:pt modelId="{78F9A20C-135A-4301-999D-09F7C0AFA368}" type="parTrans" cxnId="{4772EB91-F6D4-4F67-ADCC-29F2C6A8E927}">
      <dgm:prSet/>
      <dgm:spPr/>
      <dgm:t>
        <a:bodyPr/>
        <a:lstStyle/>
        <a:p>
          <a:endParaRPr lang="es-ES"/>
        </a:p>
      </dgm:t>
    </dgm:pt>
    <dgm:pt modelId="{70989D97-6611-403F-ABEF-86E7A6CA5C57}" type="sibTrans" cxnId="{4772EB91-F6D4-4F67-ADCC-29F2C6A8E927}">
      <dgm:prSet/>
      <dgm:spPr/>
      <dgm:t>
        <a:bodyPr/>
        <a:lstStyle/>
        <a:p>
          <a:endParaRPr lang="es-ES"/>
        </a:p>
      </dgm:t>
    </dgm:pt>
    <dgm:pt modelId="{3DFF4C51-8F61-4CE8-940E-1F078026370F}">
      <dgm:prSet phldrT="[Texto]"/>
      <dgm:spPr/>
      <dgm:t>
        <a:bodyPr/>
        <a:lstStyle/>
        <a:p>
          <a:r>
            <a:rPr lang="es-AR" dirty="0" smtClean="0"/>
            <a:t>Regla general</a:t>
          </a:r>
          <a:endParaRPr lang="es-ES" dirty="0"/>
        </a:p>
      </dgm:t>
    </dgm:pt>
    <dgm:pt modelId="{969F4CFC-08D5-492B-A006-4E6CAECBA13A}" type="parTrans" cxnId="{DD0AFD4E-6274-4BBB-9FC8-61670FE1DF66}">
      <dgm:prSet/>
      <dgm:spPr/>
      <dgm:t>
        <a:bodyPr/>
        <a:lstStyle/>
        <a:p>
          <a:endParaRPr lang="es-ES"/>
        </a:p>
      </dgm:t>
    </dgm:pt>
    <dgm:pt modelId="{7D1963F9-81DB-4E83-8DF4-EDE9DF6B3AB6}" type="sibTrans" cxnId="{DD0AFD4E-6274-4BBB-9FC8-61670FE1DF66}">
      <dgm:prSet/>
      <dgm:spPr/>
      <dgm:t>
        <a:bodyPr/>
        <a:lstStyle/>
        <a:p>
          <a:endParaRPr lang="es-ES"/>
        </a:p>
      </dgm:t>
    </dgm:pt>
    <dgm:pt modelId="{F78487FB-7499-4097-8D4F-C13224E05AB4}">
      <dgm:prSet phldrT="[Texto]"/>
      <dgm:spPr/>
      <dgm:t>
        <a:bodyPr/>
        <a:lstStyle/>
        <a:p>
          <a:r>
            <a:rPr lang="es-AR" dirty="0" smtClean="0"/>
            <a:t>Limitar solo actos puntuales.</a:t>
          </a:r>
          <a:endParaRPr lang="es-ES" dirty="0"/>
        </a:p>
      </dgm:t>
    </dgm:pt>
    <dgm:pt modelId="{A63C5909-8352-47E1-B6F4-9231E8F5BC75}" type="parTrans" cxnId="{32195CA0-CEB4-4AE4-9DD6-B0714AB84B4A}">
      <dgm:prSet/>
      <dgm:spPr/>
      <dgm:t>
        <a:bodyPr/>
        <a:lstStyle/>
        <a:p>
          <a:endParaRPr lang="es-ES"/>
        </a:p>
      </dgm:t>
    </dgm:pt>
    <dgm:pt modelId="{66690DE7-B758-41BA-BF47-F614EEDED169}" type="sibTrans" cxnId="{32195CA0-CEB4-4AE4-9DD6-B0714AB84B4A}">
      <dgm:prSet/>
      <dgm:spPr/>
      <dgm:t>
        <a:bodyPr/>
        <a:lstStyle/>
        <a:p>
          <a:endParaRPr lang="es-ES"/>
        </a:p>
      </dgm:t>
    </dgm:pt>
    <dgm:pt modelId="{75D50FF7-EB37-4D07-B223-6F5FE74517A6}">
      <dgm:prSet phldrT="[Texto]"/>
      <dgm:spPr/>
      <dgm:t>
        <a:bodyPr/>
        <a:lstStyle/>
        <a:p>
          <a:r>
            <a:rPr lang="es-AR" b="1" dirty="0" smtClean="0"/>
            <a:t>INCAPACIDAD</a:t>
          </a:r>
        </a:p>
        <a:p>
          <a:r>
            <a:rPr lang="es-AR" dirty="0" smtClean="0"/>
            <a:t>art. 32 in fine CCCN</a:t>
          </a:r>
          <a:endParaRPr lang="es-ES" dirty="0"/>
        </a:p>
      </dgm:t>
    </dgm:pt>
    <dgm:pt modelId="{E58C1857-00C2-4295-9926-6F381096F24E}" type="parTrans" cxnId="{8010FDD9-F7B5-48BB-98D6-F0F701762B45}">
      <dgm:prSet/>
      <dgm:spPr/>
      <dgm:t>
        <a:bodyPr/>
        <a:lstStyle/>
        <a:p>
          <a:endParaRPr lang="es-ES"/>
        </a:p>
      </dgm:t>
    </dgm:pt>
    <dgm:pt modelId="{EF31AC73-7D3D-4A9C-8DDF-D54E6443BA18}" type="sibTrans" cxnId="{8010FDD9-F7B5-48BB-98D6-F0F701762B45}">
      <dgm:prSet/>
      <dgm:spPr/>
      <dgm:t>
        <a:bodyPr/>
        <a:lstStyle/>
        <a:p>
          <a:endParaRPr lang="es-ES"/>
        </a:p>
      </dgm:t>
    </dgm:pt>
    <dgm:pt modelId="{A4BF7A34-9A49-422B-8635-7289BE8A718F}">
      <dgm:prSet phldrT="[Texto]"/>
      <dgm:spPr/>
      <dgm:t>
        <a:bodyPr/>
        <a:lstStyle/>
        <a:p>
          <a:r>
            <a:rPr lang="es-AR" dirty="0" smtClean="0"/>
            <a:t>Excepcional. Imposibilidad de interactuar con su entorno y expresar su voluntad.</a:t>
          </a:r>
          <a:endParaRPr lang="es-ES" dirty="0"/>
        </a:p>
      </dgm:t>
    </dgm:pt>
    <dgm:pt modelId="{3A542CF3-BF04-4632-98BE-12D6D4AD8D0B}" type="parTrans" cxnId="{599417FF-94D8-4151-B407-6180B2E1FDC2}">
      <dgm:prSet/>
      <dgm:spPr/>
      <dgm:t>
        <a:bodyPr/>
        <a:lstStyle/>
        <a:p>
          <a:endParaRPr lang="es-ES"/>
        </a:p>
      </dgm:t>
    </dgm:pt>
    <dgm:pt modelId="{E2826B34-F4F3-4F4D-A4C2-0F7B01E81639}" type="sibTrans" cxnId="{599417FF-94D8-4151-B407-6180B2E1FDC2}">
      <dgm:prSet/>
      <dgm:spPr/>
      <dgm:t>
        <a:bodyPr/>
        <a:lstStyle/>
        <a:p>
          <a:endParaRPr lang="es-ES"/>
        </a:p>
      </dgm:t>
    </dgm:pt>
    <dgm:pt modelId="{F6E44CB1-393B-4AAB-ABE6-D8EA7339FA1E}">
      <dgm:prSet phldrT="[Texto]"/>
      <dgm:spPr/>
      <dgm:t>
        <a:bodyPr/>
        <a:lstStyle/>
        <a:p>
          <a:r>
            <a:rPr lang="es-AR" dirty="0" smtClean="0"/>
            <a:t>Designación de curador.</a:t>
          </a:r>
          <a:endParaRPr lang="es-ES" dirty="0"/>
        </a:p>
      </dgm:t>
    </dgm:pt>
    <dgm:pt modelId="{0D4A8413-F74C-40AB-9383-03BE2157092D}" type="parTrans" cxnId="{85D0F79B-34E6-4B43-A491-FE50E69B2F96}">
      <dgm:prSet/>
      <dgm:spPr/>
      <dgm:t>
        <a:bodyPr/>
        <a:lstStyle/>
        <a:p>
          <a:endParaRPr lang="es-ES"/>
        </a:p>
      </dgm:t>
    </dgm:pt>
    <dgm:pt modelId="{5308664A-6B62-45A5-AD29-E52898D606A9}" type="sibTrans" cxnId="{85D0F79B-34E6-4B43-A491-FE50E69B2F96}">
      <dgm:prSet/>
      <dgm:spPr/>
      <dgm:t>
        <a:bodyPr/>
        <a:lstStyle/>
        <a:p>
          <a:endParaRPr lang="es-ES"/>
        </a:p>
      </dgm:t>
    </dgm:pt>
    <dgm:pt modelId="{C8886CAE-400C-4831-9A44-1CB837FA0CAC}">
      <dgm:prSet phldrT="[Texto]"/>
      <dgm:spPr/>
      <dgm:t>
        <a:bodyPr/>
        <a:lstStyle/>
        <a:p>
          <a:r>
            <a:rPr lang="es-AR" b="1" dirty="0" smtClean="0"/>
            <a:t>INHABILITACIÓN</a:t>
          </a:r>
        </a:p>
        <a:p>
          <a:r>
            <a:rPr lang="es-AR" dirty="0" smtClean="0"/>
            <a:t>Art.48 CCCN</a:t>
          </a:r>
          <a:endParaRPr lang="es-ES" dirty="0"/>
        </a:p>
      </dgm:t>
    </dgm:pt>
    <dgm:pt modelId="{9D479584-9A37-4959-B06B-383D4663D35D}" type="parTrans" cxnId="{65BD3C8E-0783-4A03-A3F2-9FAE0571B5B2}">
      <dgm:prSet/>
      <dgm:spPr/>
      <dgm:t>
        <a:bodyPr/>
        <a:lstStyle/>
        <a:p>
          <a:endParaRPr lang="es-ES"/>
        </a:p>
      </dgm:t>
    </dgm:pt>
    <dgm:pt modelId="{D37F0C18-FF65-4466-8E34-36DB0348766F}" type="sibTrans" cxnId="{65BD3C8E-0783-4A03-A3F2-9FAE0571B5B2}">
      <dgm:prSet/>
      <dgm:spPr/>
      <dgm:t>
        <a:bodyPr/>
        <a:lstStyle/>
        <a:p>
          <a:endParaRPr lang="es-ES"/>
        </a:p>
      </dgm:t>
    </dgm:pt>
    <dgm:pt modelId="{2B046B83-68F8-4E5E-B03F-F7C98CC6395A}">
      <dgm:prSet phldrT="[Texto]"/>
      <dgm:spPr/>
      <dgm:t>
        <a:bodyPr/>
        <a:lstStyle/>
        <a:p>
          <a:r>
            <a:rPr lang="es-AR" dirty="0" smtClean="0"/>
            <a:t>No se aplica a personas con padecimientos mentales. Solo quien dilapida sus bienes.</a:t>
          </a:r>
          <a:endParaRPr lang="es-ES" dirty="0"/>
        </a:p>
      </dgm:t>
    </dgm:pt>
    <dgm:pt modelId="{27B25C4C-28BD-4185-B8F1-AF78E305369B}" type="parTrans" cxnId="{CCACB36E-DD65-47CA-98F9-FDE1824F882B}">
      <dgm:prSet/>
      <dgm:spPr/>
      <dgm:t>
        <a:bodyPr/>
        <a:lstStyle/>
        <a:p>
          <a:endParaRPr lang="es-ES"/>
        </a:p>
      </dgm:t>
    </dgm:pt>
    <dgm:pt modelId="{A94EF10A-1674-4F17-A951-EC314AF9323B}" type="sibTrans" cxnId="{CCACB36E-DD65-47CA-98F9-FDE1824F882B}">
      <dgm:prSet/>
      <dgm:spPr/>
      <dgm:t>
        <a:bodyPr/>
        <a:lstStyle/>
        <a:p>
          <a:endParaRPr lang="es-ES"/>
        </a:p>
      </dgm:t>
    </dgm:pt>
    <dgm:pt modelId="{F951170A-02BA-484F-A860-17529DE051F5}">
      <dgm:prSet phldrT="[Texto]"/>
      <dgm:spPr/>
      <dgm:t>
        <a:bodyPr/>
        <a:lstStyle/>
        <a:p>
          <a:r>
            <a:rPr lang="es-AR" dirty="0" smtClean="0"/>
            <a:t>Designación de un curador para administrar sus bienes.</a:t>
          </a:r>
          <a:endParaRPr lang="es-ES" dirty="0"/>
        </a:p>
      </dgm:t>
    </dgm:pt>
    <dgm:pt modelId="{C7D7CAC2-D3F6-4513-A50E-E4E774006909}" type="parTrans" cxnId="{8CA520ED-D224-4D04-99FB-73365B6BD5C0}">
      <dgm:prSet/>
      <dgm:spPr/>
      <dgm:t>
        <a:bodyPr/>
        <a:lstStyle/>
        <a:p>
          <a:endParaRPr lang="es-ES"/>
        </a:p>
      </dgm:t>
    </dgm:pt>
    <dgm:pt modelId="{6E122F8D-0AAA-40E7-A763-2FBB0AE0BAF3}" type="sibTrans" cxnId="{8CA520ED-D224-4D04-99FB-73365B6BD5C0}">
      <dgm:prSet/>
      <dgm:spPr/>
      <dgm:t>
        <a:bodyPr/>
        <a:lstStyle/>
        <a:p>
          <a:endParaRPr lang="es-ES"/>
        </a:p>
      </dgm:t>
    </dgm:pt>
    <dgm:pt modelId="{37FD7575-495B-4AAD-9FE9-7721EB665E9B}">
      <dgm:prSet phldrT="[Texto]"/>
      <dgm:spPr/>
      <dgm:t>
        <a:bodyPr/>
        <a:lstStyle/>
        <a:p>
          <a:r>
            <a:rPr lang="es-AR" dirty="0" smtClean="0"/>
            <a:t>Se brinda apoyo para dichos actos.</a:t>
          </a:r>
          <a:endParaRPr lang="es-ES" dirty="0"/>
        </a:p>
      </dgm:t>
    </dgm:pt>
    <dgm:pt modelId="{336DB13C-D59C-4BB2-B19C-61ADBF35AC39}" type="parTrans" cxnId="{ACA56B14-0DB7-4FFB-8957-6632091ED1D4}">
      <dgm:prSet/>
      <dgm:spPr/>
      <dgm:t>
        <a:bodyPr/>
        <a:lstStyle/>
        <a:p>
          <a:endParaRPr lang="es-ES"/>
        </a:p>
      </dgm:t>
    </dgm:pt>
    <dgm:pt modelId="{DFA13B37-2C58-4A27-B162-C3E539ED2E75}" type="sibTrans" cxnId="{ACA56B14-0DB7-4FFB-8957-6632091ED1D4}">
      <dgm:prSet/>
      <dgm:spPr/>
      <dgm:t>
        <a:bodyPr/>
        <a:lstStyle/>
        <a:p>
          <a:endParaRPr lang="es-ES"/>
        </a:p>
      </dgm:t>
    </dgm:pt>
    <dgm:pt modelId="{2792E989-8173-4EC3-BF8B-0CF7948947CE}" type="pres">
      <dgm:prSet presAssocID="{2C1EA9DC-61A0-48C1-8294-0CAD9F9A172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A0D8F63C-3D83-4506-820F-5D4EEE057B6C}" type="pres">
      <dgm:prSet presAssocID="{8094046E-04D7-4F00-B41F-F76FF6BDAB6E}" presName="linNode" presStyleCnt="0"/>
      <dgm:spPr/>
    </dgm:pt>
    <dgm:pt modelId="{360A5F61-35A1-4A1C-83F6-279579FBA243}" type="pres">
      <dgm:prSet presAssocID="{8094046E-04D7-4F00-B41F-F76FF6BDAB6E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9E327DA-C318-40F7-9A26-F5004BBBB1B1}" type="pres">
      <dgm:prSet presAssocID="{8094046E-04D7-4F00-B41F-F76FF6BDAB6E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18CF335-A4D7-4A6D-B288-2C182CFAEA63}" type="pres">
      <dgm:prSet presAssocID="{70989D97-6611-403F-ABEF-86E7A6CA5C57}" presName="sp" presStyleCnt="0"/>
      <dgm:spPr/>
    </dgm:pt>
    <dgm:pt modelId="{03998001-929D-4401-84F9-982E90290D3E}" type="pres">
      <dgm:prSet presAssocID="{75D50FF7-EB37-4D07-B223-6F5FE74517A6}" presName="linNode" presStyleCnt="0"/>
      <dgm:spPr/>
    </dgm:pt>
    <dgm:pt modelId="{76ABBB58-5314-4D65-9464-894A666535D8}" type="pres">
      <dgm:prSet presAssocID="{75D50FF7-EB37-4D07-B223-6F5FE74517A6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5207E07-F024-4EE6-ACF6-BDCF118CBA16}" type="pres">
      <dgm:prSet presAssocID="{75D50FF7-EB37-4D07-B223-6F5FE74517A6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3624E25-955C-4191-AC4F-C97D128216E7}" type="pres">
      <dgm:prSet presAssocID="{EF31AC73-7D3D-4A9C-8DDF-D54E6443BA18}" presName="sp" presStyleCnt="0"/>
      <dgm:spPr/>
    </dgm:pt>
    <dgm:pt modelId="{9BE18781-A597-42A0-B758-4DA30A734AE1}" type="pres">
      <dgm:prSet presAssocID="{C8886CAE-400C-4831-9A44-1CB837FA0CAC}" presName="linNode" presStyleCnt="0"/>
      <dgm:spPr/>
    </dgm:pt>
    <dgm:pt modelId="{8E82D02F-F71D-4C0F-B958-87D340692635}" type="pres">
      <dgm:prSet presAssocID="{C8886CAE-400C-4831-9A44-1CB837FA0CAC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EA8ACA7A-5AD0-48D3-873D-15186601D03B}" type="pres">
      <dgm:prSet presAssocID="{C8886CAE-400C-4831-9A44-1CB837FA0CAC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828A5DF7-D009-4686-8E97-B7F87516818D}" type="presOf" srcId="{2B046B83-68F8-4E5E-B03F-F7C98CC6395A}" destId="{EA8ACA7A-5AD0-48D3-873D-15186601D03B}" srcOrd="0" destOrd="0" presId="urn:microsoft.com/office/officeart/2005/8/layout/vList5"/>
    <dgm:cxn modelId="{E67B8DF3-9502-4CC1-B80B-9B6C528BD58E}" type="presOf" srcId="{A4BF7A34-9A49-422B-8635-7289BE8A718F}" destId="{05207E07-F024-4EE6-ACF6-BDCF118CBA16}" srcOrd="0" destOrd="0" presId="urn:microsoft.com/office/officeart/2005/8/layout/vList5"/>
    <dgm:cxn modelId="{B43CF1C3-54B2-4613-92AE-DDB3F6C44662}" type="presOf" srcId="{F78487FB-7499-4097-8D4F-C13224E05AB4}" destId="{89E327DA-C318-40F7-9A26-F5004BBBB1B1}" srcOrd="0" destOrd="1" presId="urn:microsoft.com/office/officeart/2005/8/layout/vList5"/>
    <dgm:cxn modelId="{ACA56B14-0DB7-4FFB-8957-6632091ED1D4}" srcId="{8094046E-04D7-4F00-B41F-F76FF6BDAB6E}" destId="{37FD7575-495B-4AAD-9FE9-7721EB665E9B}" srcOrd="2" destOrd="0" parTransId="{336DB13C-D59C-4BB2-B19C-61ADBF35AC39}" sibTransId="{DFA13B37-2C58-4A27-B162-C3E539ED2E75}"/>
    <dgm:cxn modelId="{DD0AFD4E-6274-4BBB-9FC8-61670FE1DF66}" srcId="{8094046E-04D7-4F00-B41F-F76FF6BDAB6E}" destId="{3DFF4C51-8F61-4CE8-940E-1F078026370F}" srcOrd="0" destOrd="0" parTransId="{969F4CFC-08D5-492B-A006-4E6CAECBA13A}" sibTransId="{7D1963F9-81DB-4E83-8DF4-EDE9DF6B3AB6}"/>
    <dgm:cxn modelId="{85D0F79B-34E6-4B43-A491-FE50E69B2F96}" srcId="{75D50FF7-EB37-4D07-B223-6F5FE74517A6}" destId="{F6E44CB1-393B-4AAB-ABE6-D8EA7339FA1E}" srcOrd="1" destOrd="0" parTransId="{0D4A8413-F74C-40AB-9383-03BE2157092D}" sibTransId="{5308664A-6B62-45A5-AD29-E52898D606A9}"/>
    <dgm:cxn modelId="{000DA01C-4D41-456F-AE2F-38046C1747E0}" type="presOf" srcId="{2C1EA9DC-61A0-48C1-8294-0CAD9F9A1729}" destId="{2792E989-8173-4EC3-BF8B-0CF7948947CE}" srcOrd="0" destOrd="0" presId="urn:microsoft.com/office/officeart/2005/8/layout/vList5"/>
    <dgm:cxn modelId="{BC29BA1C-074F-43C8-BB46-22690F17E2AB}" type="presOf" srcId="{F951170A-02BA-484F-A860-17529DE051F5}" destId="{EA8ACA7A-5AD0-48D3-873D-15186601D03B}" srcOrd="0" destOrd="1" presId="urn:microsoft.com/office/officeart/2005/8/layout/vList5"/>
    <dgm:cxn modelId="{CCACB36E-DD65-47CA-98F9-FDE1824F882B}" srcId="{C8886CAE-400C-4831-9A44-1CB837FA0CAC}" destId="{2B046B83-68F8-4E5E-B03F-F7C98CC6395A}" srcOrd="0" destOrd="0" parTransId="{27B25C4C-28BD-4185-B8F1-AF78E305369B}" sibTransId="{A94EF10A-1674-4F17-A951-EC314AF9323B}"/>
    <dgm:cxn modelId="{1DC3EA3D-9769-48B8-BDD8-02891F3C2805}" type="presOf" srcId="{37FD7575-495B-4AAD-9FE9-7721EB665E9B}" destId="{89E327DA-C318-40F7-9A26-F5004BBBB1B1}" srcOrd="0" destOrd="2" presId="urn:microsoft.com/office/officeart/2005/8/layout/vList5"/>
    <dgm:cxn modelId="{65BD3C8E-0783-4A03-A3F2-9FAE0571B5B2}" srcId="{2C1EA9DC-61A0-48C1-8294-0CAD9F9A1729}" destId="{C8886CAE-400C-4831-9A44-1CB837FA0CAC}" srcOrd="2" destOrd="0" parTransId="{9D479584-9A37-4959-B06B-383D4663D35D}" sibTransId="{D37F0C18-FF65-4466-8E34-36DB0348766F}"/>
    <dgm:cxn modelId="{00F13BB1-1381-460B-8CB0-479D51874802}" type="presOf" srcId="{F6E44CB1-393B-4AAB-ABE6-D8EA7339FA1E}" destId="{05207E07-F024-4EE6-ACF6-BDCF118CBA16}" srcOrd="0" destOrd="1" presId="urn:microsoft.com/office/officeart/2005/8/layout/vList5"/>
    <dgm:cxn modelId="{599417FF-94D8-4151-B407-6180B2E1FDC2}" srcId="{75D50FF7-EB37-4D07-B223-6F5FE74517A6}" destId="{A4BF7A34-9A49-422B-8635-7289BE8A718F}" srcOrd="0" destOrd="0" parTransId="{3A542CF3-BF04-4632-98BE-12D6D4AD8D0B}" sibTransId="{E2826B34-F4F3-4F4D-A4C2-0F7B01E81639}"/>
    <dgm:cxn modelId="{E4BC98A3-7D7D-4531-92E3-6287A8B02482}" type="presOf" srcId="{3DFF4C51-8F61-4CE8-940E-1F078026370F}" destId="{89E327DA-C318-40F7-9A26-F5004BBBB1B1}" srcOrd="0" destOrd="0" presId="urn:microsoft.com/office/officeart/2005/8/layout/vList5"/>
    <dgm:cxn modelId="{4772EB91-F6D4-4F67-ADCC-29F2C6A8E927}" srcId="{2C1EA9DC-61A0-48C1-8294-0CAD9F9A1729}" destId="{8094046E-04D7-4F00-B41F-F76FF6BDAB6E}" srcOrd="0" destOrd="0" parTransId="{78F9A20C-135A-4301-999D-09F7C0AFA368}" sibTransId="{70989D97-6611-403F-ABEF-86E7A6CA5C57}"/>
    <dgm:cxn modelId="{8CA520ED-D224-4D04-99FB-73365B6BD5C0}" srcId="{C8886CAE-400C-4831-9A44-1CB837FA0CAC}" destId="{F951170A-02BA-484F-A860-17529DE051F5}" srcOrd="1" destOrd="0" parTransId="{C7D7CAC2-D3F6-4513-A50E-E4E774006909}" sibTransId="{6E122F8D-0AAA-40E7-A763-2FBB0AE0BAF3}"/>
    <dgm:cxn modelId="{F4BA1EE0-D616-4953-9BE5-B0471E927D75}" type="presOf" srcId="{C8886CAE-400C-4831-9A44-1CB837FA0CAC}" destId="{8E82D02F-F71D-4C0F-B958-87D340692635}" srcOrd="0" destOrd="0" presId="urn:microsoft.com/office/officeart/2005/8/layout/vList5"/>
    <dgm:cxn modelId="{63C10088-00E7-4712-98DA-746917412DEA}" type="presOf" srcId="{75D50FF7-EB37-4D07-B223-6F5FE74517A6}" destId="{76ABBB58-5314-4D65-9464-894A666535D8}" srcOrd="0" destOrd="0" presId="urn:microsoft.com/office/officeart/2005/8/layout/vList5"/>
    <dgm:cxn modelId="{32195CA0-CEB4-4AE4-9DD6-B0714AB84B4A}" srcId="{8094046E-04D7-4F00-B41F-F76FF6BDAB6E}" destId="{F78487FB-7499-4097-8D4F-C13224E05AB4}" srcOrd="1" destOrd="0" parTransId="{A63C5909-8352-47E1-B6F4-9231E8F5BC75}" sibTransId="{66690DE7-B758-41BA-BF47-F614EEDED169}"/>
    <dgm:cxn modelId="{91017FCB-D1EE-4AA4-ACB2-40A849391DA8}" type="presOf" srcId="{8094046E-04D7-4F00-B41F-F76FF6BDAB6E}" destId="{360A5F61-35A1-4A1C-83F6-279579FBA243}" srcOrd="0" destOrd="0" presId="urn:microsoft.com/office/officeart/2005/8/layout/vList5"/>
    <dgm:cxn modelId="{8010FDD9-F7B5-48BB-98D6-F0F701762B45}" srcId="{2C1EA9DC-61A0-48C1-8294-0CAD9F9A1729}" destId="{75D50FF7-EB37-4D07-B223-6F5FE74517A6}" srcOrd="1" destOrd="0" parTransId="{E58C1857-00C2-4295-9926-6F381096F24E}" sibTransId="{EF31AC73-7D3D-4A9C-8DDF-D54E6443BA18}"/>
    <dgm:cxn modelId="{E43522D9-00B7-4E44-9DDC-50E765666872}" type="presParOf" srcId="{2792E989-8173-4EC3-BF8B-0CF7948947CE}" destId="{A0D8F63C-3D83-4506-820F-5D4EEE057B6C}" srcOrd="0" destOrd="0" presId="urn:microsoft.com/office/officeart/2005/8/layout/vList5"/>
    <dgm:cxn modelId="{76C9C325-EF15-4992-B995-69A4D63E5AE1}" type="presParOf" srcId="{A0D8F63C-3D83-4506-820F-5D4EEE057B6C}" destId="{360A5F61-35A1-4A1C-83F6-279579FBA243}" srcOrd="0" destOrd="0" presId="urn:microsoft.com/office/officeart/2005/8/layout/vList5"/>
    <dgm:cxn modelId="{9BE9843C-C759-4F8D-88DD-DBC1B15A3274}" type="presParOf" srcId="{A0D8F63C-3D83-4506-820F-5D4EEE057B6C}" destId="{89E327DA-C318-40F7-9A26-F5004BBBB1B1}" srcOrd="1" destOrd="0" presId="urn:microsoft.com/office/officeart/2005/8/layout/vList5"/>
    <dgm:cxn modelId="{200176D6-C45B-4FC4-A18D-8DF5A39A0286}" type="presParOf" srcId="{2792E989-8173-4EC3-BF8B-0CF7948947CE}" destId="{618CF335-A4D7-4A6D-B288-2C182CFAEA63}" srcOrd="1" destOrd="0" presId="urn:microsoft.com/office/officeart/2005/8/layout/vList5"/>
    <dgm:cxn modelId="{64CDD95E-E6C3-4EF3-97C1-9BE1D68F6899}" type="presParOf" srcId="{2792E989-8173-4EC3-BF8B-0CF7948947CE}" destId="{03998001-929D-4401-84F9-982E90290D3E}" srcOrd="2" destOrd="0" presId="urn:microsoft.com/office/officeart/2005/8/layout/vList5"/>
    <dgm:cxn modelId="{723CF2FB-BB5B-49BC-936F-716F5E2C2AED}" type="presParOf" srcId="{03998001-929D-4401-84F9-982E90290D3E}" destId="{76ABBB58-5314-4D65-9464-894A666535D8}" srcOrd="0" destOrd="0" presId="urn:microsoft.com/office/officeart/2005/8/layout/vList5"/>
    <dgm:cxn modelId="{59747BEF-19F2-405C-9E3D-DC600B39FF19}" type="presParOf" srcId="{03998001-929D-4401-84F9-982E90290D3E}" destId="{05207E07-F024-4EE6-ACF6-BDCF118CBA16}" srcOrd="1" destOrd="0" presId="urn:microsoft.com/office/officeart/2005/8/layout/vList5"/>
    <dgm:cxn modelId="{4CC675CB-30A9-483B-9D29-AD302E378369}" type="presParOf" srcId="{2792E989-8173-4EC3-BF8B-0CF7948947CE}" destId="{23624E25-955C-4191-AC4F-C97D128216E7}" srcOrd="3" destOrd="0" presId="urn:microsoft.com/office/officeart/2005/8/layout/vList5"/>
    <dgm:cxn modelId="{4E0E5EB5-B3F7-4805-BBE8-4E1C2F1E0537}" type="presParOf" srcId="{2792E989-8173-4EC3-BF8B-0CF7948947CE}" destId="{9BE18781-A597-42A0-B758-4DA30A734AE1}" srcOrd="4" destOrd="0" presId="urn:microsoft.com/office/officeart/2005/8/layout/vList5"/>
    <dgm:cxn modelId="{0C574392-302C-477F-8F1B-F9F7F559A2BB}" type="presParOf" srcId="{9BE18781-A597-42A0-B758-4DA30A734AE1}" destId="{8E82D02F-F71D-4C0F-B958-87D340692635}" srcOrd="0" destOrd="0" presId="urn:microsoft.com/office/officeart/2005/8/layout/vList5"/>
    <dgm:cxn modelId="{2890D4E2-8DED-4C92-8D85-420AA72352E3}" type="presParOf" srcId="{9BE18781-A597-42A0-B758-4DA30A734AE1}" destId="{EA8ACA7A-5AD0-48D3-873D-15186601D03B}" srcOrd="1" destOrd="0" presId="urn:microsoft.com/office/officeart/2005/8/layout/vList5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18AF0DC-F922-49CD-B0CF-96A7EFA28288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42918BDF-B4E9-47C2-9E25-0FCA8DB22F3A}">
      <dgm:prSet phldrT="[Texto]" custT="1"/>
      <dgm:spPr/>
      <dgm:t>
        <a:bodyPr/>
        <a:lstStyle/>
        <a:p>
          <a:r>
            <a:rPr lang="es-ES" sz="2000" dirty="0" smtClean="0"/>
            <a:t>Art. 33 CCCN</a:t>
          </a:r>
          <a:endParaRPr lang="es-ES" sz="2000" dirty="0"/>
        </a:p>
      </dgm:t>
    </dgm:pt>
    <dgm:pt modelId="{8972992E-6A16-40F8-A634-6D2F06942765}" type="parTrans" cxnId="{166FA053-3E79-4638-81D4-80AAD200B8E4}">
      <dgm:prSet/>
      <dgm:spPr/>
      <dgm:t>
        <a:bodyPr/>
        <a:lstStyle/>
        <a:p>
          <a:endParaRPr lang="es-ES"/>
        </a:p>
      </dgm:t>
    </dgm:pt>
    <dgm:pt modelId="{1FE7DF1E-42B0-4282-8F80-3D1648D9F2B2}" type="sibTrans" cxnId="{166FA053-3E79-4638-81D4-80AAD200B8E4}">
      <dgm:prSet/>
      <dgm:spPr/>
      <dgm:t>
        <a:bodyPr/>
        <a:lstStyle/>
        <a:p>
          <a:endParaRPr lang="es-ES"/>
        </a:p>
      </dgm:t>
    </dgm:pt>
    <dgm:pt modelId="{ABDA5FD5-5FDF-4227-B96B-7CFA68F10074}">
      <dgm:prSet phldrT="[Texto]"/>
      <dgm:spPr/>
      <dgm:t>
        <a:bodyPr anchor="ctr"/>
        <a:lstStyle/>
        <a:p>
          <a:pPr algn="just"/>
          <a:r>
            <a:rPr lang="es-AR" dirty="0" smtClean="0"/>
            <a:t>1. Propio Interesado</a:t>
          </a:r>
          <a:endParaRPr lang="es-ES" dirty="0" smtClean="0"/>
        </a:p>
      </dgm:t>
    </dgm:pt>
    <dgm:pt modelId="{6E275242-E886-415B-A8CF-C7DDFC8B0D00}" type="parTrans" cxnId="{85B9A19F-6D79-4D17-B500-2ED1BE28A5C7}">
      <dgm:prSet/>
      <dgm:spPr/>
      <dgm:t>
        <a:bodyPr/>
        <a:lstStyle/>
        <a:p>
          <a:endParaRPr lang="es-ES"/>
        </a:p>
      </dgm:t>
    </dgm:pt>
    <dgm:pt modelId="{DB401C51-7D30-4848-95E0-3749920C9D8E}" type="sibTrans" cxnId="{85B9A19F-6D79-4D17-B500-2ED1BE28A5C7}">
      <dgm:prSet/>
      <dgm:spPr/>
      <dgm:t>
        <a:bodyPr/>
        <a:lstStyle/>
        <a:p>
          <a:endParaRPr lang="es-ES"/>
        </a:p>
      </dgm:t>
    </dgm:pt>
    <dgm:pt modelId="{A917893B-D839-47CE-B85A-ED7A59FEB646}">
      <dgm:prSet phldrT="[Texto]"/>
      <dgm:spPr/>
      <dgm:t>
        <a:bodyPr anchor="ctr"/>
        <a:lstStyle/>
        <a:p>
          <a:r>
            <a:rPr lang="es-AR" dirty="0" smtClean="0"/>
            <a:t>3. Ministerio Público (art. 103 CCCN): actuación complementaria o directa.</a:t>
          </a:r>
          <a:endParaRPr lang="es-ES" dirty="0"/>
        </a:p>
      </dgm:t>
    </dgm:pt>
    <dgm:pt modelId="{2338339E-613A-417D-8B1B-419E64AAD852}" type="parTrans" cxnId="{9C76D0AD-3119-47B2-A225-BF48F786A74F}">
      <dgm:prSet/>
      <dgm:spPr/>
      <dgm:t>
        <a:bodyPr/>
        <a:lstStyle/>
        <a:p>
          <a:endParaRPr lang="es-ES"/>
        </a:p>
      </dgm:t>
    </dgm:pt>
    <dgm:pt modelId="{DB9B7C3D-DFB1-4778-A709-D8874C6BF618}" type="sibTrans" cxnId="{9C76D0AD-3119-47B2-A225-BF48F786A74F}">
      <dgm:prSet/>
      <dgm:spPr/>
      <dgm:t>
        <a:bodyPr/>
        <a:lstStyle/>
        <a:p>
          <a:endParaRPr lang="es-ES"/>
        </a:p>
      </dgm:t>
    </dgm:pt>
    <dgm:pt modelId="{13BC2936-618E-4B3E-A955-07C1A2FE9C68}">
      <dgm:prSet phldrT="[Texto]"/>
      <dgm:spPr/>
      <dgm:t>
        <a:bodyPr anchor="ctr"/>
        <a:lstStyle/>
        <a:p>
          <a:pPr algn="just"/>
          <a:r>
            <a:rPr lang="es-ES" dirty="0" smtClean="0"/>
            <a:t>2. Sus familiares directos, como el cónyuge (que no estén separados de hecho), conviviente, padres, hijos o hermanos, </a:t>
          </a:r>
          <a:r>
            <a:rPr lang="es-ES" dirty="0" smtClean="0"/>
            <a:t>parientes </a:t>
          </a:r>
          <a:r>
            <a:rPr lang="es-ES" dirty="0" smtClean="0"/>
            <a:t>hasta el cuarto grado.</a:t>
          </a:r>
        </a:p>
      </dgm:t>
    </dgm:pt>
    <dgm:pt modelId="{3F751925-9952-456A-8237-C252CA38F622}" type="parTrans" cxnId="{B16D2657-ADC0-427A-825F-E92E6AC78F80}">
      <dgm:prSet/>
      <dgm:spPr/>
      <dgm:t>
        <a:bodyPr/>
        <a:lstStyle/>
        <a:p>
          <a:endParaRPr lang="es-ES"/>
        </a:p>
      </dgm:t>
    </dgm:pt>
    <dgm:pt modelId="{55BCDDDF-4F14-4389-84A7-0B942C9D3F58}" type="sibTrans" cxnId="{B16D2657-ADC0-427A-825F-E92E6AC78F80}">
      <dgm:prSet/>
      <dgm:spPr/>
      <dgm:t>
        <a:bodyPr/>
        <a:lstStyle/>
        <a:p>
          <a:endParaRPr lang="es-ES"/>
        </a:p>
      </dgm:t>
    </dgm:pt>
    <dgm:pt modelId="{79C81C33-EEB8-4138-B310-6BDE3D44BDFF}" type="pres">
      <dgm:prSet presAssocID="{418AF0DC-F922-49CD-B0CF-96A7EFA28288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es-AR"/>
        </a:p>
      </dgm:t>
    </dgm:pt>
    <dgm:pt modelId="{92789D3B-F67B-4239-88D6-836CCB2A20A1}" type="pres">
      <dgm:prSet presAssocID="{42918BDF-B4E9-47C2-9E25-0FCA8DB22F3A}" presName="thickLine" presStyleLbl="alignNode1" presStyleIdx="0" presStyleCnt="1"/>
      <dgm:spPr/>
    </dgm:pt>
    <dgm:pt modelId="{45146CAF-CEEF-4220-8242-F912DB0DCF6B}" type="pres">
      <dgm:prSet presAssocID="{42918BDF-B4E9-47C2-9E25-0FCA8DB22F3A}" presName="horz1" presStyleCnt="0"/>
      <dgm:spPr/>
    </dgm:pt>
    <dgm:pt modelId="{A0FE8907-18DE-45AC-97BE-DECD1473BF1F}" type="pres">
      <dgm:prSet presAssocID="{42918BDF-B4E9-47C2-9E25-0FCA8DB22F3A}" presName="tx1" presStyleLbl="revTx" presStyleIdx="0" presStyleCnt="4"/>
      <dgm:spPr/>
      <dgm:t>
        <a:bodyPr/>
        <a:lstStyle/>
        <a:p>
          <a:endParaRPr lang="es-AR"/>
        </a:p>
      </dgm:t>
    </dgm:pt>
    <dgm:pt modelId="{0AEBB38A-1DC9-4BBE-B69C-229AF435873B}" type="pres">
      <dgm:prSet presAssocID="{42918BDF-B4E9-47C2-9E25-0FCA8DB22F3A}" presName="vert1" presStyleCnt="0"/>
      <dgm:spPr/>
    </dgm:pt>
    <dgm:pt modelId="{43F1D0C0-E8F3-4594-B0A9-D6D1060FE331}" type="pres">
      <dgm:prSet presAssocID="{ABDA5FD5-5FDF-4227-B96B-7CFA68F10074}" presName="vertSpace2a" presStyleCnt="0"/>
      <dgm:spPr/>
    </dgm:pt>
    <dgm:pt modelId="{A783C4EE-9859-40FC-B1B4-95A802091568}" type="pres">
      <dgm:prSet presAssocID="{ABDA5FD5-5FDF-4227-B96B-7CFA68F10074}" presName="horz2" presStyleCnt="0"/>
      <dgm:spPr/>
    </dgm:pt>
    <dgm:pt modelId="{6527C12F-1873-4186-AA91-9661A4A6E434}" type="pres">
      <dgm:prSet presAssocID="{ABDA5FD5-5FDF-4227-B96B-7CFA68F10074}" presName="horzSpace2" presStyleCnt="0"/>
      <dgm:spPr/>
    </dgm:pt>
    <dgm:pt modelId="{FFA54CD4-06B6-4B91-A1B1-9922C79336A8}" type="pres">
      <dgm:prSet presAssocID="{ABDA5FD5-5FDF-4227-B96B-7CFA68F10074}" presName="tx2" presStyleLbl="revTx" presStyleIdx="1" presStyleCnt="4"/>
      <dgm:spPr/>
      <dgm:t>
        <a:bodyPr/>
        <a:lstStyle/>
        <a:p>
          <a:endParaRPr lang="es-ES"/>
        </a:p>
      </dgm:t>
    </dgm:pt>
    <dgm:pt modelId="{6845C642-A2FE-4E1F-B7D2-5FF39EBB54D2}" type="pres">
      <dgm:prSet presAssocID="{ABDA5FD5-5FDF-4227-B96B-7CFA68F10074}" presName="vert2" presStyleCnt="0"/>
      <dgm:spPr/>
    </dgm:pt>
    <dgm:pt modelId="{A2CB5E18-EAF2-4C9E-999A-99E2D70365A3}" type="pres">
      <dgm:prSet presAssocID="{ABDA5FD5-5FDF-4227-B96B-7CFA68F10074}" presName="thinLine2b" presStyleLbl="callout" presStyleIdx="0" presStyleCnt="3"/>
      <dgm:spPr/>
    </dgm:pt>
    <dgm:pt modelId="{36A9FE25-9DD2-441B-BA4E-B582BA73072D}" type="pres">
      <dgm:prSet presAssocID="{ABDA5FD5-5FDF-4227-B96B-7CFA68F10074}" presName="vertSpace2b" presStyleCnt="0"/>
      <dgm:spPr/>
    </dgm:pt>
    <dgm:pt modelId="{2EFA8D92-7824-4E2D-BBE2-B15D49E3E0AC}" type="pres">
      <dgm:prSet presAssocID="{13BC2936-618E-4B3E-A955-07C1A2FE9C68}" presName="horz2" presStyleCnt="0"/>
      <dgm:spPr/>
    </dgm:pt>
    <dgm:pt modelId="{A9ED77C3-ECFF-444B-8A86-5C5A79C3AD2D}" type="pres">
      <dgm:prSet presAssocID="{13BC2936-618E-4B3E-A955-07C1A2FE9C68}" presName="horzSpace2" presStyleCnt="0"/>
      <dgm:spPr/>
    </dgm:pt>
    <dgm:pt modelId="{F2EC52C6-4A0C-4049-83D3-7964EB6238F4}" type="pres">
      <dgm:prSet presAssocID="{13BC2936-618E-4B3E-A955-07C1A2FE9C68}" presName="tx2" presStyleLbl="revTx" presStyleIdx="2" presStyleCnt="4"/>
      <dgm:spPr/>
      <dgm:t>
        <a:bodyPr/>
        <a:lstStyle/>
        <a:p>
          <a:endParaRPr lang="es-ES"/>
        </a:p>
      </dgm:t>
    </dgm:pt>
    <dgm:pt modelId="{C47E5532-978D-443F-976A-9953480B128F}" type="pres">
      <dgm:prSet presAssocID="{13BC2936-618E-4B3E-A955-07C1A2FE9C68}" presName="vert2" presStyleCnt="0"/>
      <dgm:spPr/>
    </dgm:pt>
    <dgm:pt modelId="{C4660C9E-1932-4423-81ED-BCDA9D00EC38}" type="pres">
      <dgm:prSet presAssocID="{13BC2936-618E-4B3E-A955-07C1A2FE9C68}" presName="thinLine2b" presStyleLbl="callout" presStyleIdx="1" presStyleCnt="3"/>
      <dgm:spPr/>
    </dgm:pt>
    <dgm:pt modelId="{7DB887C2-D23B-4A53-AAA7-C7D5948D3511}" type="pres">
      <dgm:prSet presAssocID="{13BC2936-618E-4B3E-A955-07C1A2FE9C68}" presName="vertSpace2b" presStyleCnt="0"/>
      <dgm:spPr/>
    </dgm:pt>
    <dgm:pt modelId="{DCB09DC2-AA85-4195-AB77-77A672064887}" type="pres">
      <dgm:prSet presAssocID="{A917893B-D839-47CE-B85A-ED7A59FEB646}" presName="horz2" presStyleCnt="0"/>
      <dgm:spPr/>
    </dgm:pt>
    <dgm:pt modelId="{4AEB0887-ACE0-44C4-A5C5-85357F7B90E6}" type="pres">
      <dgm:prSet presAssocID="{A917893B-D839-47CE-B85A-ED7A59FEB646}" presName="horzSpace2" presStyleCnt="0"/>
      <dgm:spPr/>
    </dgm:pt>
    <dgm:pt modelId="{33F284C1-82ED-4B29-B1E8-3F5FB2E1C33D}" type="pres">
      <dgm:prSet presAssocID="{A917893B-D839-47CE-B85A-ED7A59FEB646}" presName="tx2" presStyleLbl="revTx" presStyleIdx="3" presStyleCnt="4"/>
      <dgm:spPr/>
      <dgm:t>
        <a:bodyPr/>
        <a:lstStyle/>
        <a:p>
          <a:endParaRPr lang="es-ES"/>
        </a:p>
      </dgm:t>
    </dgm:pt>
    <dgm:pt modelId="{5BAF62F7-87AA-4D77-AEFD-CE859029B9B2}" type="pres">
      <dgm:prSet presAssocID="{A917893B-D839-47CE-B85A-ED7A59FEB646}" presName="vert2" presStyleCnt="0"/>
      <dgm:spPr/>
    </dgm:pt>
    <dgm:pt modelId="{36137A00-0158-4B24-82C2-BB6EDBAA6EA6}" type="pres">
      <dgm:prSet presAssocID="{A917893B-D839-47CE-B85A-ED7A59FEB646}" presName="thinLine2b" presStyleLbl="callout" presStyleIdx="2" presStyleCnt="3"/>
      <dgm:spPr/>
    </dgm:pt>
    <dgm:pt modelId="{DB5289A5-1B85-4C85-A3E4-86F1D864F13D}" type="pres">
      <dgm:prSet presAssocID="{A917893B-D839-47CE-B85A-ED7A59FEB646}" presName="vertSpace2b" presStyleCnt="0"/>
      <dgm:spPr/>
    </dgm:pt>
  </dgm:ptLst>
  <dgm:cxnLst>
    <dgm:cxn modelId="{85B9A19F-6D79-4D17-B500-2ED1BE28A5C7}" srcId="{42918BDF-B4E9-47C2-9E25-0FCA8DB22F3A}" destId="{ABDA5FD5-5FDF-4227-B96B-7CFA68F10074}" srcOrd="0" destOrd="0" parTransId="{6E275242-E886-415B-A8CF-C7DDFC8B0D00}" sibTransId="{DB401C51-7D30-4848-95E0-3749920C9D8E}"/>
    <dgm:cxn modelId="{B16D2657-ADC0-427A-825F-E92E6AC78F80}" srcId="{42918BDF-B4E9-47C2-9E25-0FCA8DB22F3A}" destId="{13BC2936-618E-4B3E-A955-07C1A2FE9C68}" srcOrd="1" destOrd="0" parTransId="{3F751925-9952-456A-8237-C252CA38F622}" sibTransId="{55BCDDDF-4F14-4389-84A7-0B942C9D3F58}"/>
    <dgm:cxn modelId="{166FA053-3E79-4638-81D4-80AAD200B8E4}" srcId="{418AF0DC-F922-49CD-B0CF-96A7EFA28288}" destId="{42918BDF-B4E9-47C2-9E25-0FCA8DB22F3A}" srcOrd="0" destOrd="0" parTransId="{8972992E-6A16-40F8-A634-6D2F06942765}" sibTransId="{1FE7DF1E-42B0-4282-8F80-3D1648D9F2B2}"/>
    <dgm:cxn modelId="{E0D3A1D2-786B-4141-9772-591BA7DD05EE}" type="presOf" srcId="{418AF0DC-F922-49CD-B0CF-96A7EFA28288}" destId="{79C81C33-EEB8-4138-B310-6BDE3D44BDFF}" srcOrd="0" destOrd="0" presId="urn:microsoft.com/office/officeart/2008/layout/LinedList"/>
    <dgm:cxn modelId="{9C76D0AD-3119-47B2-A225-BF48F786A74F}" srcId="{42918BDF-B4E9-47C2-9E25-0FCA8DB22F3A}" destId="{A917893B-D839-47CE-B85A-ED7A59FEB646}" srcOrd="2" destOrd="0" parTransId="{2338339E-613A-417D-8B1B-419E64AAD852}" sibTransId="{DB9B7C3D-DFB1-4778-A709-D8874C6BF618}"/>
    <dgm:cxn modelId="{C644829D-97F4-432D-8BD8-95D858C20426}" type="presOf" srcId="{42918BDF-B4E9-47C2-9E25-0FCA8DB22F3A}" destId="{A0FE8907-18DE-45AC-97BE-DECD1473BF1F}" srcOrd="0" destOrd="0" presId="urn:microsoft.com/office/officeart/2008/layout/LinedList"/>
    <dgm:cxn modelId="{2CC2A8DD-CBF0-4BF9-A636-ED169D981B78}" type="presOf" srcId="{ABDA5FD5-5FDF-4227-B96B-7CFA68F10074}" destId="{FFA54CD4-06B6-4B91-A1B1-9922C79336A8}" srcOrd="0" destOrd="0" presId="urn:microsoft.com/office/officeart/2008/layout/LinedList"/>
    <dgm:cxn modelId="{7827BB83-EAFC-432E-8D8B-8F8E62FAE51C}" type="presOf" srcId="{A917893B-D839-47CE-B85A-ED7A59FEB646}" destId="{33F284C1-82ED-4B29-B1E8-3F5FB2E1C33D}" srcOrd="0" destOrd="0" presId="urn:microsoft.com/office/officeart/2008/layout/LinedList"/>
    <dgm:cxn modelId="{82BCAFF3-5EB3-47E0-A7EA-77928216A700}" type="presOf" srcId="{13BC2936-618E-4B3E-A955-07C1A2FE9C68}" destId="{F2EC52C6-4A0C-4049-83D3-7964EB6238F4}" srcOrd="0" destOrd="0" presId="urn:microsoft.com/office/officeart/2008/layout/LinedList"/>
    <dgm:cxn modelId="{CC2BAC5F-A9C3-4291-A37E-036E8DCDA522}" type="presParOf" srcId="{79C81C33-EEB8-4138-B310-6BDE3D44BDFF}" destId="{92789D3B-F67B-4239-88D6-836CCB2A20A1}" srcOrd="0" destOrd="0" presId="urn:microsoft.com/office/officeart/2008/layout/LinedList"/>
    <dgm:cxn modelId="{0C525E6F-9696-43CA-B9DF-A71E37616AF0}" type="presParOf" srcId="{79C81C33-EEB8-4138-B310-6BDE3D44BDFF}" destId="{45146CAF-CEEF-4220-8242-F912DB0DCF6B}" srcOrd="1" destOrd="0" presId="urn:microsoft.com/office/officeart/2008/layout/LinedList"/>
    <dgm:cxn modelId="{C818C3F7-1C8A-49DE-A8E9-29744BBBD25A}" type="presParOf" srcId="{45146CAF-CEEF-4220-8242-F912DB0DCF6B}" destId="{A0FE8907-18DE-45AC-97BE-DECD1473BF1F}" srcOrd="0" destOrd="0" presId="urn:microsoft.com/office/officeart/2008/layout/LinedList"/>
    <dgm:cxn modelId="{C6081B81-7A44-4F9A-8073-5FE900E849F0}" type="presParOf" srcId="{45146CAF-CEEF-4220-8242-F912DB0DCF6B}" destId="{0AEBB38A-1DC9-4BBE-B69C-229AF435873B}" srcOrd="1" destOrd="0" presId="urn:microsoft.com/office/officeart/2008/layout/LinedList"/>
    <dgm:cxn modelId="{7C0794A5-C2C8-4104-9FE7-6843DE1CB283}" type="presParOf" srcId="{0AEBB38A-1DC9-4BBE-B69C-229AF435873B}" destId="{43F1D0C0-E8F3-4594-B0A9-D6D1060FE331}" srcOrd="0" destOrd="0" presId="urn:microsoft.com/office/officeart/2008/layout/LinedList"/>
    <dgm:cxn modelId="{A2F59CCC-B09D-4B2B-BCB2-C29921B4016F}" type="presParOf" srcId="{0AEBB38A-1DC9-4BBE-B69C-229AF435873B}" destId="{A783C4EE-9859-40FC-B1B4-95A802091568}" srcOrd="1" destOrd="0" presId="urn:microsoft.com/office/officeart/2008/layout/LinedList"/>
    <dgm:cxn modelId="{A2FF908D-E7CB-4C96-A1E3-B7590792925A}" type="presParOf" srcId="{A783C4EE-9859-40FC-B1B4-95A802091568}" destId="{6527C12F-1873-4186-AA91-9661A4A6E434}" srcOrd="0" destOrd="0" presId="urn:microsoft.com/office/officeart/2008/layout/LinedList"/>
    <dgm:cxn modelId="{70244C68-4282-459A-9706-DC8F48978635}" type="presParOf" srcId="{A783C4EE-9859-40FC-B1B4-95A802091568}" destId="{FFA54CD4-06B6-4B91-A1B1-9922C79336A8}" srcOrd="1" destOrd="0" presId="urn:microsoft.com/office/officeart/2008/layout/LinedList"/>
    <dgm:cxn modelId="{645AA90F-8E27-4BEF-91FD-AA10CBC2FC08}" type="presParOf" srcId="{A783C4EE-9859-40FC-B1B4-95A802091568}" destId="{6845C642-A2FE-4E1F-B7D2-5FF39EBB54D2}" srcOrd="2" destOrd="0" presId="urn:microsoft.com/office/officeart/2008/layout/LinedList"/>
    <dgm:cxn modelId="{E4502E31-95C4-4E4B-9915-4BDCCB9B3F6F}" type="presParOf" srcId="{0AEBB38A-1DC9-4BBE-B69C-229AF435873B}" destId="{A2CB5E18-EAF2-4C9E-999A-99E2D70365A3}" srcOrd="2" destOrd="0" presId="urn:microsoft.com/office/officeart/2008/layout/LinedList"/>
    <dgm:cxn modelId="{86EE6794-15BE-4278-8209-C4BCA4F77540}" type="presParOf" srcId="{0AEBB38A-1DC9-4BBE-B69C-229AF435873B}" destId="{36A9FE25-9DD2-441B-BA4E-B582BA73072D}" srcOrd="3" destOrd="0" presId="urn:microsoft.com/office/officeart/2008/layout/LinedList"/>
    <dgm:cxn modelId="{843AAD2F-5B85-4021-8A3D-43DAF8A55944}" type="presParOf" srcId="{0AEBB38A-1DC9-4BBE-B69C-229AF435873B}" destId="{2EFA8D92-7824-4E2D-BBE2-B15D49E3E0AC}" srcOrd="4" destOrd="0" presId="urn:microsoft.com/office/officeart/2008/layout/LinedList"/>
    <dgm:cxn modelId="{C3985842-0F45-4709-8945-91A34FA502B5}" type="presParOf" srcId="{2EFA8D92-7824-4E2D-BBE2-B15D49E3E0AC}" destId="{A9ED77C3-ECFF-444B-8A86-5C5A79C3AD2D}" srcOrd="0" destOrd="0" presId="urn:microsoft.com/office/officeart/2008/layout/LinedList"/>
    <dgm:cxn modelId="{4429B5EE-09C9-4A85-8F7E-22912CE437C7}" type="presParOf" srcId="{2EFA8D92-7824-4E2D-BBE2-B15D49E3E0AC}" destId="{F2EC52C6-4A0C-4049-83D3-7964EB6238F4}" srcOrd="1" destOrd="0" presId="urn:microsoft.com/office/officeart/2008/layout/LinedList"/>
    <dgm:cxn modelId="{1EB8AC58-9014-4CFC-A353-59CBC4C68C32}" type="presParOf" srcId="{2EFA8D92-7824-4E2D-BBE2-B15D49E3E0AC}" destId="{C47E5532-978D-443F-976A-9953480B128F}" srcOrd="2" destOrd="0" presId="urn:microsoft.com/office/officeart/2008/layout/LinedList"/>
    <dgm:cxn modelId="{43902A46-573E-407D-A1C1-29674BF1046A}" type="presParOf" srcId="{0AEBB38A-1DC9-4BBE-B69C-229AF435873B}" destId="{C4660C9E-1932-4423-81ED-BCDA9D00EC38}" srcOrd="5" destOrd="0" presId="urn:microsoft.com/office/officeart/2008/layout/LinedList"/>
    <dgm:cxn modelId="{C634D29C-2F29-486A-81DA-29DDCFB81B9A}" type="presParOf" srcId="{0AEBB38A-1DC9-4BBE-B69C-229AF435873B}" destId="{7DB887C2-D23B-4A53-AAA7-C7D5948D3511}" srcOrd="6" destOrd="0" presId="urn:microsoft.com/office/officeart/2008/layout/LinedList"/>
    <dgm:cxn modelId="{F60B140E-168B-4127-94EE-E22846CA1672}" type="presParOf" srcId="{0AEBB38A-1DC9-4BBE-B69C-229AF435873B}" destId="{DCB09DC2-AA85-4195-AB77-77A672064887}" srcOrd="7" destOrd="0" presId="urn:microsoft.com/office/officeart/2008/layout/LinedList"/>
    <dgm:cxn modelId="{7E27D082-61CE-4807-88A8-B7508F6B8201}" type="presParOf" srcId="{DCB09DC2-AA85-4195-AB77-77A672064887}" destId="{4AEB0887-ACE0-44C4-A5C5-85357F7B90E6}" srcOrd="0" destOrd="0" presId="urn:microsoft.com/office/officeart/2008/layout/LinedList"/>
    <dgm:cxn modelId="{BF50F13D-62DF-453C-99B6-E3FBA6E56E55}" type="presParOf" srcId="{DCB09DC2-AA85-4195-AB77-77A672064887}" destId="{33F284C1-82ED-4B29-B1E8-3F5FB2E1C33D}" srcOrd="1" destOrd="0" presId="urn:microsoft.com/office/officeart/2008/layout/LinedList"/>
    <dgm:cxn modelId="{06540B57-CA5E-4AE9-BDA6-ED9DE3C9B9F4}" type="presParOf" srcId="{DCB09DC2-AA85-4195-AB77-77A672064887}" destId="{5BAF62F7-87AA-4D77-AEFD-CE859029B9B2}" srcOrd="2" destOrd="0" presId="urn:microsoft.com/office/officeart/2008/layout/LinedList"/>
    <dgm:cxn modelId="{29447686-0510-4447-AE1E-CF7C9FC5A9FC}" type="presParOf" srcId="{0AEBB38A-1DC9-4BBE-B69C-229AF435873B}" destId="{36137A00-0158-4B24-82C2-BB6EDBAA6EA6}" srcOrd="8" destOrd="0" presId="urn:microsoft.com/office/officeart/2008/layout/LinedList"/>
    <dgm:cxn modelId="{C34817D8-E10A-4C18-A57C-77EF0CEC5168}" type="presParOf" srcId="{0AEBB38A-1DC9-4BBE-B69C-229AF435873B}" destId="{DB5289A5-1B85-4C85-A3E4-86F1D864F13D}" srcOrd="9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B252A44-39C4-400C-908F-0A658B6DCC63}">
      <dsp:nvSpPr>
        <dsp:cNvPr id="0" name=""/>
        <dsp:cNvSpPr/>
      </dsp:nvSpPr>
      <dsp:spPr>
        <a:xfrm>
          <a:off x="0" y="0"/>
          <a:ext cx="11131826" cy="50938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2400" b="1" kern="1200" dirty="0" smtClean="0"/>
            <a:t>LEGITIMACIÓN</a:t>
          </a:r>
          <a:r>
            <a:rPr lang="es-AR" sz="2800" b="1" kern="1200" dirty="0" smtClean="0"/>
            <a:t> (ART. 437 CCCN)</a:t>
          </a:r>
          <a:endParaRPr lang="es-AR" sz="2800" b="1" kern="1200" dirty="0"/>
        </a:p>
      </dsp:txBody>
      <dsp:txXfrm>
        <a:off x="0" y="0"/>
        <a:ext cx="11131826" cy="509388"/>
      </dsp:txXfrm>
    </dsp:sp>
    <dsp:sp modelId="{7060A3A7-5C3B-46A8-B1CF-5F4A96293BC7}">
      <dsp:nvSpPr>
        <dsp:cNvPr id="0" name=""/>
        <dsp:cNvSpPr/>
      </dsp:nvSpPr>
      <dsp:spPr>
        <a:xfrm>
          <a:off x="0" y="512625"/>
          <a:ext cx="11131826" cy="5043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3435" tIns="30480" rIns="170688" bIns="3048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s-AR" sz="2400" kern="1200" dirty="0" smtClean="0"/>
            <a:t>Uno o ambos cónyuges en conjunto.</a:t>
          </a:r>
          <a:endParaRPr lang="es-AR" sz="2400" kern="1200" dirty="0"/>
        </a:p>
      </dsp:txBody>
      <dsp:txXfrm>
        <a:off x="0" y="512625"/>
        <a:ext cx="11131826" cy="504339"/>
      </dsp:txXfrm>
    </dsp:sp>
    <dsp:sp modelId="{FCC6EED1-7DBF-433C-9D2F-C7BC33722B92}">
      <dsp:nvSpPr>
        <dsp:cNvPr id="0" name=""/>
        <dsp:cNvSpPr/>
      </dsp:nvSpPr>
      <dsp:spPr>
        <a:xfrm>
          <a:off x="0" y="1016964"/>
          <a:ext cx="11131826" cy="50938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2400" b="1" kern="1200" dirty="0" smtClean="0"/>
            <a:t>COMPETENCIA (art. 717 del CCCN)</a:t>
          </a:r>
          <a:endParaRPr lang="es-AR" sz="2400" b="1" kern="1200" dirty="0"/>
        </a:p>
      </dsp:txBody>
      <dsp:txXfrm>
        <a:off x="0" y="1016964"/>
        <a:ext cx="11131826" cy="509388"/>
      </dsp:txXfrm>
    </dsp:sp>
    <dsp:sp modelId="{0625C569-D540-4CAF-BD00-BF642B4B3316}">
      <dsp:nvSpPr>
        <dsp:cNvPr id="0" name=""/>
        <dsp:cNvSpPr/>
      </dsp:nvSpPr>
      <dsp:spPr>
        <a:xfrm>
          <a:off x="0" y="1526353"/>
          <a:ext cx="11131826" cy="183646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3435" tIns="30480" rIns="170688" bIns="30480" numCol="1" spcCol="1270" anchor="ctr" anchorCtr="0">
          <a:noAutofit/>
        </a:bodyPr>
        <a:lstStyle/>
        <a:p>
          <a:pPr marL="228600" lvl="1" indent="-228600" algn="just" defTabSz="1066800">
            <a:lnSpc>
              <a:spcPct val="15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s-AR" sz="2400" kern="1200" dirty="0" smtClean="0"/>
            <a:t>Presentación unilateral: último domicilio conyugal o domicilio del demandado.</a:t>
          </a:r>
          <a:endParaRPr lang="es-AR" sz="2400" kern="1200" dirty="0"/>
        </a:p>
        <a:p>
          <a:pPr marL="228600" lvl="1" indent="-228600" algn="just" defTabSz="1066800">
            <a:lnSpc>
              <a:spcPct val="15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s-AR" sz="2400" kern="1200" dirty="0" smtClean="0"/>
            <a:t>Presentación conjunta: último domicilio conyugal o domicilio de cualquiera de las partes. </a:t>
          </a:r>
          <a:endParaRPr lang="es-AR" sz="2400" kern="1200" dirty="0"/>
        </a:p>
      </dsp:txBody>
      <dsp:txXfrm>
        <a:off x="0" y="1526353"/>
        <a:ext cx="11131826" cy="1836461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E911DF5-3A49-4AC0-99A4-9D7D6D2BCA17}">
      <dsp:nvSpPr>
        <dsp:cNvPr id="0" name=""/>
        <dsp:cNvSpPr/>
      </dsp:nvSpPr>
      <dsp:spPr>
        <a:xfrm>
          <a:off x="0" y="0"/>
          <a:ext cx="980557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C5B9CC5-CB4E-4C65-916F-03883C14D363}">
      <dsp:nvSpPr>
        <dsp:cNvPr id="0" name=""/>
        <dsp:cNvSpPr/>
      </dsp:nvSpPr>
      <dsp:spPr>
        <a:xfrm>
          <a:off x="0" y="0"/>
          <a:ext cx="1961115" cy="284684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200" kern="1200" dirty="0" smtClean="0"/>
            <a:t>DE FORMA</a:t>
          </a:r>
          <a:endParaRPr lang="es-ES" sz="2200" kern="1200" dirty="0"/>
        </a:p>
      </dsp:txBody>
      <dsp:txXfrm>
        <a:off x="0" y="0"/>
        <a:ext cx="1961115" cy="2846843"/>
      </dsp:txXfrm>
    </dsp:sp>
    <dsp:sp modelId="{D7DF3C9E-C1B6-4C02-9178-C1F703520FBE}">
      <dsp:nvSpPr>
        <dsp:cNvPr id="0" name=""/>
        <dsp:cNvSpPr/>
      </dsp:nvSpPr>
      <dsp:spPr>
        <a:xfrm>
          <a:off x="2108199" y="33465"/>
          <a:ext cx="7697378" cy="66931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2100" kern="1200" dirty="0" smtClean="0">
              <a:latin typeface="Calibri" panose="020F0502020204030204" pitchFamily="34" charset="0"/>
              <a:cs typeface="Calibri" panose="020F0502020204030204" pitchFamily="34" charset="0"/>
            </a:rPr>
            <a:t>Acta de matrimonio </a:t>
          </a:r>
          <a:r>
            <a:rPr lang="es-AR" sz="2100" b="1" i="1" kern="1200" dirty="0" smtClean="0">
              <a:latin typeface="Calibri" panose="020F0502020204030204" pitchFamily="34" charset="0"/>
              <a:cs typeface="Calibri" panose="020F0502020204030204" pitchFamily="34" charset="0"/>
            </a:rPr>
            <a:t>actualizada </a:t>
          </a:r>
          <a:r>
            <a:rPr lang="es-AR" sz="2100" kern="1200" dirty="0" smtClean="0">
              <a:latin typeface="Calibri" panose="020F0502020204030204" pitchFamily="34" charset="0"/>
              <a:cs typeface="Calibri" panose="020F0502020204030204" pitchFamily="34" charset="0"/>
            </a:rPr>
            <a:t>(GEDO)</a:t>
          </a:r>
          <a:endParaRPr lang="es-ES" sz="2100" kern="1200" dirty="0"/>
        </a:p>
      </dsp:txBody>
      <dsp:txXfrm>
        <a:off x="2108199" y="33465"/>
        <a:ext cx="7697378" cy="669313"/>
      </dsp:txXfrm>
    </dsp:sp>
    <dsp:sp modelId="{207EF276-1C1B-4D1F-9618-BBCE4AEB7EDF}">
      <dsp:nvSpPr>
        <dsp:cNvPr id="0" name=""/>
        <dsp:cNvSpPr/>
      </dsp:nvSpPr>
      <dsp:spPr>
        <a:xfrm>
          <a:off x="1961115" y="702779"/>
          <a:ext cx="7844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D09F7A3-6370-4D63-B48D-25C54CC3E2AD}">
      <dsp:nvSpPr>
        <dsp:cNvPr id="0" name=""/>
        <dsp:cNvSpPr/>
      </dsp:nvSpPr>
      <dsp:spPr>
        <a:xfrm>
          <a:off x="2108199" y="736245"/>
          <a:ext cx="7697378" cy="66931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2100" kern="1200" dirty="0" smtClean="0">
              <a:latin typeface="Calibri" panose="020F0502020204030204" pitchFamily="34" charset="0"/>
              <a:cs typeface="Calibri" panose="020F0502020204030204" pitchFamily="34" charset="0"/>
            </a:rPr>
            <a:t>Certificado de nacimiento (si tienen hijos menores de edad)</a:t>
          </a:r>
          <a:endParaRPr lang="es-ES" sz="2100" kern="1200" dirty="0"/>
        </a:p>
      </dsp:txBody>
      <dsp:txXfrm>
        <a:off x="2108199" y="736245"/>
        <a:ext cx="7697378" cy="669313"/>
      </dsp:txXfrm>
    </dsp:sp>
    <dsp:sp modelId="{1272E320-94F9-4FEE-A0A0-C0A9233486D2}">
      <dsp:nvSpPr>
        <dsp:cNvPr id="0" name=""/>
        <dsp:cNvSpPr/>
      </dsp:nvSpPr>
      <dsp:spPr>
        <a:xfrm>
          <a:off x="1961115" y="1405559"/>
          <a:ext cx="7844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255F159-8D1D-4F33-BB64-9027744E2498}">
      <dsp:nvSpPr>
        <dsp:cNvPr id="0" name=""/>
        <dsp:cNvSpPr/>
      </dsp:nvSpPr>
      <dsp:spPr>
        <a:xfrm>
          <a:off x="2108199" y="1439024"/>
          <a:ext cx="7697378" cy="66931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2100" kern="1200" dirty="0" smtClean="0">
              <a:latin typeface="Calibri" panose="020F0502020204030204" pitchFamily="34" charset="0"/>
              <a:cs typeface="Calibri" panose="020F0502020204030204" pitchFamily="34" charset="0"/>
            </a:rPr>
            <a:t>Pago de tasa y sobretasa</a:t>
          </a:r>
        </a:p>
      </dsp:txBody>
      <dsp:txXfrm>
        <a:off x="2108199" y="1439024"/>
        <a:ext cx="7697378" cy="669313"/>
      </dsp:txXfrm>
    </dsp:sp>
    <dsp:sp modelId="{6B18E439-668A-484E-B230-CE9809BE22D7}">
      <dsp:nvSpPr>
        <dsp:cNvPr id="0" name=""/>
        <dsp:cNvSpPr/>
      </dsp:nvSpPr>
      <dsp:spPr>
        <a:xfrm>
          <a:off x="1961115" y="2108338"/>
          <a:ext cx="7844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A20A85E-7B84-42B7-AA9C-C2382D653F99}">
      <dsp:nvSpPr>
        <dsp:cNvPr id="0" name=""/>
        <dsp:cNvSpPr/>
      </dsp:nvSpPr>
      <dsp:spPr>
        <a:xfrm>
          <a:off x="2108199" y="2141804"/>
          <a:ext cx="7697378" cy="66931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2100" kern="1200" dirty="0" smtClean="0">
              <a:latin typeface="Calibri" panose="020F0502020204030204" pitchFamily="34" charset="0"/>
              <a:cs typeface="Calibri" panose="020F0502020204030204" pitchFamily="34" charset="0"/>
            </a:rPr>
            <a:t>Firma digital y firma ológrafa del patrocinado (acordada 3886 </a:t>
          </a:r>
          <a:r>
            <a:rPr lang="es-AR" sz="2100" kern="1200" dirty="0" err="1" smtClean="0">
              <a:latin typeface="Calibri" panose="020F0502020204030204" pitchFamily="34" charset="0"/>
              <a:cs typeface="Calibri" panose="020F0502020204030204" pitchFamily="34" charset="0"/>
            </a:rPr>
            <a:t>scba</a:t>
          </a:r>
          <a:r>
            <a:rPr lang="es-AR" sz="2100" kern="1200" dirty="0" smtClean="0">
              <a:latin typeface="Calibri" panose="020F0502020204030204" pitchFamily="34" charset="0"/>
              <a:cs typeface="Calibri" panose="020F0502020204030204" pitchFamily="34" charset="0"/>
            </a:rPr>
            <a:t>)</a:t>
          </a:r>
          <a:endParaRPr lang="es-ES" sz="2100" kern="1200" dirty="0"/>
        </a:p>
      </dsp:txBody>
      <dsp:txXfrm>
        <a:off x="2108199" y="2141804"/>
        <a:ext cx="7697378" cy="669313"/>
      </dsp:txXfrm>
    </dsp:sp>
    <dsp:sp modelId="{5DC86F98-F35B-44FC-B04D-38D44B1F3816}">
      <dsp:nvSpPr>
        <dsp:cNvPr id="0" name=""/>
        <dsp:cNvSpPr/>
      </dsp:nvSpPr>
      <dsp:spPr>
        <a:xfrm>
          <a:off x="1961115" y="2811118"/>
          <a:ext cx="7844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E911DF5-3A49-4AC0-99A4-9D7D6D2BCA17}">
      <dsp:nvSpPr>
        <dsp:cNvPr id="0" name=""/>
        <dsp:cNvSpPr/>
      </dsp:nvSpPr>
      <dsp:spPr>
        <a:xfrm>
          <a:off x="0" y="0"/>
          <a:ext cx="1037534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C5B9CC5-CB4E-4C65-916F-03883C14D363}">
      <dsp:nvSpPr>
        <dsp:cNvPr id="0" name=""/>
        <dsp:cNvSpPr/>
      </dsp:nvSpPr>
      <dsp:spPr>
        <a:xfrm>
          <a:off x="0" y="0"/>
          <a:ext cx="2075069" cy="33974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200" kern="1200" dirty="0" smtClean="0"/>
            <a:t>DE CONTENIDO</a:t>
          </a:r>
          <a:endParaRPr lang="es-ES" sz="2200" kern="1200" dirty="0"/>
        </a:p>
      </dsp:txBody>
      <dsp:txXfrm>
        <a:off x="0" y="0"/>
        <a:ext cx="2075069" cy="3397450"/>
      </dsp:txXfrm>
    </dsp:sp>
    <dsp:sp modelId="{D7DF3C9E-C1B6-4C02-9178-C1F703520FBE}">
      <dsp:nvSpPr>
        <dsp:cNvPr id="0" name=""/>
        <dsp:cNvSpPr/>
      </dsp:nvSpPr>
      <dsp:spPr>
        <a:xfrm>
          <a:off x="2230699" y="78964"/>
          <a:ext cx="8144648" cy="15792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2400" kern="1200" dirty="0" smtClean="0">
              <a:latin typeface="Calibri" panose="020F0502020204030204" pitchFamily="34" charset="0"/>
              <a:cs typeface="Calibri" panose="020F0502020204030204" pitchFamily="34" charset="0"/>
            </a:rPr>
            <a:t>Art. 438 CCCN: </a:t>
          </a: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2400" kern="1200" dirty="0" smtClean="0">
              <a:latin typeface="Calibri" panose="020F0502020204030204" pitchFamily="34" charset="0"/>
              <a:cs typeface="Calibri" panose="020F0502020204030204" pitchFamily="34" charset="0"/>
            </a:rPr>
            <a:t>- Propuesta reguladora (presentación unilateral)</a:t>
          </a: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2400" kern="1200" dirty="0" smtClean="0">
              <a:latin typeface="Calibri" panose="020F0502020204030204" pitchFamily="34" charset="0"/>
              <a:cs typeface="Calibri" panose="020F0502020204030204" pitchFamily="34" charset="0"/>
            </a:rPr>
            <a:t>- Convenio regulador (presentación conjunta)</a:t>
          </a:r>
          <a:endParaRPr lang="es-ES" sz="2400" kern="1200" dirty="0"/>
        </a:p>
      </dsp:txBody>
      <dsp:txXfrm>
        <a:off x="2230699" y="78964"/>
        <a:ext cx="8144648" cy="1579283"/>
      </dsp:txXfrm>
    </dsp:sp>
    <dsp:sp modelId="{207EF276-1C1B-4D1F-9618-BBCE4AEB7EDF}">
      <dsp:nvSpPr>
        <dsp:cNvPr id="0" name=""/>
        <dsp:cNvSpPr/>
      </dsp:nvSpPr>
      <dsp:spPr>
        <a:xfrm>
          <a:off x="2075069" y="1658247"/>
          <a:ext cx="830027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D09F7A3-6370-4D63-B48D-25C54CC3E2AD}">
      <dsp:nvSpPr>
        <dsp:cNvPr id="0" name=""/>
        <dsp:cNvSpPr/>
      </dsp:nvSpPr>
      <dsp:spPr>
        <a:xfrm>
          <a:off x="2230699" y="1737211"/>
          <a:ext cx="8144648" cy="15792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2400" kern="1200" dirty="0" smtClean="0">
              <a:latin typeface="Calibri" panose="020F0502020204030204" pitchFamily="34" charset="0"/>
              <a:cs typeface="Calibri" panose="020F0502020204030204" pitchFamily="34" charset="0"/>
            </a:rPr>
            <a:t>Hechos</a:t>
          </a: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2400" kern="1200" dirty="0" smtClean="0">
              <a:latin typeface="Calibri" panose="020F0502020204030204" pitchFamily="34" charset="0"/>
              <a:cs typeface="Calibri" panose="020F0502020204030204" pitchFamily="34" charset="0"/>
            </a:rPr>
            <a:t>- Indicar si hay menores de edad.</a:t>
          </a: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2400" kern="1200" dirty="0" smtClean="0">
              <a:latin typeface="Calibri" panose="020F0502020204030204" pitchFamily="34" charset="0"/>
              <a:cs typeface="Calibri" panose="020F0502020204030204" pitchFamily="34" charset="0"/>
            </a:rPr>
            <a:t>- Fecha de </a:t>
          </a:r>
          <a:r>
            <a:rPr lang="es-AR" sz="2400" kern="1200" dirty="0" err="1" smtClean="0">
              <a:latin typeface="Calibri" panose="020F0502020204030204" pitchFamily="34" charset="0"/>
              <a:cs typeface="Calibri" panose="020F0502020204030204" pitchFamily="34" charset="0"/>
            </a:rPr>
            <a:t>sepàracion</a:t>
          </a:r>
          <a:r>
            <a:rPr lang="es-AR" sz="2400" kern="1200" dirty="0" smtClean="0">
              <a:latin typeface="Calibri" panose="020F0502020204030204" pitchFamily="34" charset="0"/>
              <a:cs typeface="Calibri" panose="020F0502020204030204" pitchFamily="34" charset="0"/>
            </a:rPr>
            <a:t> de hecho. </a:t>
          </a:r>
          <a:endParaRPr lang="es-ES" sz="2400" kern="1200" dirty="0"/>
        </a:p>
      </dsp:txBody>
      <dsp:txXfrm>
        <a:off x="2230699" y="1737211"/>
        <a:ext cx="8144648" cy="1579283"/>
      </dsp:txXfrm>
    </dsp:sp>
    <dsp:sp modelId="{1272E320-94F9-4FEE-A0A0-C0A9233486D2}">
      <dsp:nvSpPr>
        <dsp:cNvPr id="0" name=""/>
        <dsp:cNvSpPr/>
      </dsp:nvSpPr>
      <dsp:spPr>
        <a:xfrm>
          <a:off x="2075069" y="3316495"/>
          <a:ext cx="830027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2789D3B-F67B-4239-88D6-836CCB2A20A1}">
      <dsp:nvSpPr>
        <dsp:cNvPr id="0" name=""/>
        <dsp:cNvSpPr/>
      </dsp:nvSpPr>
      <dsp:spPr>
        <a:xfrm>
          <a:off x="0" y="0"/>
          <a:ext cx="510760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0FE8907-18DE-45AC-97BE-DECD1473BF1F}">
      <dsp:nvSpPr>
        <dsp:cNvPr id="0" name=""/>
        <dsp:cNvSpPr/>
      </dsp:nvSpPr>
      <dsp:spPr>
        <a:xfrm>
          <a:off x="0" y="0"/>
          <a:ext cx="1021521" cy="312060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700" kern="1200" dirty="0" smtClean="0"/>
            <a:t>Menores</a:t>
          </a:r>
          <a:endParaRPr lang="es-ES" sz="1700" kern="1200" dirty="0"/>
        </a:p>
      </dsp:txBody>
      <dsp:txXfrm>
        <a:off x="0" y="0"/>
        <a:ext cx="1021521" cy="3120603"/>
      </dsp:txXfrm>
    </dsp:sp>
    <dsp:sp modelId="{FFA54CD4-06B6-4B91-A1B1-9922C79336A8}">
      <dsp:nvSpPr>
        <dsp:cNvPr id="0" name=""/>
        <dsp:cNvSpPr/>
      </dsp:nvSpPr>
      <dsp:spPr>
        <a:xfrm>
          <a:off x="1098135" y="48759"/>
          <a:ext cx="4009470" cy="97518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kern="1200" dirty="0" smtClean="0"/>
            <a:t>Cuidado personal (650 / 653 CCCN)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kern="1200" dirty="0" smtClean="0"/>
            <a:t>- Compartido: Modalidad indistinta o alternada.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kern="1200" dirty="0" smtClean="0"/>
            <a:t>- Unilateral (excepcional)</a:t>
          </a:r>
          <a:endParaRPr lang="es-ES" sz="1400" kern="1200" dirty="0"/>
        </a:p>
      </dsp:txBody>
      <dsp:txXfrm>
        <a:off x="1098135" y="48759"/>
        <a:ext cx="4009470" cy="975188"/>
      </dsp:txXfrm>
    </dsp:sp>
    <dsp:sp modelId="{A2CB5E18-EAF2-4C9E-999A-99E2D70365A3}">
      <dsp:nvSpPr>
        <dsp:cNvPr id="0" name=""/>
        <dsp:cNvSpPr/>
      </dsp:nvSpPr>
      <dsp:spPr>
        <a:xfrm>
          <a:off x="1021521" y="1023947"/>
          <a:ext cx="4086084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66FA874-C977-4416-B369-108C16E5062F}">
      <dsp:nvSpPr>
        <dsp:cNvPr id="0" name=""/>
        <dsp:cNvSpPr/>
      </dsp:nvSpPr>
      <dsp:spPr>
        <a:xfrm>
          <a:off x="1098135" y="1072707"/>
          <a:ext cx="4009470" cy="97518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1400" kern="1200" dirty="0" smtClean="0"/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kern="1200" dirty="0" smtClean="0"/>
            <a:t>Régimen de comunicación (652 CCCN)</a:t>
          </a:r>
          <a:endParaRPr lang="es-ES" sz="1400" kern="1200" dirty="0"/>
        </a:p>
      </dsp:txBody>
      <dsp:txXfrm>
        <a:off x="1098135" y="1072707"/>
        <a:ext cx="4009470" cy="975188"/>
      </dsp:txXfrm>
    </dsp:sp>
    <dsp:sp modelId="{19AF971D-31C6-4860-B02F-B67B600122F0}">
      <dsp:nvSpPr>
        <dsp:cNvPr id="0" name=""/>
        <dsp:cNvSpPr/>
      </dsp:nvSpPr>
      <dsp:spPr>
        <a:xfrm>
          <a:off x="1021521" y="2047895"/>
          <a:ext cx="4086084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3F284C1-82ED-4B29-B1E8-3F5FB2E1C33D}">
      <dsp:nvSpPr>
        <dsp:cNvPr id="0" name=""/>
        <dsp:cNvSpPr/>
      </dsp:nvSpPr>
      <dsp:spPr>
        <a:xfrm>
          <a:off x="1098135" y="2096655"/>
          <a:ext cx="4009470" cy="97518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1400" kern="1200" dirty="0" smtClean="0"/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kern="1200" dirty="0" smtClean="0"/>
            <a:t>Alimentos (658 y </a:t>
          </a:r>
          <a:r>
            <a:rPr lang="es-ES" sz="1400" kern="1200" dirty="0" err="1" smtClean="0"/>
            <a:t>ccs</a:t>
          </a:r>
          <a:r>
            <a:rPr lang="es-ES" sz="1400" kern="1200" dirty="0" smtClean="0"/>
            <a:t>. CCCN)</a:t>
          </a:r>
          <a:endParaRPr lang="es-ES" sz="1400" kern="1200" dirty="0"/>
        </a:p>
      </dsp:txBody>
      <dsp:txXfrm>
        <a:off x="1098135" y="2096655"/>
        <a:ext cx="4009470" cy="975188"/>
      </dsp:txXfrm>
    </dsp:sp>
    <dsp:sp modelId="{36137A00-0158-4B24-82C2-BB6EDBAA6EA6}">
      <dsp:nvSpPr>
        <dsp:cNvPr id="0" name=""/>
        <dsp:cNvSpPr/>
      </dsp:nvSpPr>
      <dsp:spPr>
        <a:xfrm>
          <a:off x="1021521" y="3071843"/>
          <a:ext cx="4086084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2789D3B-F67B-4239-88D6-836CCB2A20A1}">
      <dsp:nvSpPr>
        <dsp:cNvPr id="0" name=""/>
        <dsp:cNvSpPr/>
      </dsp:nvSpPr>
      <dsp:spPr>
        <a:xfrm>
          <a:off x="0" y="0"/>
          <a:ext cx="5390391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0FE8907-18DE-45AC-97BE-DECD1473BF1F}">
      <dsp:nvSpPr>
        <dsp:cNvPr id="0" name=""/>
        <dsp:cNvSpPr/>
      </dsp:nvSpPr>
      <dsp:spPr>
        <a:xfrm>
          <a:off x="0" y="0"/>
          <a:ext cx="1078078" cy="31206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900" kern="1200" dirty="0" smtClean="0"/>
            <a:t>Entre partes</a:t>
          </a:r>
          <a:endParaRPr lang="es-ES" sz="1900" kern="1200" dirty="0"/>
        </a:p>
      </dsp:txBody>
      <dsp:txXfrm>
        <a:off x="0" y="0"/>
        <a:ext cx="1078078" cy="3120604"/>
      </dsp:txXfrm>
    </dsp:sp>
    <dsp:sp modelId="{FFA54CD4-06B6-4B91-A1B1-9922C79336A8}">
      <dsp:nvSpPr>
        <dsp:cNvPr id="0" name=""/>
        <dsp:cNvSpPr/>
      </dsp:nvSpPr>
      <dsp:spPr>
        <a:xfrm>
          <a:off x="1158934" y="48759"/>
          <a:ext cx="4231457" cy="97518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1500" kern="1200" dirty="0" smtClean="0"/>
        </a:p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500" kern="1200" dirty="0" smtClean="0"/>
            <a:t>Compensación económica</a:t>
          </a:r>
          <a:endParaRPr lang="es-ES" sz="1500" kern="1200" dirty="0"/>
        </a:p>
      </dsp:txBody>
      <dsp:txXfrm>
        <a:off x="1158934" y="48759"/>
        <a:ext cx="4231457" cy="975188"/>
      </dsp:txXfrm>
    </dsp:sp>
    <dsp:sp modelId="{A2CB5E18-EAF2-4C9E-999A-99E2D70365A3}">
      <dsp:nvSpPr>
        <dsp:cNvPr id="0" name=""/>
        <dsp:cNvSpPr/>
      </dsp:nvSpPr>
      <dsp:spPr>
        <a:xfrm>
          <a:off x="1078078" y="1023948"/>
          <a:ext cx="4312313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66FA874-C977-4416-B369-108C16E5062F}">
      <dsp:nvSpPr>
        <dsp:cNvPr id="0" name=""/>
        <dsp:cNvSpPr/>
      </dsp:nvSpPr>
      <dsp:spPr>
        <a:xfrm>
          <a:off x="1158934" y="1072707"/>
          <a:ext cx="4231457" cy="97518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1500" kern="1200" dirty="0" smtClean="0"/>
        </a:p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500" kern="1200" dirty="0" smtClean="0"/>
            <a:t>Atribución a la vivienda familiar</a:t>
          </a:r>
          <a:endParaRPr lang="es-ES" sz="1500" kern="1200" dirty="0"/>
        </a:p>
      </dsp:txBody>
      <dsp:txXfrm>
        <a:off x="1158934" y="1072707"/>
        <a:ext cx="4231457" cy="975188"/>
      </dsp:txXfrm>
    </dsp:sp>
    <dsp:sp modelId="{19AF971D-31C6-4860-B02F-B67B600122F0}">
      <dsp:nvSpPr>
        <dsp:cNvPr id="0" name=""/>
        <dsp:cNvSpPr/>
      </dsp:nvSpPr>
      <dsp:spPr>
        <a:xfrm>
          <a:off x="1078078" y="2047896"/>
          <a:ext cx="4312313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3F284C1-82ED-4B29-B1E8-3F5FB2E1C33D}">
      <dsp:nvSpPr>
        <dsp:cNvPr id="0" name=""/>
        <dsp:cNvSpPr/>
      </dsp:nvSpPr>
      <dsp:spPr>
        <a:xfrm>
          <a:off x="1158934" y="2096655"/>
          <a:ext cx="4231457" cy="97518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1500" kern="1200" dirty="0" smtClean="0"/>
        </a:p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500" kern="1200" dirty="0" smtClean="0"/>
            <a:t>Alimento entre cónyuges (art. 434 CCCN)</a:t>
          </a:r>
          <a:endParaRPr lang="es-ES" sz="1500" kern="1200" dirty="0"/>
        </a:p>
      </dsp:txBody>
      <dsp:txXfrm>
        <a:off x="1158934" y="2096655"/>
        <a:ext cx="4231457" cy="975188"/>
      </dsp:txXfrm>
    </dsp:sp>
    <dsp:sp modelId="{36137A00-0158-4B24-82C2-BB6EDBAA6EA6}">
      <dsp:nvSpPr>
        <dsp:cNvPr id="0" name=""/>
        <dsp:cNvSpPr/>
      </dsp:nvSpPr>
      <dsp:spPr>
        <a:xfrm>
          <a:off x="1078078" y="3071844"/>
          <a:ext cx="4312313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421F3A-5567-48A6-A4E0-EBC781E7FE38}" type="datetimeFigureOut">
              <a:rPr lang="en-US" smtClean="0"/>
              <a:pPr/>
              <a:t>10/22/2024</a:t>
            </a:fld>
            <a:endParaRPr lang="en-U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E726DC-9BDD-4E46-9AA9-2F41D3A52156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4926169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2.vml"/></Relationships>
</file>

<file path=ppt/slideLayouts/_rels/slideLayout10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21.xml"/><Relationship Id="rId1" Type="http://schemas.openxmlformats.org/officeDocument/2006/relationships/vmlDrawing" Target="../drawings/vmlDrawing25.vml"/><Relationship Id="rId4" Type="http://schemas.openxmlformats.org/officeDocument/2006/relationships/oleObject" Target="../embeddings/oleObject25.bin"/></Relationships>
</file>

<file path=ppt/slideLayouts/_rels/slideLayout10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22.xml"/><Relationship Id="rId1" Type="http://schemas.openxmlformats.org/officeDocument/2006/relationships/vmlDrawing" Target="../drawings/vmlDrawing26.vml"/><Relationship Id="rId4" Type="http://schemas.openxmlformats.org/officeDocument/2006/relationships/oleObject" Target="../embeddings/oleObject26.bin"/></Relationships>
</file>

<file path=ppt/slideLayouts/_rels/slideLayout10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23.xml"/><Relationship Id="rId1" Type="http://schemas.openxmlformats.org/officeDocument/2006/relationships/vmlDrawing" Target="../drawings/vmlDrawing27.vml"/><Relationship Id="rId4" Type="http://schemas.openxmlformats.org/officeDocument/2006/relationships/oleObject" Target="../embeddings/oleObject27.bin"/></Relationships>
</file>

<file path=ppt/slideLayouts/_rels/slideLayout10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24.xml"/><Relationship Id="rId1" Type="http://schemas.openxmlformats.org/officeDocument/2006/relationships/vmlDrawing" Target="../drawings/vmlDrawing28.vml"/><Relationship Id="rId4" Type="http://schemas.openxmlformats.org/officeDocument/2006/relationships/oleObject" Target="../embeddings/oleObject28.bin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25.xml"/><Relationship Id="rId1" Type="http://schemas.openxmlformats.org/officeDocument/2006/relationships/vmlDrawing" Target="../drawings/vmlDrawing29.vml"/><Relationship Id="rId4" Type="http://schemas.openxmlformats.org/officeDocument/2006/relationships/oleObject" Target="../embeddings/oleObject29.bin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26.xml"/><Relationship Id="rId1" Type="http://schemas.openxmlformats.org/officeDocument/2006/relationships/vmlDrawing" Target="../drawings/vmlDrawing30.vml"/><Relationship Id="rId4" Type="http://schemas.openxmlformats.org/officeDocument/2006/relationships/oleObject" Target="../embeddings/oleObject30.bin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2" Type="http://schemas.openxmlformats.org/officeDocument/2006/relationships/slideMaster" Target="../slideMasters/slideMaster4.xml"/><Relationship Id="rId1" Type="http://schemas.openxmlformats.org/officeDocument/2006/relationships/vmlDrawing" Target="../drawings/vmlDrawing31.v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hyperlink" Target="https://mapcms.e.corpintra.net/bmbds/de/dynamic/searchview.html?currentTab=asset&amp;category=media" TargetMode="External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png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0.png"/><Relationship Id="rId4" Type="http://schemas.openxmlformats.org/officeDocument/2006/relationships/image" Target="../media/image17.jpeg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10.png"/><Relationship Id="rId4" Type="http://schemas.openxmlformats.org/officeDocument/2006/relationships/image" Target="../media/image18.png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5.v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Master" Target="../slideMasters/slideMaster4.xml"/><Relationship Id="rId7" Type="http://schemas.openxmlformats.org/officeDocument/2006/relationships/image" Target="../media/image6.png"/><Relationship Id="rId2" Type="http://schemas.openxmlformats.org/officeDocument/2006/relationships/tags" Target="../tags/tag3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5.png"/><Relationship Id="rId5" Type="http://schemas.openxmlformats.org/officeDocument/2006/relationships/image" Target="../media/image22.png"/><Relationship Id="rId4" Type="http://schemas.openxmlformats.org/officeDocument/2006/relationships/oleObject" Target="../embeddings/oleObject7.bin"/><Relationship Id="rId9" Type="http://schemas.openxmlformats.org/officeDocument/2006/relationships/image" Target="../media/image23.png"/></Relationships>
</file>

<file path=ppt/slideLayouts/_rels/slideLayout8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Master" Target="../slideMasters/slideMaster4.xml"/><Relationship Id="rId7" Type="http://schemas.openxmlformats.org/officeDocument/2006/relationships/image" Target="../media/image6.png"/><Relationship Id="rId2" Type="http://schemas.openxmlformats.org/officeDocument/2006/relationships/tags" Target="../tags/tag4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5.png"/><Relationship Id="rId5" Type="http://schemas.openxmlformats.org/officeDocument/2006/relationships/image" Target="../media/image24.png"/><Relationship Id="rId4" Type="http://schemas.openxmlformats.org/officeDocument/2006/relationships/oleObject" Target="../embeddings/oleObject8.bin"/><Relationship Id="rId9" Type="http://schemas.openxmlformats.org/officeDocument/2006/relationships/image" Target="../media/image23.png"/></Relationships>
</file>

<file path=ppt/slideLayouts/_rels/slideLayout8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Master" Target="../slideMasters/slideMaster4.xml"/><Relationship Id="rId7" Type="http://schemas.openxmlformats.org/officeDocument/2006/relationships/image" Target="../media/image25.png"/><Relationship Id="rId2" Type="http://schemas.openxmlformats.org/officeDocument/2006/relationships/tags" Target="../tags/tag5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oleObject" Target="../embeddings/oleObject9.bin"/><Relationship Id="rId9" Type="http://schemas.openxmlformats.org/officeDocument/2006/relationships/image" Target="../media/image23.png"/></Relationships>
</file>

<file path=ppt/slideLayouts/_rels/slideLayout8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6.xml"/><Relationship Id="rId1" Type="http://schemas.openxmlformats.org/officeDocument/2006/relationships/vmlDrawing" Target="../drawings/vmlDrawing10.vml"/><Relationship Id="rId4" Type="http://schemas.openxmlformats.org/officeDocument/2006/relationships/oleObject" Target="../embeddings/oleObject10.bin"/></Relationships>
</file>

<file path=ppt/slideLayouts/_rels/slideLayout8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7.xml"/><Relationship Id="rId1" Type="http://schemas.openxmlformats.org/officeDocument/2006/relationships/vmlDrawing" Target="../drawings/vmlDrawing11.vml"/><Relationship Id="rId4" Type="http://schemas.openxmlformats.org/officeDocument/2006/relationships/oleObject" Target="../embeddings/oleObject11.bin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8.xml"/><Relationship Id="rId1" Type="http://schemas.openxmlformats.org/officeDocument/2006/relationships/vmlDrawing" Target="../drawings/vmlDrawing12.vml"/><Relationship Id="rId4" Type="http://schemas.openxmlformats.org/officeDocument/2006/relationships/oleObject" Target="../embeddings/oleObject12.bin"/></Relationships>
</file>

<file path=ppt/slideLayouts/_rels/slideLayout8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9.xml"/><Relationship Id="rId1" Type="http://schemas.openxmlformats.org/officeDocument/2006/relationships/vmlDrawing" Target="../drawings/vmlDrawing13.vml"/><Relationship Id="rId4" Type="http://schemas.openxmlformats.org/officeDocument/2006/relationships/oleObject" Target="../embeddings/oleObject13.bin"/></Relationships>
</file>

<file path=ppt/slideLayouts/_rels/slideLayout8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10.xml"/><Relationship Id="rId1" Type="http://schemas.openxmlformats.org/officeDocument/2006/relationships/vmlDrawing" Target="../drawings/vmlDrawing14.vml"/><Relationship Id="rId4" Type="http://schemas.openxmlformats.org/officeDocument/2006/relationships/oleObject" Target="../embeddings/oleObject14.bin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Layouts/_rels/slideLayout9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11.xml"/><Relationship Id="rId1" Type="http://schemas.openxmlformats.org/officeDocument/2006/relationships/vmlDrawing" Target="../drawings/vmlDrawing15.vml"/><Relationship Id="rId4" Type="http://schemas.openxmlformats.org/officeDocument/2006/relationships/oleObject" Target="../embeddings/oleObject15.bin"/></Relationships>
</file>

<file path=ppt/slideLayouts/_rels/slideLayout9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12.xml"/><Relationship Id="rId1" Type="http://schemas.openxmlformats.org/officeDocument/2006/relationships/vmlDrawing" Target="../drawings/vmlDrawing16.vml"/><Relationship Id="rId4" Type="http://schemas.openxmlformats.org/officeDocument/2006/relationships/oleObject" Target="../embeddings/oleObject16.bin"/></Relationships>
</file>

<file path=ppt/slideLayouts/_rels/slideLayout9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13.xml"/><Relationship Id="rId1" Type="http://schemas.openxmlformats.org/officeDocument/2006/relationships/vmlDrawing" Target="../drawings/vmlDrawing17.vml"/><Relationship Id="rId4" Type="http://schemas.openxmlformats.org/officeDocument/2006/relationships/oleObject" Target="../embeddings/oleObject17.bin"/></Relationships>
</file>

<file path=ppt/slideLayouts/_rels/slideLayout9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slideMaster" Target="../slideMasters/slideMaster4.xml"/><Relationship Id="rId7" Type="http://schemas.openxmlformats.org/officeDocument/2006/relationships/image" Target="../media/image18.png"/><Relationship Id="rId2" Type="http://schemas.openxmlformats.org/officeDocument/2006/relationships/tags" Target="../tags/tag14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8.png"/><Relationship Id="rId5" Type="http://schemas.openxmlformats.org/officeDocument/2006/relationships/image" Target="../media/image16.png"/><Relationship Id="rId4" Type="http://schemas.openxmlformats.org/officeDocument/2006/relationships/oleObject" Target="../embeddings/oleObject18.bin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15.xml"/><Relationship Id="rId1" Type="http://schemas.openxmlformats.org/officeDocument/2006/relationships/vmlDrawing" Target="../drawings/vmlDrawing19.vml"/><Relationship Id="rId4" Type="http://schemas.openxmlformats.org/officeDocument/2006/relationships/oleObject" Target="../embeddings/oleObject19.bin"/></Relationships>
</file>

<file path=ppt/slideLayouts/_rels/slideLayout9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16.xml"/><Relationship Id="rId1" Type="http://schemas.openxmlformats.org/officeDocument/2006/relationships/vmlDrawing" Target="../drawings/vmlDrawing20.vml"/><Relationship Id="rId4" Type="http://schemas.openxmlformats.org/officeDocument/2006/relationships/oleObject" Target="../embeddings/oleObject20.bin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17.xml"/><Relationship Id="rId1" Type="http://schemas.openxmlformats.org/officeDocument/2006/relationships/vmlDrawing" Target="../drawings/vmlDrawing21.vml"/><Relationship Id="rId4" Type="http://schemas.openxmlformats.org/officeDocument/2006/relationships/oleObject" Target="../embeddings/oleObject21.bin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18.xml"/><Relationship Id="rId1" Type="http://schemas.openxmlformats.org/officeDocument/2006/relationships/vmlDrawing" Target="../drawings/vmlDrawing22.vml"/><Relationship Id="rId4" Type="http://schemas.openxmlformats.org/officeDocument/2006/relationships/oleObject" Target="../embeddings/oleObject22.bin"/></Relationships>
</file>

<file path=ppt/slideLayouts/_rels/slideLayout9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19.xml"/><Relationship Id="rId1" Type="http://schemas.openxmlformats.org/officeDocument/2006/relationships/vmlDrawing" Target="../drawings/vmlDrawing23.vml"/><Relationship Id="rId4" Type="http://schemas.openxmlformats.org/officeDocument/2006/relationships/oleObject" Target="../embeddings/oleObject23.bin"/></Relationships>
</file>

<file path=ppt/slideLayouts/_rels/slideLayout9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20.xml"/><Relationship Id="rId1" Type="http://schemas.openxmlformats.org/officeDocument/2006/relationships/vmlDrawing" Target="../drawings/vmlDrawing24.vml"/><Relationship Id="rId4" Type="http://schemas.openxmlformats.org/officeDocument/2006/relationships/oleObject" Target="../embeddings/oleObject24.bin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/>
          <p:cNvSpPr/>
          <p:nvPr userDrawn="1"/>
        </p:nvSpPr>
        <p:spPr bwMode="black">
          <a:xfrm>
            <a:off x="0" y="0"/>
            <a:ext cx="12190451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>
              <a:lnSpc>
                <a:spcPct val="108000"/>
              </a:lnSpc>
              <a:spcAft>
                <a:spcPts val="1007"/>
              </a:spcAft>
            </a:pPr>
            <a:endParaRPr lang="en-US" sz="1999" dirty="0">
              <a:solidFill>
                <a:prstClr val="white"/>
              </a:solidFill>
            </a:endParaRPr>
          </a:p>
        </p:txBody>
      </p:sp>
      <p:pic>
        <p:nvPicPr>
          <p:cNvPr id="12" name="Grafik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" y="499"/>
            <a:ext cx="12191746" cy="6857001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 bwMode="white">
          <a:xfrm>
            <a:off x="395081" y="3848402"/>
            <a:ext cx="8928000" cy="1044000"/>
          </a:xfrm>
        </p:spPr>
        <p:txBody>
          <a:bodyPr/>
          <a:lstStyle>
            <a:lvl1pPr>
              <a:lnSpc>
                <a:spcPts val="3997"/>
              </a:lnSpc>
              <a:defRPr sz="2999" baseline="0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>Presentation title 30 </a:t>
            </a:r>
            <a:r>
              <a:rPr lang="en-US" noProof="0" dirty="0" err="1"/>
              <a:t>pt</a:t>
            </a:r>
            <a:r>
              <a:rPr lang="en-US" noProof="0" dirty="0"/>
              <a:t> on one line.</a:t>
            </a:r>
            <a:br>
              <a:rPr lang="en-US" noProof="0" dirty="0"/>
            </a:br>
            <a:r>
              <a:rPr lang="en-US" noProof="0" dirty="0"/>
              <a:t>On two lines possible.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 bwMode="white">
          <a:xfrm>
            <a:off x="395794" y="4932000"/>
            <a:ext cx="8928000" cy="756000"/>
          </a:xfrm>
        </p:spPr>
        <p:txBody>
          <a:bodyPr/>
          <a:lstStyle>
            <a:lvl1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 baseline="0">
                <a:solidFill>
                  <a:schemeClr val="bg1"/>
                </a:solidFill>
                <a:latin typeface="+mn-lt"/>
              </a:defRPr>
            </a:lvl1pPr>
            <a:lvl2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>
                <a:solidFill>
                  <a:schemeClr val="bg1"/>
                </a:solidFill>
                <a:latin typeface="+mn-lt"/>
              </a:defRPr>
            </a:lvl2pPr>
            <a:lvl3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>
                <a:solidFill>
                  <a:schemeClr val="bg1"/>
                </a:solidFill>
                <a:latin typeface="+mn-lt"/>
              </a:defRPr>
            </a:lvl3pPr>
            <a:lvl4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>
                <a:solidFill>
                  <a:schemeClr val="bg1"/>
                </a:solidFill>
                <a:latin typeface="+mn-lt"/>
              </a:defRPr>
            </a:lvl4pPr>
            <a:lvl5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>
                <a:solidFill>
                  <a:schemeClr val="bg1"/>
                </a:solidFill>
                <a:latin typeface="+mn-lt"/>
              </a:defRPr>
            </a:lvl5pPr>
            <a:lvl6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>
                <a:solidFill>
                  <a:schemeClr val="bg1"/>
                </a:solidFill>
                <a:latin typeface="+mn-lt"/>
              </a:defRPr>
            </a:lvl6pPr>
            <a:lvl7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>
                <a:solidFill>
                  <a:schemeClr val="bg1"/>
                </a:solidFill>
                <a:latin typeface="+mn-lt"/>
              </a:defRPr>
            </a:lvl7pPr>
            <a:lvl8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>
                <a:solidFill>
                  <a:schemeClr val="bg1"/>
                </a:solidFill>
                <a:latin typeface="+mn-lt"/>
              </a:defRPr>
            </a:lvl8pPr>
            <a:lvl9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>
                <a:solidFill>
                  <a:schemeClr val="bg1"/>
                </a:solidFill>
                <a:latin typeface="+mn-lt"/>
              </a:defRPr>
            </a:lvl9pPr>
          </a:lstStyle>
          <a:p>
            <a:pPr lvl="0"/>
            <a:r>
              <a:rPr lang="en-US" noProof="0" dirty="0"/>
              <a:t>Additional text for presentation 15 </a:t>
            </a:r>
            <a:r>
              <a:rPr lang="en-US" noProof="0" dirty="0" err="1"/>
              <a:t>pt</a:t>
            </a:r>
            <a:r>
              <a:rPr lang="en-US" noProof="0" dirty="0"/>
              <a:t> </a:t>
            </a:r>
            <a:br>
              <a:rPr lang="en-US" noProof="0" dirty="0"/>
            </a:br>
            <a:r>
              <a:rPr lang="en-US" noProof="0" dirty="0"/>
              <a:t>Speaker, department, place, date</a:t>
            </a:r>
          </a:p>
        </p:txBody>
      </p:sp>
      <p:sp>
        <p:nvSpPr>
          <p:cNvPr id="9" name="Bildplatzhalter 8"/>
          <p:cNvSpPr>
            <a:spLocks noGrp="1"/>
          </p:cNvSpPr>
          <p:nvPr>
            <p:ph type="pic" sz="quarter" idx="10" hasCustomPrompt="1"/>
          </p:nvPr>
        </p:nvSpPr>
        <p:spPr bwMode="gray">
          <a:xfrm>
            <a:off x="2" y="313201"/>
            <a:ext cx="12192000" cy="34056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7" name="Textplatzhalter 3"/>
          <p:cNvSpPr>
            <a:spLocks noGrp="1"/>
          </p:cNvSpPr>
          <p:nvPr>
            <p:ph type="body" sz="quarter" idx="17" hasCustomPrompt="1"/>
          </p:nvPr>
        </p:nvSpPr>
        <p:spPr>
          <a:xfrm>
            <a:off x="6969570" y="0"/>
            <a:ext cx="935513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8" name="Textplatzhalter 3"/>
          <p:cNvSpPr>
            <a:spLocks noGrp="1"/>
          </p:cNvSpPr>
          <p:nvPr>
            <p:ph type="body" sz="quarter" idx="18" hasCustomPrompt="1"/>
          </p:nvPr>
        </p:nvSpPr>
        <p:spPr>
          <a:xfrm>
            <a:off x="7980643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10" name="Textplatzhalter 3"/>
          <p:cNvSpPr>
            <a:spLocks noGrp="1"/>
          </p:cNvSpPr>
          <p:nvPr>
            <p:ph type="body" sz="quarter" idx="19" hasCustomPrompt="1"/>
          </p:nvPr>
        </p:nvSpPr>
        <p:spPr>
          <a:xfrm>
            <a:off x="9923631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pic>
        <p:nvPicPr>
          <p:cNvPr id="14" name="Entwurfsvorlagen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31307" y="-430988"/>
            <a:ext cx="1221702" cy="745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Folie Wechsel/Zurücksetzen/Textebenen"/>
          <p:cNvSpPr txBox="1"/>
          <p:nvPr userDrawn="1"/>
        </p:nvSpPr>
        <p:spPr>
          <a:xfrm rot="10800000" flipH="1" flipV="1">
            <a:off x="-2086913" y="1547999"/>
            <a:ext cx="1978969" cy="1980000"/>
          </a:xfrm>
          <a:prstGeom prst="rect">
            <a:avLst/>
          </a:prstGeom>
          <a:noFill/>
          <a:ln w="12700">
            <a:noFill/>
          </a:ln>
        </p:spPr>
        <p:txBody>
          <a:bodyPr vert="horz" wrap="square" lIns="0" tIns="0" rIns="0" bIns="0" rtlCol="0" anchor="t" anchorCtr="0">
            <a:noAutofit/>
          </a:bodyPr>
          <a:lstStyle>
            <a:defPPr>
              <a:defRPr lang="de-DE"/>
            </a:defPPr>
            <a:lvl1pPr marL="0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152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305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58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6112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640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916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069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222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999" dirty="0">
                <a:solidFill>
                  <a:srgbClr val="333333"/>
                </a:solidFill>
              </a:rPr>
              <a:t>Reset the slide back to its </a:t>
            </a:r>
          </a:p>
          <a:p>
            <a:pPr algn="r"/>
            <a:r>
              <a:rPr lang="en-US" sz="999" dirty="0">
                <a:solidFill>
                  <a:srgbClr val="333333"/>
                </a:solidFill>
              </a:rPr>
              <a:t>original form via menu bar:</a:t>
            </a:r>
          </a:p>
          <a:p>
            <a:pPr algn="r"/>
            <a:r>
              <a:rPr lang="en-US" sz="999" dirty="0">
                <a:solidFill>
                  <a:srgbClr val="333333"/>
                </a:solidFill>
              </a:rPr>
              <a:t>Home // Slides // Reset</a:t>
            </a:r>
          </a:p>
          <a:p>
            <a:pPr algn="r"/>
            <a:endParaRPr lang="en-US" sz="999" dirty="0">
              <a:solidFill>
                <a:srgbClr val="333333"/>
              </a:solidFill>
            </a:endParaRPr>
          </a:p>
          <a:p>
            <a:pPr algn="r"/>
            <a:r>
              <a:rPr lang="en-US" sz="999" dirty="0">
                <a:solidFill>
                  <a:srgbClr val="333333"/>
                </a:solidFill>
              </a:rPr>
              <a:t>Change the slide layout </a:t>
            </a:r>
          </a:p>
          <a:p>
            <a:pPr algn="r"/>
            <a:r>
              <a:rPr lang="en-US" sz="999" dirty="0">
                <a:solidFill>
                  <a:srgbClr val="333333"/>
                </a:solidFill>
              </a:rPr>
              <a:t>via menu bar:</a:t>
            </a:r>
          </a:p>
          <a:p>
            <a:pPr algn="r" defTabSz="913814">
              <a:defRPr/>
            </a:pPr>
            <a:r>
              <a:rPr lang="en-US" sz="999" dirty="0">
                <a:solidFill>
                  <a:srgbClr val="333333"/>
                </a:solidFill>
              </a:rPr>
              <a:t>Home // Slides // Layout</a:t>
            </a:r>
          </a:p>
          <a:p>
            <a:pPr algn="r" defTabSz="913814">
              <a:defRPr/>
            </a:pPr>
            <a:endParaRPr lang="en-US" sz="999" dirty="0">
              <a:solidFill>
                <a:srgbClr val="333333"/>
              </a:solidFill>
            </a:endParaRPr>
          </a:p>
          <a:p>
            <a:pPr algn="r" defTabSz="913814">
              <a:defRPr/>
            </a:pPr>
            <a:r>
              <a:rPr lang="en-US" sz="999" dirty="0">
                <a:solidFill>
                  <a:srgbClr val="333333"/>
                </a:solidFill>
              </a:rPr>
              <a:t>Change the text level</a:t>
            </a:r>
          </a:p>
          <a:p>
            <a:pPr algn="r" defTabSz="913814">
              <a:defRPr/>
            </a:pPr>
            <a:r>
              <a:rPr lang="en-US" sz="999" dirty="0">
                <a:solidFill>
                  <a:srgbClr val="333333"/>
                </a:solidFill>
              </a:rPr>
              <a:t>via menu bar: </a:t>
            </a:r>
            <a:br>
              <a:rPr lang="en-US" sz="999" dirty="0">
                <a:solidFill>
                  <a:srgbClr val="333333"/>
                </a:solidFill>
              </a:rPr>
            </a:br>
            <a:r>
              <a:rPr lang="en-US" sz="999" dirty="0">
                <a:solidFill>
                  <a:srgbClr val="333333"/>
                </a:solidFill>
              </a:rPr>
              <a:t>Home // Paragraph // Increase/</a:t>
            </a:r>
          </a:p>
          <a:p>
            <a:pPr algn="r" defTabSz="913814">
              <a:defRPr/>
            </a:pPr>
            <a:r>
              <a:rPr lang="en-US" sz="999" dirty="0">
                <a:solidFill>
                  <a:srgbClr val="333333"/>
                </a:solidFill>
              </a:rPr>
              <a:t>Decrease List Level</a:t>
            </a:r>
          </a:p>
        </p:txBody>
      </p:sp>
      <p:sp>
        <p:nvSpPr>
          <p:cNvPr id="19" name="Design wechsel"/>
          <p:cNvSpPr txBox="1"/>
          <p:nvPr userDrawn="1"/>
        </p:nvSpPr>
        <p:spPr>
          <a:xfrm rot="10800000" flipH="1" flipV="1">
            <a:off x="-2086913" y="403199"/>
            <a:ext cx="1978969" cy="900000"/>
          </a:xfrm>
          <a:prstGeom prst="rect">
            <a:avLst/>
          </a:prstGeom>
          <a:noFill/>
          <a:ln w="12700">
            <a:noFill/>
          </a:ln>
        </p:spPr>
        <p:txBody>
          <a:bodyPr vert="horz" wrap="square" lIns="0" tIns="0" rIns="0" bIns="0" rtlCol="0" anchor="t" anchorCtr="0">
            <a:no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999" dirty="0">
                <a:solidFill>
                  <a:srgbClr val="333333"/>
                </a:solidFill>
              </a:rPr>
              <a:t>Alternating between white and black slide layouts via menu bar: </a:t>
            </a:r>
            <a:br>
              <a:rPr lang="en-US" sz="999" dirty="0">
                <a:solidFill>
                  <a:srgbClr val="333333"/>
                </a:solidFill>
              </a:rPr>
            </a:br>
            <a:r>
              <a:rPr lang="en-US" sz="999" dirty="0">
                <a:solidFill>
                  <a:srgbClr val="333333"/>
                </a:solidFill>
              </a:rPr>
              <a:t>Design // Themes</a:t>
            </a:r>
          </a:p>
          <a:p>
            <a:pPr algn="r"/>
            <a:r>
              <a:rPr lang="en-US" sz="999" dirty="0">
                <a:solidFill>
                  <a:srgbClr val="333333"/>
                </a:solidFill>
              </a:rPr>
              <a:t>(Right click: </a:t>
            </a:r>
            <a:r>
              <a:rPr lang="en-US" sz="999" i="1" dirty="0">
                <a:solidFill>
                  <a:srgbClr val="333333"/>
                </a:solidFill>
              </a:rPr>
              <a:t>Apply to All Slides </a:t>
            </a:r>
            <a:r>
              <a:rPr lang="en-US" sz="999" dirty="0">
                <a:solidFill>
                  <a:srgbClr val="333333"/>
                </a:solidFill>
              </a:rPr>
              <a:t>or </a:t>
            </a:r>
            <a:br>
              <a:rPr lang="en-US" sz="999" dirty="0">
                <a:solidFill>
                  <a:srgbClr val="333333"/>
                </a:solidFill>
              </a:rPr>
            </a:br>
            <a:r>
              <a:rPr lang="en-US" sz="999" i="1" dirty="0">
                <a:solidFill>
                  <a:srgbClr val="333333"/>
                </a:solidFill>
              </a:rPr>
              <a:t>Apply to Selected Slide</a:t>
            </a:r>
            <a:r>
              <a:rPr lang="en-US" sz="999" dirty="0">
                <a:solidFill>
                  <a:srgbClr val="333333"/>
                </a:solidFill>
              </a:rPr>
              <a:t>)</a:t>
            </a:r>
          </a:p>
        </p:txBody>
      </p:sp>
      <p:pic>
        <p:nvPicPr>
          <p:cNvPr id="20" name="Listenebene erhöhen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44812" y="3563999"/>
            <a:ext cx="635207" cy="3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Listenebene verringern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44812" y="4031999"/>
            <a:ext cx="635207" cy="3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Text // Listenebene erhöhen"/>
          <p:cNvSpPr txBox="1"/>
          <p:nvPr userDrawn="1"/>
        </p:nvSpPr>
        <p:spPr>
          <a:xfrm>
            <a:off x="-1547194" y="3563999"/>
            <a:ext cx="719625" cy="324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 defTabSz="913814">
              <a:defRPr/>
            </a:pPr>
            <a:r>
              <a:rPr lang="en-US" sz="999" dirty="0">
                <a:solidFill>
                  <a:srgbClr val="333333"/>
                </a:solidFill>
              </a:rPr>
              <a:t>Increase</a:t>
            </a:r>
          </a:p>
          <a:p>
            <a:pPr algn="r" defTabSz="913814">
              <a:defRPr/>
            </a:pPr>
            <a:r>
              <a:rPr lang="en-US" sz="999" dirty="0">
                <a:solidFill>
                  <a:srgbClr val="333333"/>
                </a:solidFill>
              </a:rPr>
              <a:t>List Level</a:t>
            </a:r>
          </a:p>
        </p:txBody>
      </p:sp>
      <p:sp>
        <p:nvSpPr>
          <p:cNvPr id="23" name="Text // Listenebene verringern"/>
          <p:cNvSpPr txBox="1"/>
          <p:nvPr userDrawn="1"/>
        </p:nvSpPr>
        <p:spPr>
          <a:xfrm>
            <a:off x="-1547194" y="4031999"/>
            <a:ext cx="719625" cy="324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 defTabSz="913814">
              <a:defRPr/>
            </a:pPr>
            <a:r>
              <a:rPr lang="en-US" sz="999" dirty="0">
                <a:solidFill>
                  <a:srgbClr val="333333"/>
                </a:solidFill>
              </a:rPr>
              <a:t>Decrease </a:t>
            </a:r>
          </a:p>
          <a:p>
            <a:pPr algn="r" defTabSz="913814">
              <a:defRPr/>
            </a:pPr>
            <a:r>
              <a:rPr lang="en-US" sz="999" dirty="0">
                <a:solidFill>
                  <a:srgbClr val="333333"/>
                </a:solidFill>
              </a:rPr>
              <a:t>List Level</a:t>
            </a:r>
          </a:p>
        </p:txBody>
      </p:sp>
      <p:sp>
        <p:nvSpPr>
          <p:cNvPr id="24" name="Hilfslinien"/>
          <p:cNvSpPr txBox="1"/>
          <p:nvPr userDrawn="1"/>
        </p:nvSpPr>
        <p:spPr>
          <a:xfrm rot="10800000" flipH="1" flipV="1">
            <a:off x="432550" y="-468001"/>
            <a:ext cx="3288423" cy="360000"/>
          </a:xfrm>
          <a:prstGeom prst="rect">
            <a:avLst/>
          </a:prstGeom>
          <a:noFill/>
          <a:ln w="12700">
            <a:noFill/>
          </a:ln>
        </p:spPr>
        <p:txBody>
          <a:bodyPr vert="horz" wrap="square" lIns="0" tIns="0" rIns="0" bIns="0" rtlCol="0" anchor="b" anchorCtr="0">
            <a:noAutofit/>
          </a:bodyPr>
          <a:lstStyle>
            <a:defPPr>
              <a:defRPr lang="de-DE"/>
            </a:defPPr>
            <a:lvl1pPr marL="0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152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305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58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6112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640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916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069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222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042388">
              <a:defRPr/>
            </a:pPr>
            <a:r>
              <a:rPr lang="en-US" sz="999" dirty="0">
                <a:solidFill>
                  <a:srgbClr val="333333"/>
                </a:solidFill>
              </a:rPr>
              <a:t>Show guides via menu bar: View // Show // tick Guides</a:t>
            </a:r>
          </a:p>
        </p:txBody>
      </p:sp>
      <p:sp>
        <p:nvSpPr>
          <p:cNvPr id="25" name="Hilfslinien"/>
          <p:cNvSpPr txBox="1"/>
          <p:nvPr userDrawn="1"/>
        </p:nvSpPr>
        <p:spPr>
          <a:xfrm rot="10800000" flipH="1" flipV="1">
            <a:off x="7103587" y="-468000"/>
            <a:ext cx="4678083" cy="360000"/>
          </a:xfrm>
          <a:prstGeom prst="rect">
            <a:avLst/>
          </a:prstGeom>
          <a:noFill/>
          <a:ln w="12700">
            <a:noFill/>
          </a:ln>
        </p:spPr>
        <p:txBody>
          <a:bodyPr vert="horz" wrap="square" lIns="0" tIns="0" rIns="0" bIns="0" rtlCol="0" anchor="b" anchorCtr="0">
            <a:noAutofit/>
          </a:bodyPr>
          <a:lstStyle>
            <a:defPPr>
              <a:defRPr lang="de-DE"/>
            </a:defPPr>
            <a:lvl1pPr marL="0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152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305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58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6112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640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916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069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222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042388">
              <a:defRPr/>
            </a:pPr>
            <a:r>
              <a:rPr lang="en-US" sz="999" dirty="0">
                <a:solidFill>
                  <a:srgbClr val="333333"/>
                </a:solidFill>
              </a:rPr>
              <a:t>Reserved areas for stamps and icons</a:t>
            </a:r>
          </a:p>
        </p:txBody>
      </p:sp>
    </p:spTree>
    <p:extLst>
      <p:ext uri="{BB962C8B-B14F-4D97-AF65-F5344CB8AC3E}">
        <p14:creationId xmlns="" xmlns:p14="http://schemas.microsoft.com/office/powerpoint/2010/main" val="30865936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to 2" hidden="1"/>
          <p:cNvGraphicFramePr>
            <a:graphicFrameLocks noChangeAspect="1"/>
          </p:cNvGraphicFramePr>
          <p:nvPr userDrawn="1"/>
        </p:nvGraphicFramePr>
        <p:xfrm>
          <a:off x="1588" y="1588"/>
          <a:ext cx="1587" cy="1587"/>
        </p:xfrm>
        <a:graphic>
          <a:graphicData uri="http://schemas.openxmlformats.org/presentationml/2006/ole">
            <p:oleObj spid="_x0000_s2233" name="Diapositiva de think-cell" r:id="rId3" imgW="360" imgH="360" progId="">
              <p:embed/>
            </p:oleObj>
          </a:graphicData>
        </a:graphic>
      </p:graphicFrame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0" dirty="0"/>
              <a:t>Headline on two lines in </a:t>
            </a:r>
            <a:r>
              <a:rPr lang="en-US" noProof="0" dirty="0" err="1"/>
              <a:t>CorpoA</a:t>
            </a:r>
            <a:r>
              <a:rPr lang="en-US" noProof="0" dirty="0"/>
              <a:t> (Headings) 30 pt. </a:t>
            </a:r>
            <a:br>
              <a:rPr lang="en-US" noProof="0" dirty="0"/>
            </a:br>
            <a:r>
              <a:rPr lang="en-US" noProof="0" dirty="0"/>
              <a:t>Lorem ipsum dolor sit </a:t>
            </a:r>
            <a:r>
              <a:rPr lang="en-US" noProof="0" dirty="0" err="1"/>
              <a:t>amet</a:t>
            </a:r>
            <a:r>
              <a:rPr lang="en-US" noProof="0" dirty="0"/>
              <a:t>.</a:t>
            </a:r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95081" y="151202"/>
            <a:ext cx="5505133" cy="220274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1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9pPr>
          </a:lstStyle>
          <a:p>
            <a:pPr lvl="0"/>
            <a:r>
              <a:rPr lang="en-US" noProof="0" dirty="0"/>
              <a:t>Optional chapter heading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170804_One Pager_Extra-heavy On-road positioning_v2.pptx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D1D1349-391B-44DC-865F-5996B3E40F26}" type="slidenum">
              <a:rPr lang="en-US" smtClean="0">
                <a:solidFill>
                  <a:prstClr val="black"/>
                </a:solidFill>
              </a:rPr>
              <a:pPr/>
              <a:t>‹Nº›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Textplatzhalter 3"/>
          <p:cNvSpPr>
            <a:spLocks noGrp="1"/>
          </p:cNvSpPr>
          <p:nvPr>
            <p:ph type="body" sz="quarter" idx="17" hasCustomPrompt="1"/>
          </p:nvPr>
        </p:nvSpPr>
        <p:spPr>
          <a:xfrm>
            <a:off x="6969570" y="0"/>
            <a:ext cx="935513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9" name="Textplatzhalter 3"/>
          <p:cNvSpPr>
            <a:spLocks noGrp="1"/>
          </p:cNvSpPr>
          <p:nvPr>
            <p:ph type="body" sz="quarter" idx="18" hasCustomPrompt="1"/>
          </p:nvPr>
        </p:nvSpPr>
        <p:spPr>
          <a:xfrm>
            <a:off x="7980643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10" name="Textplatzhalter 3"/>
          <p:cNvSpPr>
            <a:spLocks noGrp="1"/>
          </p:cNvSpPr>
          <p:nvPr>
            <p:ph type="body" sz="quarter" idx="19" hasCustomPrompt="1"/>
          </p:nvPr>
        </p:nvSpPr>
        <p:spPr>
          <a:xfrm>
            <a:off x="9923631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</p:spTree>
    <p:extLst>
      <p:ext uri="{BB962C8B-B14F-4D97-AF65-F5344CB8AC3E}">
        <p14:creationId xmlns="" xmlns:p14="http://schemas.microsoft.com/office/powerpoint/2010/main" val="765172699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to 5" hidden="1"/>
          <p:cNvGraphicFramePr>
            <a:graphicFrameLocks noChangeAspect="1"/>
          </p:cNvGraphicFramePr>
          <p:nvPr userDrawn="1"/>
        </p:nvGraphicFramePr>
        <p:xfrm>
          <a:off x="1588" y="1588"/>
          <a:ext cx="1588" cy="1588"/>
        </p:xfrm>
        <a:graphic>
          <a:graphicData uri="http://schemas.openxmlformats.org/presentationml/2006/ole">
            <p:oleObj spid="_x0000_s24761" name="Diapositiva de think-cell" r:id="rId4" imgW="360" imgH="360" progId="">
              <p:embed/>
            </p:oleObj>
          </a:graphicData>
        </a:graphic>
      </p:graphicFrame>
      <p:sp>
        <p:nvSpPr>
          <p:cNvPr id="5" name="Rectángulo 4" hidden="1"/>
          <p:cNvSpPr/>
          <p:nvPr userDrawn="1">
            <p:custDataLst>
              <p:tags r:id="rId2"/>
            </p:custDataLst>
          </p:nvPr>
        </p:nvSpPr>
        <p:spPr bwMode="auto">
          <a:xfrm>
            <a:off x="0" y="0"/>
            <a:ext cx="158750" cy="158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endParaRPr lang="en-US" sz="2999" dirty="0" err="1">
              <a:solidFill>
                <a:srgbClr val="FFFFFF"/>
              </a:solidFill>
              <a:latin typeface="CorpoA" pitchFamily="2" charset="0"/>
              <a:sym typeface="CorpoA" pitchFamily="2" charset="0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95084" y="368300"/>
            <a:ext cx="11400249" cy="1008360"/>
          </a:xfrm>
        </p:spPr>
        <p:txBody>
          <a:bodyPr/>
          <a:lstStyle/>
          <a:p>
            <a:r>
              <a:rPr lang="en-US" noProof="0" dirty="0"/>
              <a:t>Headline on two lines in </a:t>
            </a:r>
            <a:r>
              <a:rPr lang="en-US" noProof="0" dirty="0" err="1"/>
              <a:t>CorpoA</a:t>
            </a:r>
            <a:r>
              <a:rPr lang="en-US" noProof="0" dirty="0"/>
              <a:t> (Headings) 30 pt. </a:t>
            </a:r>
            <a:br>
              <a:rPr lang="en-US" noProof="0" dirty="0"/>
            </a:br>
            <a:r>
              <a:rPr lang="en-US" noProof="0" dirty="0"/>
              <a:t>Lorem ipsum dolor sit </a:t>
            </a:r>
            <a:r>
              <a:rPr lang="en-US" noProof="0" dirty="0" err="1"/>
              <a:t>amet</a:t>
            </a:r>
            <a:r>
              <a:rPr lang="en-US" noProof="0" dirty="0"/>
              <a:t>.</a:t>
            </a:r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95081" y="151202"/>
            <a:ext cx="5505133" cy="220274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1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9pPr>
          </a:lstStyle>
          <a:p>
            <a:pPr lvl="0"/>
            <a:r>
              <a:rPr lang="en-US" noProof="0" dirty="0"/>
              <a:t>Optional chapter heading</a:t>
            </a:r>
          </a:p>
        </p:txBody>
      </p:sp>
      <p:sp>
        <p:nvSpPr>
          <p:cNvPr id="7" name="Bildplatzhalter 8"/>
          <p:cNvSpPr>
            <a:spLocks noGrp="1"/>
          </p:cNvSpPr>
          <p:nvPr>
            <p:ph type="pic" sz="quarter" idx="10" hasCustomPrompt="1"/>
          </p:nvPr>
        </p:nvSpPr>
        <p:spPr bwMode="gray">
          <a:xfrm>
            <a:off x="395795" y="1512000"/>
            <a:ext cx="5666400" cy="1944000"/>
          </a:xfrm>
          <a:solidFill>
            <a:srgbClr val="9F0002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9" name="Bildplatzhalter 8"/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395795" y="4044227"/>
            <a:ext cx="5666400" cy="1944000"/>
          </a:xfrm>
          <a:solidFill>
            <a:srgbClr val="9F0002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9" hasCustomPrompt="1"/>
          </p:nvPr>
        </p:nvSpPr>
        <p:spPr>
          <a:xfrm>
            <a:off x="395795" y="3501248"/>
            <a:ext cx="5666400" cy="324000"/>
          </a:xfrm>
          <a:ln>
            <a:noFill/>
          </a:ln>
        </p:spPr>
        <p:txBody>
          <a:bodyPr lIns="0" tIns="0" rIns="0" bIns="0"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Caption </a:t>
            </a:r>
            <a:r>
              <a:rPr lang="en-US" noProof="0" dirty="0" err="1"/>
              <a:t>CorpoS</a:t>
            </a:r>
            <a:r>
              <a:rPr lang="en-US" noProof="0" dirty="0"/>
              <a:t> 15 pt.</a:t>
            </a:r>
          </a:p>
        </p:txBody>
      </p:sp>
      <p:sp>
        <p:nvSpPr>
          <p:cNvPr id="14" name="Textplatzhalter 3"/>
          <p:cNvSpPr>
            <a:spLocks noGrp="1"/>
          </p:cNvSpPr>
          <p:nvPr>
            <p:ph type="body" sz="quarter" idx="20" hasCustomPrompt="1"/>
          </p:nvPr>
        </p:nvSpPr>
        <p:spPr>
          <a:xfrm>
            <a:off x="395795" y="6030980"/>
            <a:ext cx="5666400" cy="324000"/>
          </a:xfrm>
          <a:ln>
            <a:noFill/>
          </a:ln>
        </p:spPr>
        <p:txBody>
          <a:bodyPr lIns="0" tIns="0" rIns="0" bIns="0"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Caption </a:t>
            </a:r>
            <a:r>
              <a:rPr lang="en-US" noProof="0" dirty="0" err="1"/>
              <a:t>CorpoS</a:t>
            </a:r>
            <a:r>
              <a:rPr lang="en-US" noProof="0" dirty="0"/>
              <a:t> 15 pt.</a:t>
            </a:r>
          </a:p>
        </p:txBody>
      </p:sp>
      <p:sp>
        <p:nvSpPr>
          <p:cNvPr id="21" name="Bildplatzhalter 8"/>
          <p:cNvSpPr>
            <a:spLocks noGrp="1"/>
          </p:cNvSpPr>
          <p:nvPr>
            <p:ph type="pic" sz="quarter" idx="25" hasCustomPrompt="1"/>
          </p:nvPr>
        </p:nvSpPr>
        <p:spPr bwMode="gray">
          <a:xfrm>
            <a:off x="6131882" y="1511300"/>
            <a:ext cx="5666400" cy="1944000"/>
          </a:xfrm>
          <a:solidFill>
            <a:srgbClr val="9F0002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22" name="Bildplatzhalter 8"/>
          <p:cNvSpPr>
            <a:spLocks noGrp="1"/>
          </p:cNvSpPr>
          <p:nvPr>
            <p:ph type="pic" sz="quarter" idx="26" hasCustomPrompt="1"/>
          </p:nvPr>
        </p:nvSpPr>
        <p:spPr bwMode="gray">
          <a:xfrm>
            <a:off x="6131882" y="4043527"/>
            <a:ext cx="5666400" cy="1944000"/>
          </a:xfrm>
          <a:solidFill>
            <a:srgbClr val="9F0002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23" name="Textplatzhalter 3"/>
          <p:cNvSpPr>
            <a:spLocks noGrp="1"/>
          </p:cNvSpPr>
          <p:nvPr>
            <p:ph type="body" sz="quarter" idx="27" hasCustomPrompt="1"/>
          </p:nvPr>
        </p:nvSpPr>
        <p:spPr>
          <a:xfrm>
            <a:off x="6131882" y="3500548"/>
            <a:ext cx="5666400" cy="324000"/>
          </a:xfrm>
          <a:ln>
            <a:noFill/>
          </a:ln>
        </p:spPr>
        <p:txBody>
          <a:bodyPr lIns="0" tIns="0" rIns="0" bIns="0"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Caption </a:t>
            </a:r>
            <a:r>
              <a:rPr lang="en-US" noProof="0" dirty="0" err="1"/>
              <a:t>CorpoS</a:t>
            </a:r>
            <a:r>
              <a:rPr lang="en-US" noProof="0" dirty="0"/>
              <a:t> 15 pt.</a:t>
            </a:r>
          </a:p>
        </p:txBody>
      </p:sp>
      <p:sp>
        <p:nvSpPr>
          <p:cNvPr id="24" name="Textplatzhalter 3"/>
          <p:cNvSpPr>
            <a:spLocks noGrp="1"/>
          </p:cNvSpPr>
          <p:nvPr>
            <p:ph type="body" sz="quarter" idx="28" hasCustomPrompt="1"/>
          </p:nvPr>
        </p:nvSpPr>
        <p:spPr>
          <a:xfrm>
            <a:off x="6131882" y="6030280"/>
            <a:ext cx="5666400" cy="324000"/>
          </a:xfrm>
          <a:ln>
            <a:noFill/>
          </a:ln>
        </p:spPr>
        <p:txBody>
          <a:bodyPr lIns="0" tIns="0" rIns="0" bIns="0"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Caption </a:t>
            </a:r>
            <a:r>
              <a:rPr lang="en-US" noProof="0" dirty="0" err="1"/>
              <a:t>CorpoS</a:t>
            </a:r>
            <a:r>
              <a:rPr lang="en-US" noProof="0" dirty="0"/>
              <a:t> 15 pt.</a:t>
            </a:r>
          </a:p>
        </p:txBody>
      </p:sp>
      <p:sp>
        <p:nvSpPr>
          <p:cNvPr id="15" name="Textplatzhalter 3"/>
          <p:cNvSpPr>
            <a:spLocks noGrp="1"/>
          </p:cNvSpPr>
          <p:nvPr>
            <p:ph type="body" sz="quarter" idx="17" hasCustomPrompt="1"/>
          </p:nvPr>
        </p:nvSpPr>
        <p:spPr>
          <a:xfrm>
            <a:off x="6969570" y="0"/>
            <a:ext cx="935513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16" name="Textplatzhalter 3"/>
          <p:cNvSpPr>
            <a:spLocks noGrp="1"/>
          </p:cNvSpPr>
          <p:nvPr>
            <p:ph type="body" sz="quarter" idx="18" hasCustomPrompt="1"/>
          </p:nvPr>
        </p:nvSpPr>
        <p:spPr>
          <a:xfrm>
            <a:off x="7980643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17" name="Textplatzhalter 3"/>
          <p:cNvSpPr>
            <a:spLocks noGrp="1"/>
          </p:cNvSpPr>
          <p:nvPr>
            <p:ph type="body" sz="quarter" idx="29" hasCustomPrompt="1"/>
          </p:nvPr>
        </p:nvSpPr>
        <p:spPr>
          <a:xfrm>
            <a:off x="9923631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r>
              <a:rPr lang="en-US">
                <a:solidFill>
                  <a:prstClr val="white"/>
                </a:solidFill>
              </a:rPr>
              <a:t>Presentation title in CorpoS (Body) 10 pt | Department | Date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AD1D1349-391B-44DC-865F-5996B3E40F26}" type="slidenum">
              <a:rPr lang="en-US" smtClean="0">
                <a:solidFill>
                  <a:prstClr val="white"/>
                </a:solidFill>
              </a:rPr>
              <a:pPr/>
              <a:t>‹Nº›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47925406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 picture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to 5" hidden="1"/>
          <p:cNvGraphicFramePr>
            <a:graphicFrameLocks noChangeAspect="1"/>
          </p:cNvGraphicFramePr>
          <p:nvPr userDrawn="1"/>
        </p:nvGraphicFramePr>
        <p:xfrm>
          <a:off x="1588" y="1588"/>
          <a:ext cx="1588" cy="1588"/>
        </p:xfrm>
        <a:graphic>
          <a:graphicData uri="http://schemas.openxmlformats.org/presentationml/2006/ole">
            <p:oleObj spid="_x0000_s25785" name="Diapositiva de think-cell" r:id="rId4" imgW="360" imgH="360" progId="">
              <p:embed/>
            </p:oleObj>
          </a:graphicData>
        </a:graphic>
      </p:graphicFrame>
      <p:sp>
        <p:nvSpPr>
          <p:cNvPr id="5" name="Rectángulo 4" hidden="1"/>
          <p:cNvSpPr/>
          <p:nvPr userDrawn="1">
            <p:custDataLst>
              <p:tags r:id="rId2"/>
            </p:custDataLst>
          </p:nvPr>
        </p:nvSpPr>
        <p:spPr bwMode="auto">
          <a:xfrm>
            <a:off x="0" y="0"/>
            <a:ext cx="158750" cy="158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endParaRPr lang="en-US" sz="2999" dirty="0" err="1">
              <a:solidFill>
                <a:srgbClr val="FFFFFF"/>
              </a:solidFill>
              <a:latin typeface="CorpoA" pitchFamily="2" charset="0"/>
              <a:sym typeface="CorpoA" pitchFamily="2" charset="0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95084" y="368300"/>
            <a:ext cx="11400249" cy="1008360"/>
          </a:xfrm>
        </p:spPr>
        <p:txBody>
          <a:bodyPr/>
          <a:lstStyle/>
          <a:p>
            <a:r>
              <a:rPr lang="en-US" noProof="0" dirty="0"/>
              <a:t>Headline on two lines in </a:t>
            </a:r>
            <a:r>
              <a:rPr lang="en-US" noProof="0" dirty="0" err="1"/>
              <a:t>CorpoA</a:t>
            </a:r>
            <a:r>
              <a:rPr lang="en-US" noProof="0" dirty="0"/>
              <a:t> (Headings) 30 pt. </a:t>
            </a:r>
            <a:br>
              <a:rPr lang="en-US" noProof="0" dirty="0"/>
            </a:br>
            <a:r>
              <a:rPr lang="en-US" noProof="0" dirty="0"/>
              <a:t>Lorem ipsum dolor sit </a:t>
            </a:r>
            <a:r>
              <a:rPr lang="en-US" noProof="0" dirty="0" err="1"/>
              <a:t>amet</a:t>
            </a:r>
            <a:r>
              <a:rPr lang="en-US" noProof="0" dirty="0"/>
              <a:t>.</a:t>
            </a:r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95081" y="151202"/>
            <a:ext cx="5505133" cy="220274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1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9pPr>
          </a:lstStyle>
          <a:p>
            <a:pPr lvl="0"/>
            <a:r>
              <a:rPr lang="en-US" noProof="0" dirty="0"/>
              <a:t>Optional chapter heading</a:t>
            </a:r>
          </a:p>
        </p:txBody>
      </p:sp>
      <p:sp>
        <p:nvSpPr>
          <p:cNvPr id="7" name="Bildplatzhalter 8"/>
          <p:cNvSpPr>
            <a:spLocks noGrp="1"/>
          </p:cNvSpPr>
          <p:nvPr>
            <p:ph type="pic" sz="quarter" idx="10" hasCustomPrompt="1"/>
          </p:nvPr>
        </p:nvSpPr>
        <p:spPr bwMode="gray">
          <a:xfrm>
            <a:off x="395794" y="1512000"/>
            <a:ext cx="2795744" cy="1944000"/>
          </a:xfrm>
          <a:solidFill>
            <a:srgbClr val="9F0002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9" name="Bildplatzhalter 8"/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395794" y="4044227"/>
            <a:ext cx="2795744" cy="1944000"/>
          </a:xfrm>
          <a:solidFill>
            <a:srgbClr val="9F0002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9" hasCustomPrompt="1"/>
          </p:nvPr>
        </p:nvSpPr>
        <p:spPr>
          <a:xfrm>
            <a:off x="395794" y="3501248"/>
            <a:ext cx="2795744" cy="324000"/>
          </a:xfrm>
          <a:ln>
            <a:noFill/>
          </a:ln>
        </p:spPr>
        <p:txBody>
          <a:bodyPr lIns="0" tIns="0" rIns="0" bIns="0"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Caption </a:t>
            </a:r>
            <a:r>
              <a:rPr lang="en-US" noProof="0" dirty="0" err="1"/>
              <a:t>CorpoS</a:t>
            </a:r>
            <a:r>
              <a:rPr lang="en-US" noProof="0" dirty="0"/>
              <a:t> 15 pt.</a:t>
            </a:r>
          </a:p>
        </p:txBody>
      </p:sp>
      <p:sp>
        <p:nvSpPr>
          <p:cNvPr id="14" name="Textplatzhalter 3"/>
          <p:cNvSpPr>
            <a:spLocks noGrp="1"/>
          </p:cNvSpPr>
          <p:nvPr>
            <p:ph type="body" sz="quarter" idx="20" hasCustomPrompt="1"/>
          </p:nvPr>
        </p:nvSpPr>
        <p:spPr>
          <a:xfrm>
            <a:off x="395795" y="6030980"/>
            <a:ext cx="2795744" cy="324000"/>
          </a:xfrm>
          <a:ln>
            <a:noFill/>
          </a:ln>
        </p:spPr>
        <p:txBody>
          <a:bodyPr lIns="0" tIns="0" rIns="0" bIns="0"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Caption </a:t>
            </a:r>
            <a:r>
              <a:rPr lang="en-US" noProof="0" dirty="0" err="1"/>
              <a:t>CorpoS</a:t>
            </a:r>
            <a:r>
              <a:rPr lang="en-US" noProof="0" dirty="0"/>
              <a:t> 15 pt.</a:t>
            </a:r>
          </a:p>
        </p:txBody>
      </p:sp>
      <p:sp>
        <p:nvSpPr>
          <p:cNvPr id="21" name="Bildplatzhalter 8"/>
          <p:cNvSpPr>
            <a:spLocks noGrp="1"/>
          </p:cNvSpPr>
          <p:nvPr>
            <p:ph type="pic" sz="quarter" idx="25" hasCustomPrompt="1"/>
          </p:nvPr>
        </p:nvSpPr>
        <p:spPr bwMode="gray">
          <a:xfrm>
            <a:off x="6131655" y="1511300"/>
            <a:ext cx="2795744" cy="1944000"/>
          </a:xfrm>
          <a:solidFill>
            <a:srgbClr val="9F0002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22" name="Bildplatzhalter 8"/>
          <p:cNvSpPr>
            <a:spLocks noGrp="1"/>
          </p:cNvSpPr>
          <p:nvPr>
            <p:ph type="pic" sz="quarter" idx="26" hasCustomPrompt="1"/>
          </p:nvPr>
        </p:nvSpPr>
        <p:spPr bwMode="gray">
          <a:xfrm>
            <a:off x="6131655" y="4043527"/>
            <a:ext cx="2795744" cy="1944000"/>
          </a:xfrm>
          <a:solidFill>
            <a:srgbClr val="9F0002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23" name="Textplatzhalter 3"/>
          <p:cNvSpPr>
            <a:spLocks noGrp="1"/>
          </p:cNvSpPr>
          <p:nvPr>
            <p:ph type="body" sz="quarter" idx="27" hasCustomPrompt="1"/>
          </p:nvPr>
        </p:nvSpPr>
        <p:spPr>
          <a:xfrm>
            <a:off x="6131655" y="3500548"/>
            <a:ext cx="2795744" cy="324000"/>
          </a:xfrm>
          <a:ln>
            <a:noFill/>
          </a:ln>
        </p:spPr>
        <p:txBody>
          <a:bodyPr lIns="0" tIns="0" rIns="0" bIns="0"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Caption </a:t>
            </a:r>
            <a:r>
              <a:rPr lang="en-US" noProof="0" dirty="0" err="1"/>
              <a:t>CorpoS</a:t>
            </a:r>
            <a:r>
              <a:rPr lang="en-US" noProof="0" dirty="0"/>
              <a:t> 15 pt.</a:t>
            </a:r>
          </a:p>
        </p:txBody>
      </p:sp>
      <p:sp>
        <p:nvSpPr>
          <p:cNvPr id="24" name="Textplatzhalter 3"/>
          <p:cNvSpPr>
            <a:spLocks noGrp="1"/>
          </p:cNvSpPr>
          <p:nvPr>
            <p:ph type="body" sz="quarter" idx="28" hasCustomPrompt="1"/>
          </p:nvPr>
        </p:nvSpPr>
        <p:spPr>
          <a:xfrm>
            <a:off x="6131657" y="6030280"/>
            <a:ext cx="2795744" cy="324000"/>
          </a:xfrm>
          <a:ln>
            <a:noFill/>
          </a:ln>
        </p:spPr>
        <p:txBody>
          <a:bodyPr lIns="0" tIns="0" rIns="0" bIns="0"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Caption </a:t>
            </a:r>
            <a:r>
              <a:rPr lang="en-US" noProof="0" dirty="0" err="1"/>
              <a:t>CorpoS</a:t>
            </a:r>
            <a:r>
              <a:rPr lang="en-US" noProof="0" dirty="0"/>
              <a:t> 15 pt.</a:t>
            </a:r>
          </a:p>
        </p:txBody>
      </p:sp>
      <p:sp>
        <p:nvSpPr>
          <p:cNvPr id="15" name="Bildplatzhalter 8"/>
          <p:cNvSpPr>
            <a:spLocks noGrp="1"/>
          </p:cNvSpPr>
          <p:nvPr>
            <p:ph type="pic" sz="quarter" idx="29" hasCustomPrompt="1"/>
          </p:nvPr>
        </p:nvSpPr>
        <p:spPr bwMode="gray">
          <a:xfrm>
            <a:off x="3263725" y="1511300"/>
            <a:ext cx="2795744" cy="1944000"/>
          </a:xfrm>
          <a:solidFill>
            <a:srgbClr val="9F0002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16" name="Bildplatzhalter 8"/>
          <p:cNvSpPr>
            <a:spLocks noGrp="1"/>
          </p:cNvSpPr>
          <p:nvPr>
            <p:ph type="pic" sz="quarter" idx="30" hasCustomPrompt="1"/>
          </p:nvPr>
        </p:nvSpPr>
        <p:spPr bwMode="gray">
          <a:xfrm>
            <a:off x="3263725" y="4043527"/>
            <a:ext cx="2795744" cy="1944000"/>
          </a:xfrm>
          <a:solidFill>
            <a:srgbClr val="9F0002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17" name="Textplatzhalter 3"/>
          <p:cNvSpPr>
            <a:spLocks noGrp="1"/>
          </p:cNvSpPr>
          <p:nvPr>
            <p:ph type="body" sz="quarter" idx="31" hasCustomPrompt="1"/>
          </p:nvPr>
        </p:nvSpPr>
        <p:spPr>
          <a:xfrm>
            <a:off x="3263725" y="3500548"/>
            <a:ext cx="2795744" cy="324000"/>
          </a:xfrm>
          <a:ln>
            <a:noFill/>
          </a:ln>
        </p:spPr>
        <p:txBody>
          <a:bodyPr lIns="0" tIns="0" rIns="0" bIns="0"/>
          <a:lstStyle>
            <a:lvl1pPr marL="0" marR="0" indent="0" algn="l" defTabSz="9138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Caption </a:t>
            </a:r>
            <a:r>
              <a:rPr lang="en-US" noProof="0" dirty="0" err="1"/>
              <a:t>CorpoS</a:t>
            </a:r>
            <a:r>
              <a:rPr lang="en-US" noProof="0" dirty="0"/>
              <a:t> 15 pt.</a:t>
            </a:r>
          </a:p>
        </p:txBody>
      </p:sp>
      <p:sp>
        <p:nvSpPr>
          <p:cNvPr id="18" name="Textplatzhalter 3"/>
          <p:cNvSpPr>
            <a:spLocks noGrp="1"/>
          </p:cNvSpPr>
          <p:nvPr>
            <p:ph type="body" sz="quarter" idx="32" hasCustomPrompt="1"/>
          </p:nvPr>
        </p:nvSpPr>
        <p:spPr>
          <a:xfrm>
            <a:off x="3263726" y="6030280"/>
            <a:ext cx="2795744" cy="324000"/>
          </a:xfrm>
          <a:ln>
            <a:noFill/>
          </a:ln>
        </p:spPr>
        <p:txBody>
          <a:bodyPr lIns="0" tIns="0" rIns="0" bIns="0"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Caption </a:t>
            </a:r>
            <a:r>
              <a:rPr lang="en-US" noProof="0" dirty="0" err="1"/>
              <a:t>CorpoS</a:t>
            </a:r>
            <a:r>
              <a:rPr lang="en-US" noProof="0" dirty="0"/>
              <a:t> 15 pt.</a:t>
            </a:r>
          </a:p>
        </p:txBody>
      </p:sp>
      <p:sp>
        <p:nvSpPr>
          <p:cNvPr id="19" name="Bildplatzhalter 8"/>
          <p:cNvSpPr>
            <a:spLocks noGrp="1"/>
          </p:cNvSpPr>
          <p:nvPr>
            <p:ph type="pic" sz="quarter" idx="33" hasCustomPrompt="1"/>
          </p:nvPr>
        </p:nvSpPr>
        <p:spPr bwMode="gray">
          <a:xfrm>
            <a:off x="8999588" y="1511300"/>
            <a:ext cx="2795744" cy="1944000"/>
          </a:xfrm>
          <a:solidFill>
            <a:srgbClr val="9F0002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20" name="Bildplatzhalter 8"/>
          <p:cNvSpPr>
            <a:spLocks noGrp="1"/>
          </p:cNvSpPr>
          <p:nvPr>
            <p:ph type="pic" sz="quarter" idx="34" hasCustomPrompt="1"/>
          </p:nvPr>
        </p:nvSpPr>
        <p:spPr bwMode="gray">
          <a:xfrm>
            <a:off x="8999588" y="4043527"/>
            <a:ext cx="2795744" cy="1944000"/>
          </a:xfrm>
          <a:solidFill>
            <a:srgbClr val="9F0002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25" name="Textplatzhalter 3"/>
          <p:cNvSpPr>
            <a:spLocks noGrp="1"/>
          </p:cNvSpPr>
          <p:nvPr>
            <p:ph type="body" sz="quarter" idx="35" hasCustomPrompt="1"/>
          </p:nvPr>
        </p:nvSpPr>
        <p:spPr>
          <a:xfrm>
            <a:off x="8999588" y="3500548"/>
            <a:ext cx="2795744" cy="324000"/>
          </a:xfrm>
          <a:ln>
            <a:noFill/>
          </a:ln>
        </p:spPr>
        <p:txBody>
          <a:bodyPr lIns="0" tIns="0" rIns="0" bIns="0"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Caption </a:t>
            </a:r>
            <a:r>
              <a:rPr lang="en-US" noProof="0" dirty="0" err="1"/>
              <a:t>CorpoS</a:t>
            </a:r>
            <a:r>
              <a:rPr lang="en-US" noProof="0" dirty="0"/>
              <a:t> 15 pt.</a:t>
            </a:r>
          </a:p>
        </p:txBody>
      </p:sp>
      <p:sp>
        <p:nvSpPr>
          <p:cNvPr id="26" name="Textplatzhalter 3"/>
          <p:cNvSpPr>
            <a:spLocks noGrp="1"/>
          </p:cNvSpPr>
          <p:nvPr>
            <p:ph type="body" sz="quarter" idx="36" hasCustomPrompt="1"/>
          </p:nvPr>
        </p:nvSpPr>
        <p:spPr>
          <a:xfrm>
            <a:off x="8999588" y="6030280"/>
            <a:ext cx="2795744" cy="324000"/>
          </a:xfrm>
          <a:ln>
            <a:noFill/>
          </a:ln>
        </p:spPr>
        <p:txBody>
          <a:bodyPr lIns="0" tIns="0" rIns="0" bIns="0"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Caption </a:t>
            </a:r>
            <a:r>
              <a:rPr lang="en-US" noProof="0" dirty="0" err="1"/>
              <a:t>CorpoS</a:t>
            </a:r>
            <a:r>
              <a:rPr lang="en-US" noProof="0" dirty="0"/>
              <a:t> 15 pt.</a:t>
            </a:r>
          </a:p>
        </p:txBody>
      </p:sp>
      <p:sp>
        <p:nvSpPr>
          <p:cNvPr id="27" name="Textplatzhalter 3"/>
          <p:cNvSpPr>
            <a:spLocks noGrp="1"/>
          </p:cNvSpPr>
          <p:nvPr>
            <p:ph type="body" sz="quarter" idx="17" hasCustomPrompt="1"/>
          </p:nvPr>
        </p:nvSpPr>
        <p:spPr>
          <a:xfrm>
            <a:off x="6969570" y="0"/>
            <a:ext cx="935513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28" name="Textplatzhalter 3"/>
          <p:cNvSpPr>
            <a:spLocks noGrp="1"/>
          </p:cNvSpPr>
          <p:nvPr>
            <p:ph type="body" sz="quarter" idx="18" hasCustomPrompt="1"/>
          </p:nvPr>
        </p:nvSpPr>
        <p:spPr>
          <a:xfrm>
            <a:off x="7980643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29" name="Textplatzhalter 3"/>
          <p:cNvSpPr>
            <a:spLocks noGrp="1"/>
          </p:cNvSpPr>
          <p:nvPr>
            <p:ph type="body" sz="quarter" idx="37" hasCustomPrompt="1"/>
          </p:nvPr>
        </p:nvSpPr>
        <p:spPr>
          <a:xfrm>
            <a:off x="9923631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38"/>
          </p:nvPr>
        </p:nvSpPr>
        <p:spPr/>
        <p:txBody>
          <a:bodyPr/>
          <a:lstStyle/>
          <a:p>
            <a:r>
              <a:rPr lang="en-US">
                <a:solidFill>
                  <a:prstClr val="white"/>
                </a:solidFill>
              </a:rPr>
              <a:t>Presentation title in CorpoS (Body) 10 pt | Department | Date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39"/>
          </p:nvPr>
        </p:nvSpPr>
        <p:spPr/>
        <p:txBody>
          <a:bodyPr/>
          <a:lstStyle/>
          <a:p>
            <a:fld id="{AD1D1349-391B-44DC-865F-5996B3E40F26}" type="slidenum">
              <a:rPr lang="en-US" smtClean="0">
                <a:solidFill>
                  <a:prstClr val="white"/>
                </a:solidFill>
              </a:rPr>
              <a:pPr/>
              <a:t>‹Nº›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7602082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ultipictur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o 3" hidden="1"/>
          <p:cNvGraphicFramePr>
            <a:graphicFrameLocks noChangeAspect="1"/>
          </p:cNvGraphicFramePr>
          <p:nvPr userDrawn="1"/>
        </p:nvGraphicFramePr>
        <p:xfrm>
          <a:off x="1588" y="1588"/>
          <a:ext cx="1588" cy="1588"/>
        </p:xfrm>
        <a:graphic>
          <a:graphicData uri="http://schemas.openxmlformats.org/presentationml/2006/ole">
            <p:oleObj spid="_x0000_s26809" name="Diapositiva de think-cell" r:id="rId4" imgW="360" imgH="360" progId="">
              <p:embed/>
            </p:oleObj>
          </a:graphicData>
        </a:graphic>
      </p:graphicFrame>
      <p:sp>
        <p:nvSpPr>
          <p:cNvPr id="3" name="Rectángulo 2" hidden="1"/>
          <p:cNvSpPr/>
          <p:nvPr userDrawn="1">
            <p:custDataLst>
              <p:tags r:id="rId2"/>
            </p:custDataLst>
          </p:nvPr>
        </p:nvSpPr>
        <p:spPr bwMode="auto">
          <a:xfrm>
            <a:off x="0" y="0"/>
            <a:ext cx="158750" cy="158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endParaRPr lang="en-US" sz="2999" dirty="0" err="1">
              <a:solidFill>
                <a:srgbClr val="FFFFFF"/>
              </a:solidFill>
              <a:latin typeface="CorpoA" pitchFamily="2" charset="0"/>
              <a:sym typeface="CorpoA" pitchFamily="2" charset="0"/>
            </a:endParaRPr>
          </a:p>
        </p:txBody>
      </p:sp>
      <p:sp>
        <p:nvSpPr>
          <p:cNvPr id="11" name="Komplett" hidden="1"/>
          <p:cNvSpPr/>
          <p:nvPr userDrawn="1"/>
        </p:nvSpPr>
        <p:spPr>
          <a:xfrm>
            <a:off x="395880" y="1511767"/>
            <a:ext cx="11399452" cy="3895508"/>
          </a:xfrm>
          <a:prstGeom prst="rect">
            <a:avLst/>
          </a:prstGeom>
          <a:solidFill>
            <a:schemeClr val="accent1"/>
          </a:solidFill>
          <a:ln w="0">
            <a:solidFill>
              <a:schemeClr val="tx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>
              <a:lnSpc>
                <a:spcPct val="108000"/>
              </a:lnSpc>
              <a:spcAft>
                <a:spcPts val="1007"/>
              </a:spcAft>
            </a:pPr>
            <a:endParaRPr lang="en-US" sz="1999" dirty="0">
              <a:solidFill>
                <a:prstClr val="white"/>
              </a:solidFill>
            </a:endParaRPr>
          </a:p>
        </p:txBody>
      </p:sp>
      <p:grpSp>
        <p:nvGrpSpPr>
          <p:cNvPr id="64" name="Horizontal // fein" hidden="1"/>
          <p:cNvGrpSpPr/>
          <p:nvPr userDrawn="1"/>
        </p:nvGrpSpPr>
        <p:grpSpPr>
          <a:xfrm>
            <a:off x="395880" y="1511767"/>
            <a:ext cx="11399452" cy="3895508"/>
            <a:chOff x="396086" y="1511767"/>
            <a:chExt cx="11405389" cy="3895508"/>
          </a:xfrm>
        </p:grpSpPr>
        <p:sp>
          <p:nvSpPr>
            <p:cNvPr id="44" name="Links // Links"/>
            <p:cNvSpPr/>
            <p:nvPr userDrawn="1"/>
          </p:nvSpPr>
          <p:spPr>
            <a:xfrm>
              <a:off x="396086" y="1511767"/>
              <a:ext cx="885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en-US" sz="1999" dirty="0">
                <a:solidFill>
                  <a:prstClr val="white"/>
                </a:solidFill>
              </a:endParaRPr>
            </a:p>
          </p:txBody>
        </p:sp>
        <p:sp>
          <p:nvSpPr>
            <p:cNvPr id="45" name="Links // Rechts"/>
            <p:cNvSpPr/>
            <p:nvPr userDrawn="1"/>
          </p:nvSpPr>
          <p:spPr>
            <a:xfrm>
              <a:off x="2308774" y="1511767"/>
              <a:ext cx="885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en-US" sz="1999" dirty="0">
                <a:solidFill>
                  <a:prstClr val="white"/>
                </a:solidFill>
              </a:endParaRPr>
            </a:p>
          </p:txBody>
        </p:sp>
        <p:sp>
          <p:nvSpPr>
            <p:cNvPr id="46" name="Rechts // Links"/>
            <p:cNvSpPr/>
            <p:nvPr userDrawn="1"/>
          </p:nvSpPr>
          <p:spPr>
            <a:xfrm>
              <a:off x="8046838" y="1511767"/>
              <a:ext cx="885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en-US" sz="1999" dirty="0">
                <a:solidFill>
                  <a:prstClr val="white"/>
                </a:solidFill>
              </a:endParaRPr>
            </a:p>
          </p:txBody>
        </p:sp>
        <p:sp>
          <p:nvSpPr>
            <p:cNvPr id="47" name="Rechts // Rechts"/>
            <p:cNvSpPr/>
            <p:nvPr userDrawn="1"/>
          </p:nvSpPr>
          <p:spPr>
            <a:xfrm>
              <a:off x="9959526" y="1511767"/>
              <a:ext cx="885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en-US" sz="1999" dirty="0">
                <a:solidFill>
                  <a:prstClr val="white"/>
                </a:solidFill>
              </a:endParaRPr>
            </a:p>
          </p:txBody>
        </p:sp>
        <p:sp>
          <p:nvSpPr>
            <p:cNvPr id="48" name="Mitte // Links"/>
            <p:cNvSpPr/>
            <p:nvPr userDrawn="1"/>
          </p:nvSpPr>
          <p:spPr>
            <a:xfrm>
              <a:off x="4221462" y="1511767"/>
              <a:ext cx="885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en-US" sz="1999" dirty="0">
                <a:solidFill>
                  <a:prstClr val="white"/>
                </a:solidFill>
              </a:endParaRPr>
            </a:p>
          </p:txBody>
        </p:sp>
        <p:sp>
          <p:nvSpPr>
            <p:cNvPr id="49" name="Mitte // Rechts"/>
            <p:cNvSpPr/>
            <p:nvPr userDrawn="1"/>
          </p:nvSpPr>
          <p:spPr>
            <a:xfrm>
              <a:off x="6134150" y="1511767"/>
              <a:ext cx="885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en-US" sz="1999" dirty="0">
                <a:solidFill>
                  <a:prstClr val="white"/>
                </a:solidFill>
              </a:endParaRPr>
            </a:p>
          </p:txBody>
        </p:sp>
        <p:sp>
          <p:nvSpPr>
            <p:cNvPr id="50" name="Links // Links"/>
            <p:cNvSpPr/>
            <p:nvPr userDrawn="1"/>
          </p:nvSpPr>
          <p:spPr>
            <a:xfrm>
              <a:off x="1352430" y="1511767"/>
              <a:ext cx="885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en-US" sz="1999" dirty="0">
                <a:solidFill>
                  <a:prstClr val="white"/>
                </a:solidFill>
              </a:endParaRPr>
            </a:p>
          </p:txBody>
        </p:sp>
        <p:sp>
          <p:nvSpPr>
            <p:cNvPr id="51" name="Links // Rechts"/>
            <p:cNvSpPr/>
            <p:nvPr userDrawn="1"/>
          </p:nvSpPr>
          <p:spPr>
            <a:xfrm>
              <a:off x="3265118" y="1511767"/>
              <a:ext cx="885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en-US" sz="1999" dirty="0">
                <a:solidFill>
                  <a:prstClr val="white"/>
                </a:solidFill>
              </a:endParaRPr>
            </a:p>
          </p:txBody>
        </p:sp>
        <p:sp>
          <p:nvSpPr>
            <p:cNvPr id="52" name="Rechts // Links"/>
            <p:cNvSpPr/>
            <p:nvPr userDrawn="1"/>
          </p:nvSpPr>
          <p:spPr>
            <a:xfrm>
              <a:off x="9003182" y="1511767"/>
              <a:ext cx="885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en-US" sz="1999" dirty="0">
                <a:solidFill>
                  <a:prstClr val="white"/>
                </a:solidFill>
              </a:endParaRPr>
            </a:p>
          </p:txBody>
        </p:sp>
        <p:sp>
          <p:nvSpPr>
            <p:cNvPr id="53" name="Rechts // Rechts"/>
            <p:cNvSpPr/>
            <p:nvPr userDrawn="1"/>
          </p:nvSpPr>
          <p:spPr>
            <a:xfrm>
              <a:off x="10915875" y="1511767"/>
              <a:ext cx="885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en-US" sz="1999" dirty="0">
                <a:solidFill>
                  <a:prstClr val="white"/>
                </a:solidFill>
              </a:endParaRPr>
            </a:p>
          </p:txBody>
        </p:sp>
        <p:sp>
          <p:nvSpPr>
            <p:cNvPr id="54" name="Mitte // Links"/>
            <p:cNvSpPr/>
            <p:nvPr userDrawn="1"/>
          </p:nvSpPr>
          <p:spPr>
            <a:xfrm>
              <a:off x="5177806" y="1511767"/>
              <a:ext cx="885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en-US" sz="1999" dirty="0">
                <a:solidFill>
                  <a:prstClr val="white"/>
                </a:solidFill>
              </a:endParaRPr>
            </a:p>
          </p:txBody>
        </p:sp>
        <p:sp>
          <p:nvSpPr>
            <p:cNvPr id="55" name="Mitte // Rechts"/>
            <p:cNvSpPr/>
            <p:nvPr userDrawn="1"/>
          </p:nvSpPr>
          <p:spPr>
            <a:xfrm>
              <a:off x="7090494" y="1511767"/>
              <a:ext cx="885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en-US" sz="1999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65" name="Abstand Horizontal // fein" hidden="1"/>
          <p:cNvGrpSpPr/>
          <p:nvPr userDrawn="1"/>
        </p:nvGrpSpPr>
        <p:grpSpPr>
          <a:xfrm>
            <a:off x="1280393" y="1511767"/>
            <a:ext cx="9630427" cy="3895508"/>
            <a:chOff x="1281058" y="1511767"/>
            <a:chExt cx="9635443" cy="3895508"/>
          </a:xfrm>
        </p:grpSpPr>
        <p:sp>
          <p:nvSpPr>
            <p:cNvPr id="58" name="Abstand Rechts // Mitte"/>
            <p:cNvSpPr/>
            <p:nvPr userDrawn="1"/>
          </p:nvSpPr>
          <p:spPr>
            <a:xfrm>
              <a:off x="8931814" y="1511767"/>
              <a:ext cx="72000" cy="389550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en-US" sz="1999" dirty="0">
                <a:solidFill>
                  <a:prstClr val="white"/>
                </a:solidFill>
              </a:endParaRPr>
            </a:p>
          </p:txBody>
        </p:sp>
        <p:sp>
          <p:nvSpPr>
            <p:cNvPr id="59" name="Abstand Links // Mitte"/>
            <p:cNvSpPr/>
            <p:nvPr userDrawn="1"/>
          </p:nvSpPr>
          <p:spPr>
            <a:xfrm>
              <a:off x="1281058" y="1511767"/>
              <a:ext cx="72000" cy="389550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en-US" sz="1999" dirty="0">
                <a:solidFill>
                  <a:prstClr val="white"/>
                </a:solidFill>
              </a:endParaRPr>
            </a:p>
          </p:txBody>
        </p:sp>
        <p:sp>
          <p:nvSpPr>
            <p:cNvPr id="60" name="Abstand Mitte // Mitte"/>
            <p:cNvSpPr/>
            <p:nvPr userDrawn="1"/>
          </p:nvSpPr>
          <p:spPr>
            <a:xfrm>
              <a:off x="5106436" y="1511767"/>
              <a:ext cx="72000" cy="389550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en-US" sz="1999" dirty="0">
                <a:solidFill>
                  <a:prstClr val="white"/>
                </a:solidFill>
              </a:endParaRPr>
            </a:p>
          </p:txBody>
        </p:sp>
        <p:sp>
          <p:nvSpPr>
            <p:cNvPr id="61" name="Abstand Rechts // Mitte"/>
            <p:cNvSpPr/>
            <p:nvPr userDrawn="1"/>
          </p:nvSpPr>
          <p:spPr>
            <a:xfrm>
              <a:off x="10844501" y="1511767"/>
              <a:ext cx="72000" cy="389550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en-US" sz="1999" dirty="0">
                <a:solidFill>
                  <a:prstClr val="white"/>
                </a:solidFill>
              </a:endParaRPr>
            </a:p>
          </p:txBody>
        </p:sp>
        <p:sp>
          <p:nvSpPr>
            <p:cNvPr id="62" name="Abstand Links // Mitte"/>
            <p:cNvSpPr/>
            <p:nvPr userDrawn="1"/>
          </p:nvSpPr>
          <p:spPr>
            <a:xfrm>
              <a:off x="3193747" y="1511767"/>
              <a:ext cx="72000" cy="389550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en-US" sz="1999" dirty="0">
                <a:solidFill>
                  <a:prstClr val="white"/>
                </a:solidFill>
              </a:endParaRPr>
            </a:p>
          </p:txBody>
        </p:sp>
        <p:sp>
          <p:nvSpPr>
            <p:cNvPr id="63" name="Abstand Mitte // Mitte"/>
            <p:cNvSpPr/>
            <p:nvPr userDrawn="1"/>
          </p:nvSpPr>
          <p:spPr>
            <a:xfrm>
              <a:off x="7019125" y="1511767"/>
              <a:ext cx="72000" cy="389550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en-US" sz="1999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56" name="Horizontal // grob" hidden="1"/>
          <p:cNvGrpSpPr/>
          <p:nvPr userDrawn="1"/>
        </p:nvGrpSpPr>
        <p:grpSpPr>
          <a:xfrm>
            <a:off x="395880" y="1511300"/>
            <a:ext cx="11399452" cy="3895976"/>
            <a:chOff x="396086" y="1511300"/>
            <a:chExt cx="11405389" cy="3895976"/>
          </a:xfrm>
        </p:grpSpPr>
        <p:sp>
          <p:nvSpPr>
            <p:cNvPr id="25" name="Links // Links"/>
            <p:cNvSpPr/>
            <p:nvPr userDrawn="1"/>
          </p:nvSpPr>
          <p:spPr>
            <a:xfrm>
              <a:off x="396086" y="1511300"/>
              <a:ext cx="1839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en-US" sz="1999" dirty="0">
                <a:solidFill>
                  <a:prstClr val="white"/>
                </a:solidFill>
              </a:endParaRPr>
            </a:p>
          </p:txBody>
        </p:sp>
        <p:sp>
          <p:nvSpPr>
            <p:cNvPr id="26" name="Links // Rechts"/>
            <p:cNvSpPr/>
            <p:nvPr userDrawn="1"/>
          </p:nvSpPr>
          <p:spPr>
            <a:xfrm>
              <a:off x="2309244" y="1511300"/>
              <a:ext cx="1839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en-US" sz="1999" dirty="0">
                <a:solidFill>
                  <a:prstClr val="white"/>
                </a:solidFill>
              </a:endParaRPr>
            </a:p>
          </p:txBody>
        </p:sp>
        <p:sp>
          <p:nvSpPr>
            <p:cNvPr id="27" name="Rechts // Links"/>
            <p:cNvSpPr/>
            <p:nvPr userDrawn="1"/>
          </p:nvSpPr>
          <p:spPr>
            <a:xfrm>
              <a:off x="8048718" y="1511768"/>
              <a:ext cx="1839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en-US" sz="1999" dirty="0">
                <a:solidFill>
                  <a:prstClr val="white"/>
                </a:solidFill>
              </a:endParaRPr>
            </a:p>
          </p:txBody>
        </p:sp>
        <p:sp>
          <p:nvSpPr>
            <p:cNvPr id="28" name="Rechts // Rechts"/>
            <p:cNvSpPr/>
            <p:nvPr userDrawn="1"/>
          </p:nvSpPr>
          <p:spPr>
            <a:xfrm>
              <a:off x="9961875" y="1511768"/>
              <a:ext cx="1839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en-US" sz="1999" dirty="0">
                <a:solidFill>
                  <a:prstClr val="white"/>
                </a:solidFill>
              </a:endParaRPr>
            </a:p>
          </p:txBody>
        </p:sp>
        <p:sp>
          <p:nvSpPr>
            <p:cNvPr id="39" name="Mitte // Links"/>
            <p:cNvSpPr/>
            <p:nvPr userDrawn="1"/>
          </p:nvSpPr>
          <p:spPr>
            <a:xfrm>
              <a:off x="4222402" y="1511300"/>
              <a:ext cx="1839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en-US" sz="1999" dirty="0">
                <a:solidFill>
                  <a:prstClr val="white"/>
                </a:solidFill>
              </a:endParaRPr>
            </a:p>
          </p:txBody>
        </p:sp>
        <p:sp>
          <p:nvSpPr>
            <p:cNvPr id="40" name="Mitte // Rechts"/>
            <p:cNvSpPr/>
            <p:nvPr userDrawn="1"/>
          </p:nvSpPr>
          <p:spPr>
            <a:xfrm>
              <a:off x="6135560" y="1511300"/>
              <a:ext cx="1839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en-US" sz="1999" dirty="0">
                <a:solidFill>
                  <a:prstClr val="white"/>
                </a:solidFill>
              </a:endParaRPr>
            </a:p>
          </p:txBody>
        </p:sp>
        <p:sp>
          <p:nvSpPr>
            <p:cNvPr id="23" name="Links"/>
            <p:cNvSpPr/>
            <p:nvPr userDrawn="1"/>
          </p:nvSpPr>
          <p:spPr>
            <a:xfrm>
              <a:off x="396086" y="1511767"/>
              <a:ext cx="3754800" cy="3895508"/>
            </a:xfrm>
            <a:prstGeom prst="rect">
              <a:avLst/>
            </a:prstGeom>
            <a:solidFill>
              <a:schemeClr val="accent2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en-US" sz="1999" dirty="0">
                <a:solidFill>
                  <a:prstClr val="white"/>
                </a:solidFill>
              </a:endParaRPr>
            </a:p>
          </p:txBody>
        </p:sp>
        <p:sp>
          <p:nvSpPr>
            <p:cNvPr id="36" name="Mitte"/>
            <p:cNvSpPr/>
            <p:nvPr userDrawn="1"/>
          </p:nvSpPr>
          <p:spPr>
            <a:xfrm>
              <a:off x="4221380" y="1511767"/>
              <a:ext cx="3754800" cy="3895508"/>
            </a:xfrm>
            <a:prstGeom prst="rect">
              <a:avLst/>
            </a:prstGeom>
            <a:solidFill>
              <a:schemeClr val="accent2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en-US" sz="1999" dirty="0">
                <a:solidFill>
                  <a:prstClr val="white"/>
                </a:solidFill>
              </a:endParaRPr>
            </a:p>
          </p:txBody>
        </p:sp>
        <p:sp>
          <p:nvSpPr>
            <p:cNvPr id="24" name="Rechts"/>
            <p:cNvSpPr/>
            <p:nvPr userDrawn="1"/>
          </p:nvSpPr>
          <p:spPr>
            <a:xfrm>
              <a:off x="8046675" y="1511767"/>
              <a:ext cx="3754800" cy="3895508"/>
            </a:xfrm>
            <a:prstGeom prst="rect">
              <a:avLst/>
            </a:prstGeom>
            <a:solidFill>
              <a:schemeClr val="accent2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en-US" sz="1999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67" name="Abstand Horizontal // grob" hidden="1"/>
          <p:cNvGrpSpPr/>
          <p:nvPr userDrawn="1"/>
        </p:nvGrpSpPr>
        <p:grpSpPr>
          <a:xfrm>
            <a:off x="2235301" y="1511300"/>
            <a:ext cx="7720610" cy="3895508"/>
            <a:chOff x="2236465" y="1511300"/>
            <a:chExt cx="7724631" cy="3895508"/>
          </a:xfrm>
        </p:grpSpPr>
        <p:sp>
          <p:nvSpPr>
            <p:cNvPr id="33" name="Abstand Links"/>
            <p:cNvSpPr/>
            <p:nvPr userDrawn="1"/>
          </p:nvSpPr>
          <p:spPr>
            <a:xfrm>
              <a:off x="4150133" y="1511300"/>
              <a:ext cx="72000" cy="389550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en-US" sz="1999" dirty="0">
                <a:solidFill>
                  <a:prstClr val="white"/>
                </a:solidFill>
              </a:endParaRPr>
            </a:p>
          </p:txBody>
        </p:sp>
        <p:sp>
          <p:nvSpPr>
            <p:cNvPr id="35" name="Abstand Rechts"/>
            <p:cNvSpPr/>
            <p:nvPr userDrawn="1"/>
          </p:nvSpPr>
          <p:spPr>
            <a:xfrm>
              <a:off x="7975427" y="1511300"/>
              <a:ext cx="72000" cy="389550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en-US" sz="1999" dirty="0">
                <a:solidFill>
                  <a:prstClr val="white"/>
                </a:solidFill>
              </a:endParaRPr>
            </a:p>
          </p:txBody>
        </p:sp>
        <p:sp>
          <p:nvSpPr>
            <p:cNvPr id="41" name="Abstand Rechts // Mitte"/>
            <p:cNvSpPr/>
            <p:nvPr userDrawn="1"/>
          </p:nvSpPr>
          <p:spPr>
            <a:xfrm>
              <a:off x="9889096" y="1511300"/>
              <a:ext cx="72000" cy="389550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en-US" sz="1999" dirty="0">
                <a:solidFill>
                  <a:prstClr val="white"/>
                </a:solidFill>
              </a:endParaRPr>
            </a:p>
          </p:txBody>
        </p:sp>
        <p:sp>
          <p:nvSpPr>
            <p:cNvPr id="42" name="Abstand Links // Mitte"/>
            <p:cNvSpPr/>
            <p:nvPr userDrawn="1"/>
          </p:nvSpPr>
          <p:spPr>
            <a:xfrm>
              <a:off x="2236465" y="1511300"/>
              <a:ext cx="72000" cy="389550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en-US" sz="1999" dirty="0">
                <a:solidFill>
                  <a:prstClr val="white"/>
                </a:solidFill>
              </a:endParaRPr>
            </a:p>
          </p:txBody>
        </p:sp>
        <p:sp>
          <p:nvSpPr>
            <p:cNvPr id="43" name="Abstand Mitte // Mitte"/>
            <p:cNvSpPr/>
            <p:nvPr userDrawn="1"/>
          </p:nvSpPr>
          <p:spPr>
            <a:xfrm>
              <a:off x="6062781" y="1511300"/>
              <a:ext cx="72000" cy="389550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en-US" sz="1999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99" name="Vertikal" hidden="1"/>
          <p:cNvGrpSpPr/>
          <p:nvPr userDrawn="1"/>
        </p:nvGrpSpPr>
        <p:grpSpPr>
          <a:xfrm>
            <a:off x="395082" y="1511299"/>
            <a:ext cx="11400250" cy="3895976"/>
            <a:chOff x="395287" y="1511299"/>
            <a:chExt cx="11406188" cy="3895976"/>
          </a:xfrm>
        </p:grpSpPr>
        <p:sp>
          <p:nvSpPr>
            <p:cNvPr id="19" name="Oben // Oben"/>
            <p:cNvSpPr/>
            <p:nvPr userDrawn="1"/>
          </p:nvSpPr>
          <p:spPr>
            <a:xfrm>
              <a:off x="396086" y="1511299"/>
              <a:ext cx="11405389" cy="921600"/>
            </a:xfrm>
            <a:prstGeom prst="rect">
              <a:avLst/>
            </a:prstGeom>
            <a:solidFill>
              <a:schemeClr val="accent2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en-US" sz="1999" dirty="0">
                <a:solidFill>
                  <a:prstClr val="white"/>
                </a:solidFill>
              </a:endParaRPr>
            </a:p>
          </p:txBody>
        </p:sp>
        <p:sp>
          <p:nvSpPr>
            <p:cNvPr id="20" name="Oben // Unten"/>
            <p:cNvSpPr/>
            <p:nvPr userDrawn="1"/>
          </p:nvSpPr>
          <p:spPr>
            <a:xfrm>
              <a:off x="396086" y="2502758"/>
              <a:ext cx="11405389" cy="921600"/>
            </a:xfrm>
            <a:prstGeom prst="rect">
              <a:avLst/>
            </a:prstGeom>
            <a:solidFill>
              <a:schemeClr val="accent2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en-US" sz="1999" dirty="0">
                <a:solidFill>
                  <a:prstClr val="white"/>
                </a:solidFill>
              </a:endParaRPr>
            </a:p>
          </p:txBody>
        </p:sp>
        <p:sp>
          <p:nvSpPr>
            <p:cNvPr id="21" name="Unten // Oben"/>
            <p:cNvSpPr/>
            <p:nvPr userDrawn="1"/>
          </p:nvSpPr>
          <p:spPr>
            <a:xfrm>
              <a:off x="395287" y="3494217"/>
              <a:ext cx="11405389" cy="921600"/>
            </a:xfrm>
            <a:prstGeom prst="rect">
              <a:avLst/>
            </a:prstGeom>
            <a:solidFill>
              <a:schemeClr val="accent2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en-US" sz="1999" dirty="0">
                <a:solidFill>
                  <a:prstClr val="white"/>
                </a:solidFill>
              </a:endParaRPr>
            </a:p>
          </p:txBody>
        </p:sp>
        <p:sp>
          <p:nvSpPr>
            <p:cNvPr id="22" name="Unten // Unten"/>
            <p:cNvSpPr/>
            <p:nvPr userDrawn="1"/>
          </p:nvSpPr>
          <p:spPr>
            <a:xfrm>
              <a:off x="396086" y="4485675"/>
              <a:ext cx="11405389" cy="921600"/>
            </a:xfrm>
            <a:prstGeom prst="rect">
              <a:avLst/>
            </a:prstGeom>
            <a:solidFill>
              <a:schemeClr val="accent2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en-US" sz="1999" dirty="0">
                <a:solidFill>
                  <a:prstClr val="white"/>
                </a:solidFill>
              </a:endParaRPr>
            </a:p>
          </p:txBody>
        </p:sp>
        <p:sp>
          <p:nvSpPr>
            <p:cNvPr id="16" name="Oben"/>
            <p:cNvSpPr/>
            <p:nvPr userDrawn="1"/>
          </p:nvSpPr>
          <p:spPr>
            <a:xfrm>
              <a:off x="396086" y="1511300"/>
              <a:ext cx="11405389" cy="1911600"/>
            </a:xfrm>
            <a:prstGeom prst="rect">
              <a:avLst/>
            </a:prstGeom>
            <a:solidFill>
              <a:schemeClr val="accent2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en-US" sz="1999" dirty="0">
                <a:solidFill>
                  <a:prstClr val="white"/>
                </a:solidFill>
              </a:endParaRPr>
            </a:p>
          </p:txBody>
        </p:sp>
        <p:sp>
          <p:nvSpPr>
            <p:cNvPr id="18" name="Unten"/>
            <p:cNvSpPr/>
            <p:nvPr userDrawn="1"/>
          </p:nvSpPr>
          <p:spPr>
            <a:xfrm>
              <a:off x="396086" y="3495675"/>
              <a:ext cx="11405389" cy="1911600"/>
            </a:xfrm>
            <a:prstGeom prst="rect">
              <a:avLst/>
            </a:prstGeom>
            <a:solidFill>
              <a:schemeClr val="accent2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en-US" sz="1999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98" name="Abstand Vertikal" hidden="1"/>
          <p:cNvGrpSpPr/>
          <p:nvPr userDrawn="1"/>
        </p:nvGrpSpPr>
        <p:grpSpPr>
          <a:xfrm>
            <a:off x="395880" y="2431828"/>
            <a:ext cx="11399452" cy="2054918"/>
            <a:chOff x="396086" y="2431828"/>
            <a:chExt cx="11405389" cy="2054918"/>
          </a:xfrm>
        </p:grpSpPr>
        <p:sp>
          <p:nvSpPr>
            <p:cNvPr id="29" name="Abstand Mitte"/>
            <p:cNvSpPr/>
            <p:nvPr userDrawn="1"/>
          </p:nvSpPr>
          <p:spPr>
            <a:xfrm>
              <a:off x="396885" y="3423287"/>
              <a:ext cx="11404590" cy="72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en-US" sz="1999" dirty="0">
                <a:solidFill>
                  <a:prstClr val="white"/>
                </a:solidFill>
              </a:endParaRPr>
            </a:p>
          </p:txBody>
        </p:sp>
        <p:sp>
          <p:nvSpPr>
            <p:cNvPr id="31" name="Abstand Oben // Mitte"/>
            <p:cNvSpPr/>
            <p:nvPr userDrawn="1"/>
          </p:nvSpPr>
          <p:spPr>
            <a:xfrm>
              <a:off x="396086" y="2431828"/>
              <a:ext cx="11404590" cy="72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en-US" sz="1999" dirty="0">
                <a:solidFill>
                  <a:prstClr val="white"/>
                </a:solidFill>
              </a:endParaRPr>
            </a:p>
          </p:txBody>
        </p:sp>
        <p:sp>
          <p:nvSpPr>
            <p:cNvPr id="32" name="Abstand Unten // Mitte"/>
            <p:cNvSpPr/>
            <p:nvPr userDrawn="1"/>
          </p:nvSpPr>
          <p:spPr>
            <a:xfrm>
              <a:off x="396086" y="4414746"/>
              <a:ext cx="11404590" cy="72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en-US" sz="1999" dirty="0">
                <a:solidFill>
                  <a:prstClr val="white"/>
                </a:solidFill>
              </a:endParaRPr>
            </a:p>
          </p:txBody>
        </p:sp>
      </p:grpSp>
      <p:sp>
        <p:nvSpPr>
          <p:cNvPr id="2" name="Titel 1"/>
          <p:cNvSpPr>
            <a:spLocks noGrp="1"/>
          </p:cNvSpPr>
          <p:nvPr userDrawn="1">
            <p:ph type="title" hasCustomPrompt="1"/>
          </p:nvPr>
        </p:nvSpPr>
        <p:spPr/>
        <p:txBody>
          <a:bodyPr/>
          <a:lstStyle/>
          <a:p>
            <a:r>
              <a:rPr lang="en-US" noProof="0" dirty="0"/>
              <a:t>Headline on two lines in </a:t>
            </a:r>
            <a:r>
              <a:rPr lang="en-US" noProof="0" dirty="0" err="1"/>
              <a:t>CorpoA</a:t>
            </a:r>
            <a:r>
              <a:rPr lang="en-US" noProof="0" dirty="0"/>
              <a:t> (Headings) 30 pt. </a:t>
            </a:r>
            <a:br>
              <a:rPr lang="en-US" noProof="0" dirty="0"/>
            </a:br>
            <a:r>
              <a:rPr lang="en-US" noProof="0" dirty="0"/>
              <a:t>Lorem ipsum dolor sit </a:t>
            </a:r>
            <a:r>
              <a:rPr lang="en-US" noProof="0" dirty="0" err="1"/>
              <a:t>amet</a:t>
            </a:r>
            <a:r>
              <a:rPr lang="en-US" noProof="0" dirty="0"/>
              <a:t>.</a:t>
            </a:r>
          </a:p>
        </p:txBody>
      </p:sp>
      <p:sp>
        <p:nvSpPr>
          <p:cNvPr id="7" name="Textplatzhalter 6"/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395083" y="5436002"/>
            <a:ext cx="11400249" cy="990200"/>
          </a:xfrm>
          <a:ln>
            <a:solidFill>
              <a:schemeClr val="tx2"/>
            </a:solidFill>
          </a:ln>
        </p:spPr>
        <p:txBody>
          <a:bodyPr lIns="72000" tIns="72000" rIns="72000" bIns="72000"/>
          <a:lstStyle>
            <a:lvl1pPr>
              <a:spcAft>
                <a:spcPts val="0"/>
              </a:spcAft>
              <a:defRPr/>
            </a:lvl1pPr>
            <a:lvl2pPr>
              <a:spcAft>
                <a:spcPts val="0"/>
              </a:spcAft>
              <a:defRPr/>
            </a:lvl2pPr>
            <a:lvl3pPr>
              <a:spcAft>
                <a:spcPts val="0"/>
              </a:spcAft>
              <a:defRPr/>
            </a:lvl3pPr>
            <a:lvl4pPr>
              <a:spcAft>
                <a:spcPts val="0"/>
              </a:spcAft>
              <a:defRPr/>
            </a:lvl4pPr>
            <a:lvl5pPr>
              <a:spcAft>
                <a:spcPts val="0"/>
              </a:spcAft>
              <a:defRPr/>
            </a:lvl5pPr>
            <a:lvl6pPr>
              <a:spcAft>
                <a:spcPts val="0"/>
              </a:spcAft>
              <a:defRPr/>
            </a:lvl6pPr>
            <a:lvl7pPr>
              <a:spcAft>
                <a:spcPts val="0"/>
              </a:spcAft>
              <a:defRPr/>
            </a:lvl7pPr>
            <a:lvl8pPr>
              <a:spcAft>
                <a:spcPts val="0"/>
              </a:spcAft>
              <a:defRPr/>
            </a:lvl8pPr>
            <a:lvl9pPr>
              <a:spcAft>
                <a:spcPts val="0"/>
              </a:spcAft>
              <a:defRPr/>
            </a:lvl9pPr>
          </a:lstStyle>
          <a:p>
            <a:pPr lvl="0"/>
            <a:r>
              <a:rPr lang="en-US" noProof="0" dirty="0"/>
              <a:t>Insert text in </a:t>
            </a:r>
            <a:r>
              <a:rPr lang="en-US" noProof="0" dirty="0" err="1"/>
              <a:t>CorpoS</a:t>
            </a:r>
            <a:r>
              <a:rPr lang="en-US" noProof="0" dirty="0"/>
              <a:t> (Body), 20 pt. // for bullets: Home // Paragraph// Increase List Level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</p:txBody>
      </p:sp>
      <p:sp>
        <p:nvSpPr>
          <p:cNvPr id="68" name="Bildplatzhalter 8"/>
          <p:cNvSpPr>
            <a:spLocks noGrp="1"/>
          </p:cNvSpPr>
          <p:nvPr userDrawn="1">
            <p:ph type="pic" sz="quarter" idx="13" hasCustomPrompt="1"/>
          </p:nvPr>
        </p:nvSpPr>
        <p:spPr bwMode="gray">
          <a:xfrm>
            <a:off x="396677" y="1511768"/>
            <a:ext cx="1843200" cy="1912590"/>
          </a:xfrm>
          <a:solidFill>
            <a:srgbClr val="9F0002"/>
          </a:solidFill>
        </p:spPr>
        <p:txBody>
          <a:bodyPr/>
          <a:lstStyle>
            <a:lvl1pPr marL="0" marR="0" indent="0" algn="ctr" defTabSz="9138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sz="999"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76" name="Bildplatzhalter 8"/>
          <p:cNvSpPr>
            <a:spLocks noGrp="1"/>
          </p:cNvSpPr>
          <p:nvPr userDrawn="1">
            <p:ph type="pic" sz="quarter" idx="14" hasCustomPrompt="1"/>
          </p:nvPr>
        </p:nvSpPr>
        <p:spPr bwMode="gray">
          <a:xfrm>
            <a:off x="2307263" y="1511768"/>
            <a:ext cx="1843200" cy="1912590"/>
          </a:xfrm>
          <a:solidFill>
            <a:srgbClr val="9F0002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999"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78" name="Bildplatzhalter 8"/>
          <p:cNvSpPr>
            <a:spLocks noGrp="1"/>
          </p:cNvSpPr>
          <p:nvPr userDrawn="1">
            <p:ph type="pic" sz="quarter" idx="16" hasCustomPrompt="1"/>
          </p:nvPr>
        </p:nvSpPr>
        <p:spPr bwMode="gray">
          <a:xfrm>
            <a:off x="395082" y="3495678"/>
            <a:ext cx="3754800" cy="1911131"/>
          </a:xfrm>
          <a:solidFill>
            <a:srgbClr val="9F0002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999"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85" name="Bildplatzhalter 8"/>
          <p:cNvSpPr>
            <a:spLocks noGrp="1"/>
          </p:cNvSpPr>
          <p:nvPr userDrawn="1">
            <p:ph type="pic" sz="quarter" idx="23" hasCustomPrompt="1"/>
          </p:nvPr>
        </p:nvSpPr>
        <p:spPr bwMode="gray">
          <a:xfrm>
            <a:off x="4220203" y="2503829"/>
            <a:ext cx="3754800" cy="1910916"/>
          </a:xfrm>
          <a:solidFill>
            <a:srgbClr val="9F0002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999"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89" name="Bildplatzhalter 8"/>
          <p:cNvSpPr>
            <a:spLocks noGrp="1"/>
          </p:cNvSpPr>
          <p:nvPr userDrawn="1">
            <p:ph type="pic" sz="quarter" idx="27" hasCustomPrompt="1"/>
          </p:nvPr>
        </p:nvSpPr>
        <p:spPr bwMode="gray">
          <a:xfrm>
            <a:off x="6130958" y="4486748"/>
            <a:ext cx="1843200" cy="920061"/>
          </a:xfrm>
          <a:solidFill>
            <a:srgbClr val="9F0002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999"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91" name="Bildplatzhalter 8"/>
          <p:cNvSpPr>
            <a:spLocks noGrp="1"/>
          </p:cNvSpPr>
          <p:nvPr>
            <p:ph type="pic" sz="quarter" idx="29" hasCustomPrompt="1"/>
          </p:nvPr>
        </p:nvSpPr>
        <p:spPr bwMode="gray">
          <a:xfrm>
            <a:off x="4220204" y="4486748"/>
            <a:ext cx="1843200" cy="920061"/>
          </a:xfrm>
          <a:solidFill>
            <a:srgbClr val="9F0002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999"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93" name="Bildplatzhalter 8"/>
          <p:cNvSpPr>
            <a:spLocks noGrp="1"/>
          </p:cNvSpPr>
          <p:nvPr userDrawn="1">
            <p:ph type="pic" sz="quarter" idx="31" hasCustomPrompt="1"/>
          </p:nvPr>
        </p:nvSpPr>
        <p:spPr bwMode="gray">
          <a:xfrm>
            <a:off x="8042487" y="3495678"/>
            <a:ext cx="3752845" cy="1911131"/>
          </a:xfrm>
          <a:solidFill>
            <a:srgbClr val="9F0002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999"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95" name="Bildplatzhalter 8"/>
          <p:cNvSpPr>
            <a:spLocks noGrp="1"/>
          </p:cNvSpPr>
          <p:nvPr userDrawn="1">
            <p:ph type="pic" sz="quarter" idx="33" hasCustomPrompt="1"/>
          </p:nvPr>
        </p:nvSpPr>
        <p:spPr bwMode="gray">
          <a:xfrm>
            <a:off x="8042487" y="1511768"/>
            <a:ext cx="1843200" cy="1912590"/>
          </a:xfrm>
          <a:solidFill>
            <a:srgbClr val="9F0002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999"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96" name="Bildplatzhalter 8"/>
          <p:cNvSpPr>
            <a:spLocks noGrp="1"/>
          </p:cNvSpPr>
          <p:nvPr userDrawn="1">
            <p:ph type="pic" sz="quarter" idx="34" hasCustomPrompt="1"/>
          </p:nvPr>
        </p:nvSpPr>
        <p:spPr bwMode="gray">
          <a:xfrm>
            <a:off x="9956690" y="1511768"/>
            <a:ext cx="1843200" cy="1912590"/>
          </a:xfrm>
          <a:solidFill>
            <a:srgbClr val="9F0002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999"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74" name="Bildplatzhalter 8"/>
          <p:cNvSpPr>
            <a:spLocks noGrp="1"/>
          </p:cNvSpPr>
          <p:nvPr>
            <p:ph type="pic" sz="quarter" idx="35" hasCustomPrompt="1"/>
          </p:nvPr>
        </p:nvSpPr>
        <p:spPr bwMode="gray">
          <a:xfrm>
            <a:off x="6130691" y="1511769"/>
            <a:ext cx="1843200" cy="920061"/>
          </a:xfrm>
          <a:solidFill>
            <a:srgbClr val="9F0002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999"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75" name="Bildplatzhalter 8"/>
          <p:cNvSpPr>
            <a:spLocks noGrp="1"/>
          </p:cNvSpPr>
          <p:nvPr>
            <p:ph type="pic" sz="quarter" idx="36" hasCustomPrompt="1"/>
          </p:nvPr>
        </p:nvSpPr>
        <p:spPr bwMode="gray">
          <a:xfrm>
            <a:off x="4220304" y="1511769"/>
            <a:ext cx="1843200" cy="920061"/>
          </a:xfrm>
          <a:solidFill>
            <a:srgbClr val="9F0002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999"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66" name="Textplatzhalter 3"/>
          <p:cNvSpPr>
            <a:spLocks noGrp="1"/>
          </p:cNvSpPr>
          <p:nvPr>
            <p:ph type="body" sz="quarter" idx="17" hasCustomPrompt="1"/>
          </p:nvPr>
        </p:nvSpPr>
        <p:spPr>
          <a:xfrm>
            <a:off x="6969570" y="0"/>
            <a:ext cx="935513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69" name="Textplatzhalter 3"/>
          <p:cNvSpPr>
            <a:spLocks noGrp="1"/>
          </p:cNvSpPr>
          <p:nvPr>
            <p:ph type="body" sz="quarter" idx="18" hasCustomPrompt="1"/>
          </p:nvPr>
        </p:nvSpPr>
        <p:spPr>
          <a:xfrm>
            <a:off x="7980643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70" name="Textplatzhalter 3"/>
          <p:cNvSpPr>
            <a:spLocks noGrp="1"/>
          </p:cNvSpPr>
          <p:nvPr>
            <p:ph type="body" sz="quarter" idx="37" hasCustomPrompt="1"/>
          </p:nvPr>
        </p:nvSpPr>
        <p:spPr>
          <a:xfrm>
            <a:off x="9923631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8"/>
          </p:nvPr>
        </p:nvSpPr>
        <p:spPr/>
        <p:txBody>
          <a:bodyPr/>
          <a:lstStyle/>
          <a:p>
            <a:r>
              <a:rPr lang="en-US">
                <a:solidFill>
                  <a:prstClr val="white"/>
                </a:solidFill>
              </a:rPr>
              <a:t>Presentation title in CorpoS (Body) 10 pt | Department | Date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39"/>
          </p:nvPr>
        </p:nvSpPr>
        <p:spPr/>
        <p:txBody>
          <a:bodyPr/>
          <a:lstStyle/>
          <a:p>
            <a:fld id="{AD1D1349-391B-44DC-865F-5996B3E40F26}" type="slidenum">
              <a:rPr lang="en-US" smtClean="0">
                <a:solidFill>
                  <a:prstClr val="white"/>
                </a:solidFill>
              </a:rPr>
              <a:pPr/>
              <a:t>‹Nº›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1" name="Textplatzhalter 7"/>
          <p:cNvSpPr>
            <a:spLocks noGrp="1"/>
          </p:cNvSpPr>
          <p:nvPr>
            <p:ph type="body" sz="quarter" idx="40" hasCustomPrompt="1"/>
          </p:nvPr>
        </p:nvSpPr>
        <p:spPr>
          <a:xfrm>
            <a:off x="395081" y="151202"/>
            <a:ext cx="5505133" cy="220274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1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9pPr>
          </a:lstStyle>
          <a:p>
            <a:pPr lvl="0"/>
            <a:r>
              <a:rPr lang="en-US" noProof="0" dirty="0"/>
              <a:t>Optional chapter heading</a:t>
            </a:r>
          </a:p>
        </p:txBody>
      </p:sp>
    </p:spTree>
    <p:extLst>
      <p:ext uri="{BB962C8B-B14F-4D97-AF65-F5344CB8AC3E}">
        <p14:creationId xmlns="" xmlns:p14="http://schemas.microsoft.com/office/powerpoint/2010/main" val="2885561805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ultipictur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o 3" hidden="1"/>
          <p:cNvGraphicFramePr>
            <a:graphicFrameLocks noChangeAspect="1"/>
          </p:cNvGraphicFramePr>
          <p:nvPr userDrawn="1"/>
        </p:nvGraphicFramePr>
        <p:xfrm>
          <a:off x="1588" y="1588"/>
          <a:ext cx="1588" cy="1588"/>
        </p:xfrm>
        <a:graphic>
          <a:graphicData uri="http://schemas.openxmlformats.org/presentationml/2006/ole">
            <p:oleObj spid="_x0000_s27833" name="Diapositiva de think-cell" r:id="rId4" imgW="360" imgH="360" progId="">
              <p:embed/>
            </p:oleObj>
          </a:graphicData>
        </a:graphic>
      </p:graphicFrame>
      <p:sp>
        <p:nvSpPr>
          <p:cNvPr id="3" name="Rectángulo 2" hidden="1"/>
          <p:cNvSpPr/>
          <p:nvPr userDrawn="1">
            <p:custDataLst>
              <p:tags r:id="rId2"/>
            </p:custDataLst>
          </p:nvPr>
        </p:nvSpPr>
        <p:spPr bwMode="auto">
          <a:xfrm>
            <a:off x="0" y="0"/>
            <a:ext cx="158750" cy="158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endParaRPr lang="en-US" sz="2999" dirty="0" err="1">
              <a:solidFill>
                <a:srgbClr val="FFFFFF"/>
              </a:solidFill>
              <a:latin typeface="CorpoA" pitchFamily="2" charset="0"/>
              <a:sym typeface="CorpoA" pitchFamily="2" charset="0"/>
            </a:endParaRPr>
          </a:p>
        </p:txBody>
      </p:sp>
      <p:sp>
        <p:nvSpPr>
          <p:cNvPr id="11" name="Komplett" hidden="1"/>
          <p:cNvSpPr/>
          <p:nvPr userDrawn="1"/>
        </p:nvSpPr>
        <p:spPr>
          <a:xfrm>
            <a:off x="395880" y="1511767"/>
            <a:ext cx="11399452" cy="3895508"/>
          </a:xfrm>
          <a:prstGeom prst="rect">
            <a:avLst/>
          </a:prstGeom>
          <a:solidFill>
            <a:schemeClr val="accent1"/>
          </a:solidFill>
          <a:ln w="0">
            <a:solidFill>
              <a:schemeClr val="tx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>
              <a:lnSpc>
                <a:spcPct val="108000"/>
              </a:lnSpc>
              <a:spcAft>
                <a:spcPts val="1007"/>
              </a:spcAft>
            </a:pPr>
            <a:endParaRPr lang="en-US" sz="1999" dirty="0">
              <a:solidFill>
                <a:prstClr val="white"/>
              </a:solidFill>
            </a:endParaRPr>
          </a:p>
        </p:txBody>
      </p:sp>
      <p:grpSp>
        <p:nvGrpSpPr>
          <p:cNvPr id="64" name="Horizontal // fein" hidden="1"/>
          <p:cNvGrpSpPr/>
          <p:nvPr userDrawn="1"/>
        </p:nvGrpSpPr>
        <p:grpSpPr>
          <a:xfrm>
            <a:off x="395880" y="1511767"/>
            <a:ext cx="11399452" cy="3895508"/>
            <a:chOff x="396086" y="1511767"/>
            <a:chExt cx="11405389" cy="3895508"/>
          </a:xfrm>
        </p:grpSpPr>
        <p:sp>
          <p:nvSpPr>
            <p:cNvPr id="44" name="Links // Links"/>
            <p:cNvSpPr/>
            <p:nvPr userDrawn="1"/>
          </p:nvSpPr>
          <p:spPr>
            <a:xfrm>
              <a:off x="396086" y="1511767"/>
              <a:ext cx="885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en-US" sz="1999" dirty="0">
                <a:solidFill>
                  <a:prstClr val="white"/>
                </a:solidFill>
              </a:endParaRPr>
            </a:p>
          </p:txBody>
        </p:sp>
        <p:sp>
          <p:nvSpPr>
            <p:cNvPr id="45" name="Links // Rechts"/>
            <p:cNvSpPr/>
            <p:nvPr userDrawn="1"/>
          </p:nvSpPr>
          <p:spPr>
            <a:xfrm>
              <a:off x="2308774" y="1511767"/>
              <a:ext cx="885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en-US" sz="1999" dirty="0">
                <a:solidFill>
                  <a:prstClr val="white"/>
                </a:solidFill>
              </a:endParaRPr>
            </a:p>
          </p:txBody>
        </p:sp>
        <p:sp>
          <p:nvSpPr>
            <p:cNvPr id="46" name="Rechts // Links"/>
            <p:cNvSpPr/>
            <p:nvPr userDrawn="1"/>
          </p:nvSpPr>
          <p:spPr>
            <a:xfrm>
              <a:off x="8046838" y="1511767"/>
              <a:ext cx="885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en-US" sz="1999" dirty="0">
                <a:solidFill>
                  <a:prstClr val="white"/>
                </a:solidFill>
              </a:endParaRPr>
            </a:p>
          </p:txBody>
        </p:sp>
        <p:sp>
          <p:nvSpPr>
            <p:cNvPr id="47" name="Rechts // Rechts"/>
            <p:cNvSpPr/>
            <p:nvPr userDrawn="1"/>
          </p:nvSpPr>
          <p:spPr>
            <a:xfrm>
              <a:off x="9959526" y="1511767"/>
              <a:ext cx="885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en-US" sz="1999" dirty="0">
                <a:solidFill>
                  <a:prstClr val="white"/>
                </a:solidFill>
              </a:endParaRPr>
            </a:p>
          </p:txBody>
        </p:sp>
        <p:sp>
          <p:nvSpPr>
            <p:cNvPr id="48" name="Mitte // Links"/>
            <p:cNvSpPr/>
            <p:nvPr userDrawn="1"/>
          </p:nvSpPr>
          <p:spPr>
            <a:xfrm>
              <a:off x="4221462" y="1511767"/>
              <a:ext cx="885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en-US" sz="1999" dirty="0">
                <a:solidFill>
                  <a:prstClr val="white"/>
                </a:solidFill>
              </a:endParaRPr>
            </a:p>
          </p:txBody>
        </p:sp>
        <p:sp>
          <p:nvSpPr>
            <p:cNvPr id="49" name="Mitte // Rechts"/>
            <p:cNvSpPr/>
            <p:nvPr userDrawn="1"/>
          </p:nvSpPr>
          <p:spPr>
            <a:xfrm>
              <a:off x="6134150" y="1511767"/>
              <a:ext cx="885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en-US" sz="1999" dirty="0">
                <a:solidFill>
                  <a:prstClr val="white"/>
                </a:solidFill>
              </a:endParaRPr>
            </a:p>
          </p:txBody>
        </p:sp>
        <p:sp>
          <p:nvSpPr>
            <p:cNvPr id="50" name="Links // Links"/>
            <p:cNvSpPr/>
            <p:nvPr userDrawn="1"/>
          </p:nvSpPr>
          <p:spPr>
            <a:xfrm>
              <a:off x="1352430" y="1511767"/>
              <a:ext cx="885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en-US" sz="1999" dirty="0">
                <a:solidFill>
                  <a:prstClr val="white"/>
                </a:solidFill>
              </a:endParaRPr>
            </a:p>
          </p:txBody>
        </p:sp>
        <p:sp>
          <p:nvSpPr>
            <p:cNvPr id="51" name="Links // Rechts"/>
            <p:cNvSpPr/>
            <p:nvPr userDrawn="1"/>
          </p:nvSpPr>
          <p:spPr>
            <a:xfrm>
              <a:off x="3265118" y="1511767"/>
              <a:ext cx="885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en-US" sz="1999" dirty="0">
                <a:solidFill>
                  <a:prstClr val="white"/>
                </a:solidFill>
              </a:endParaRPr>
            </a:p>
          </p:txBody>
        </p:sp>
        <p:sp>
          <p:nvSpPr>
            <p:cNvPr id="52" name="Rechts // Links"/>
            <p:cNvSpPr/>
            <p:nvPr userDrawn="1"/>
          </p:nvSpPr>
          <p:spPr>
            <a:xfrm>
              <a:off x="9003182" y="1511767"/>
              <a:ext cx="885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en-US" sz="1999" dirty="0">
                <a:solidFill>
                  <a:prstClr val="white"/>
                </a:solidFill>
              </a:endParaRPr>
            </a:p>
          </p:txBody>
        </p:sp>
        <p:sp>
          <p:nvSpPr>
            <p:cNvPr id="53" name="Rechts // Rechts"/>
            <p:cNvSpPr/>
            <p:nvPr userDrawn="1"/>
          </p:nvSpPr>
          <p:spPr>
            <a:xfrm>
              <a:off x="10915875" y="1511767"/>
              <a:ext cx="885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en-US" sz="1999" dirty="0">
                <a:solidFill>
                  <a:prstClr val="white"/>
                </a:solidFill>
              </a:endParaRPr>
            </a:p>
          </p:txBody>
        </p:sp>
        <p:sp>
          <p:nvSpPr>
            <p:cNvPr id="54" name="Mitte // Links"/>
            <p:cNvSpPr/>
            <p:nvPr userDrawn="1"/>
          </p:nvSpPr>
          <p:spPr>
            <a:xfrm>
              <a:off x="5177806" y="1511767"/>
              <a:ext cx="885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en-US" sz="1999" dirty="0">
                <a:solidFill>
                  <a:prstClr val="white"/>
                </a:solidFill>
              </a:endParaRPr>
            </a:p>
          </p:txBody>
        </p:sp>
        <p:sp>
          <p:nvSpPr>
            <p:cNvPr id="55" name="Mitte // Rechts"/>
            <p:cNvSpPr/>
            <p:nvPr userDrawn="1"/>
          </p:nvSpPr>
          <p:spPr>
            <a:xfrm>
              <a:off x="7090494" y="1511767"/>
              <a:ext cx="885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en-US" sz="1999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65" name="Abstand Horizontal // fein" hidden="1"/>
          <p:cNvGrpSpPr/>
          <p:nvPr userDrawn="1"/>
        </p:nvGrpSpPr>
        <p:grpSpPr>
          <a:xfrm>
            <a:off x="1280393" y="1511767"/>
            <a:ext cx="9630427" cy="3895508"/>
            <a:chOff x="1281058" y="1511767"/>
            <a:chExt cx="9635443" cy="3895508"/>
          </a:xfrm>
        </p:grpSpPr>
        <p:sp>
          <p:nvSpPr>
            <p:cNvPr id="58" name="Abstand Rechts // Mitte"/>
            <p:cNvSpPr/>
            <p:nvPr userDrawn="1"/>
          </p:nvSpPr>
          <p:spPr>
            <a:xfrm>
              <a:off x="8931814" y="1511767"/>
              <a:ext cx="72000" cy="389550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en-US" sz="1999" dirty="0">
                <a:solidFill>
                  <a:prstClr val="white"/>
                </a:solidFill>
              </a:endParaRPr>
            </a:p>
          </p:txBody>
        </p:sp>
        <p:sp>
          <p:nvSpPr>
            <p:cNvPr id="59" name="Abstand Links // Mitte"/>
            <p:cNvSpPr/>
            <p:nvPr userDrawn="1"/>
          </p:nvSpPr>
          <p:spPr>
            <a:xfrm>
              <a:off x="1281058" y="1511767"/>
              <a:ext cx="72000" cy="389550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en-US" sz="1999" dirty="0">
                <a:solidFill>
                  <a:prstClr val="white"/>
                </a:solidFill>
              </a:endParaRPr>
            </a:p>
          </p:txBody>
        </p:sp>
        <p:sp>
          <p:nvSpPr>
            <p:cNvPr id="60" name="Abstand Mitte // Mitte"/>
            <p:cNvSpPr/>
            <p:nvPr userDrawn="1"/>
          </p:nvSpPr>
          <p:spPr>
            <a:xfrm>
              <a:off x="5106436" y="1511767"/>
              <a:ext cx="72000" cy="389550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en-US" sz="1999" dirty="0">
                <a:solidFill>
                  <a:prstClr val="white"/>
                </a:solidFill>
              </a:endParaRPr>
            </a:p>
          </p:txBody>
        </p:sp>
        <p:sp>
          <p:nvSpPr>
            <p:cNvPr id="61" name="Abstand Rechts // Mitte"/>
            <p:cNvSpPr/>
            <p:nvPr userDrawn="1"/>
          </p:nvSpPr>
          <p:spPr>
            <a:xfrm>
              <a:off x="10844501" y="1511767"/>
              <a:ext cx="72000" cy="389550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en-US" sz="1999" dirty="0">
                <a:solidFill>
                  <a:prstClr val="white"/>
                </a:solidFill>
              </a:endParaRPr>
            </a:p>
          </p:txBody>
        </p:sp>
        <p:sp>
          <p:nvSpPr>
            <p:cNvPr id="62" name="Abstand Links // Mitte"/>
            <p:cNvSpPr/>
            <p:nvPr userDrawn="1"/>
          </p:nvSpPr>
          <p:spPr>
            <a:xfrm>
              <a:off x="3193747" y="1511767"/>
              <a:ext cx="72000" cy="389550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en-US" sz="1999" dirty="0">
                <a:solidFill>
                  <a:prstClr val="white"/>
                </a:solidFill>
              </a:endParaRPr>
            </a:p>
          </p:txBody>
        </p:sp>
        <p:sp>
          <p:nvSpPr>
            <p:cNvPr id="63" name="Abstand Mitte // Mitte"/>
            <p:cNvSpPr/>
            <p:nvPr userDrawn="1"/>
          </p:nvSpPr>
          <p:spPr>
            <a:xfrm>
              <a:off x="7019125" y="1511767"/>
              <a:ext cx="72000" cy="389550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en-US" sz="1999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56" name="Horizontal // grob" hidden="1"/>
          <p:cNvGrpSpPr/>
          <p:nvPr userDrawn="1"/>
        </p:nvGrpSpPr>
        <p:grpSpPr>
          <a:xfrm>
            <a:off x="395880" y="1511300"/>
            <a:ext cx="11399452" cy="3895976"/>
            <a:chOff x="396086" y="1511300"/>
            <a:chExt cx="11405389" cy="3895976"/>
          </a:xfrm>
        </p:grpSpPr>
        <p:sp>
          <p:nvSpPr>
            <p:cNvPr id="25" name="Links // Links"/>
            <p:cNvSpPr/>
            <p:nvPr userDrawn="1"/>
          </p:nvSpPr>
          <p:spPr>
            <a:xfrm>
              <a:off x="396086" y="1511300"/>
              <a:ext cx="1839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en-US" sz="1999" dirty="0">
                <a:solidFill>
                  <a:prstClr val="white"/>
                </a:solidFill>
              </a:endParaRPr>
            </a:p>
          </p:txBody>
        </p:sp>
        <p:sp>
          <p:nvSpPr>
            <p:cNvPr id="26" name="Links // Rechts"/>
            <p:cNvSpPr/>
            <p:nvPr userDrawn="1"/>
          </p:nvSpPr>
          <p:spPr>
            <a:xfrm>
              <a:off x="2309244" y="1511300"/>
              <a:ext cx="1839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en-US" sz="1999" dirty="0">
                <a:solidFill>
                  <a:prstClr val="white"/>
                </a:solidFill>
              </a:endParaRPr>
            </a:p>
          </p:txBody>
        </p:sp>
        <p:sp>
          <p:nvSpPr>
            <p:cNvPr id="27" name="Rechts // Links"/>
            <p:cNvSpPr/>
            <p:nvPr userDrawn="1"/>
          </p:nvSpPr>
          <p:spPr>
            <a:xfrm>
              <a:off x="8048718" y="1511768"/>
              <a:ext cx="1839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en-US" sz="1999" dirty="0">
                <a:solidFill>
                  <a:prstClr val="white"/>
                </a:solidFill>
              </a:endParaRPr>
            </a:p>
          </p:txBody>
        </p:sp>
        <p:sp>
          <p:nvSpPr>
            <p:cNvPr id="28" name="Rechts // Rechts"/>
            <p:cNvSpPr/>
            <p:nvPr userDrawn="1"/>
          </p:nvSpPr>
          <p:spPr>
            <a:xfrm>
              <a:off x="9961875" y="1511768"/>
              <a:ext cx="1839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en-US" sz="1999" dirty="0">
                <a:solidFill>
                  <a:prstClr val="white"/>
                </a:solidFill>
              </a:endParaRPr>
            </a:p>
          </p:txBody>
        </p:sp>
        <p:sp>
          <p:nvSpPr>
            <p:cNvPr id="39" name="Mitte // Links"/>
            <p:cNvSpPr/>
            <p:nvPr userDrawn="1"/>
          </p:nvSpPr>
          <p:spPr>
            <a:xfrm>
              <a:off x="4222402" y="1511300"/>
              <a:ext cx="1839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en-US" sz="1999" dirty="0">
                <a:solidFill>
                  <a:prstClr val="white"/>
                </a:solidFill>
              </a:endParaRPr>
            </a:p>
          </p:txBody>
        </p:sp>
        <p:sp>
          <p:nvSpPr>
            <p:cNvPr id="40" name="Mitte // Rechts"/>
            <p:cNvSpPr/>
            <p:nvPr userDrawn="1"/>
          </p:nvSpPr>
          <p:spPr>
            <a:xfrm>
              <a:off x="6135560" y="1511300"/>
              <a:ext cx="1839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en-US" sz="1999" dirty="0">
                <a:solidFill>
                  <a:prstClr val="white"/>
                </a:solidFill>
              </a:endParaRPr>
            </a:p>
          </p:txBody>
        </p:sp>
        <p:sp>
          <p:nvSpPr>
            <p:cNvPr id="23" name="Links"/>
            <p:cNvSpPr/>
            <p:nvPr userDrawn="1"/>
          </p:nvSpPr>
          <p:spPr>
            <a:xfrm>
              <a:off x="396086" y="1511767"/>
              <a:ext cx="3754800" cy="3895508"/>
            </a:xfrm>
            <a:prstGeom prst="rect">
              <a:avLst/>
            </a:prstGeom>
            <a:solidFill>
              <a:schemeClr val="accent2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en-US" sz="1999" dirty="0">
                <a:solidFill>
                  <a:prstClr val="white"/>
                </a:solidFill>
              </a:endParaRPr>
            </a:p>
          </p:txBody>
        </p:sp>
        <p:sp>
          <p:nvSpPr>
            <p:cNvPr id="36" name="Mitte"/>
            <p:cNvSpPr/>
            <p:nvPr userDrawn="1"/>
          </p:nvSpPr>
          <p:spPr>
            <a:xfrm>
              <a:off x="4221380" y="1511767"/>
              <a:ext cx="3754800" cy="3895508"/>
            </a:xfrm>
            <a:prstGeom prst="rect">
              <a:avLst/>
            </a:prstGeom>
            <a:solidFill>
              <a:schemeClr val="accent2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en-US" sz="1999" dirty="0">
                <a:solidFill>
                  <a:prstClr val="white"/>
                </a:solidFill>
              </a:endParaRPr>
            </a:p>
          </p:txBody>
        </p:sp>
        <p:sp>
          <p:nvSpPr>
            <p:cNvPr id="24" name="Rechts"/>
            <p:cNvSpPr/>
            <p:nvPr userDrawn="1"/>
          </p:nvSpPr>
          <p:spPr>
            <a:xfrm>
              <a:off x="8046675" y="1511767"/>
              <a:ext cx="3754800" cy="3895508"/>
            </a:xfrm>
            <a:prstGeom prst="rect">
              <a:avLst/>
            </a:prstGeom>
            <a:solidFill>
              <a:schemeClr val="accent2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en-US" sz="1999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67" name="Abstand Horizontal // grob" hidden="1"/>
          <p:cNvGrpSpPr/>
          <p:nvPr userDrawn="1"/>
        </p:nvGrpSpPr>
        <p:grpSpPr>
          <a:xfrm>
            <a:off x="2235301" y="1511300"/>
            <a:ext cx="7720610" cy="3895508"/>
            <a:chOff x="2236465" y="1511300"/>
            <a:chExt cx="7724631" cy="3895508"/>
          </a:xfrm>
        </p:grpSpPr>
        <p:sp>
          <p:nvSpPr>
            <p:cNvPr id="33" name="Abstand Links"/>
            <p:cNvSpPr/>
            <p:nvPr userDrawn="1"/>
          </p:nvSpPr>
          <p:spPr>
            <a:xfrm>
              <a:off x="4150133" y="1511300"/>
              <a:ext cx="72000" cy="389550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en-US" sz="1999" dirty="0">
                <a:solidFill>
                  <a:prstClr val="white"/>
                </a:solidFill>
              </a:endParaRPr>
            </a:p>
          </p:txBody>
        </p:sp>
        <p:sp>
          <p:nvSpPr>
            <p:cNvPr id="35" name="Abstand Rechts"/>
            <p:cNvSpPr/>
            <p:nvPr userDrawn="1"/>
          </p:nvSpPr>
          <p:spPr>
            <a:xfrm>
              <a:off x="7975427" y="1511300"/>
              <a:ext cx="72000" cy="389550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en-US" sz="1999" dirty="0">
                <a:solidFill>
                  <a:prstClr val="white"/>
                </a:solidFill>
              </a:endParaRPr>
            </a:p>
          </p:txBody>
        </p:sp>
        <p:sp>
          <p:nvSpPr>
            <p:cNvPr id="41" name="Abstand Rechts // Mitte"/>
            <p:cNvSpPr/>
            <p:nvPr userDrawn="1"/>
          </p:nvSpPr>
          <p:spPr>
            <a:xfrm>
              <a:off x="9889096" y="1511300"/>
              <a:ext cx="72000" cy="389550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en-US" sz="1999" dirty="0">
                <a:solidFill>
                  <a:prstClr val="white"/>
                </a:solidFill>
              </a:endParaRPr>
            </a:p>
          </p:txBody>
        </p:sp>
        <p:sp>
          <p:nvSpPr>
            <p:cNvPr id="42" name="Abstand Links // Mitte"/>
            <p:cNvSpPr/>
            <p:nvPr userDrawn="1"/>
          </p:nvSpPr>
          <p:spPr>
            <a:xfrm>
              <a:off x="2236465" y="1511300"/>
              <a:ext cx="72000" cy="389550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en-US" sz="1999" dirty="0">
                <a:solidFill>
                  <a:prstClr val="white"/>
                </a:solidFill>
              </a:endParaRPr>
            </a:p>
          </p:txBody>
        </p:sp>
        <p:sp>
          <p:nvSpPr>
            <p:cNvPr id="43" name="Abstand Mitte // Mitte"/>
            <p:cNvSpPr/>
            <p:nvPr userDrawn="1"/>
          </p:nvSpPr>
          <p:spPr>
            <a:xfrm>
              <a:off x="6062781" y="1511300"/>
              <a:ext cx="72000" cy="389550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en-US" sz="1999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99" name="Vertikal" hidden="1"/>
          <p:cNvGrpSpPr/>
          <p:nvPr userDrawn="1"/>
        </p:nvGrpSpPr>
        <p:grpSpPr>
          <a:xfrm>
            <a:off x="395082" y="1511299"/>
            <a:ext cx="11400250" cy="3895976"/>
            <a:chOff x="395287" y="1511299"/>
            <a:chExt cx="11406188" cy="3895976"/>
          </a:xfrm>
        </p:grpSpPr>
        <p:sp>
          <p:nvSpPr>
            <p:cNvPr id="19" name="Oben // Oben"/>
            <p:cNvSpPr/>
            <p:nvPr userDrawn="1"/>
          </p:nvSpPr>
          <p:spPr>
            <a:xfrm>
              <a:off x="396086" y="1511299"/>
              <a:ext cx="11405389" cy="921600"/>
            </a:xfrm>
            <a:prstGeom prst="rect">
              <a:avLst/>
            </a:prstGeom>
            <a:solidFill>
              <a:schemeClr val="accent2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en-US" sz="1999" dirty="0">
                <a:solidFill>
                  <a:prstClr val="white"/>
                </a:solidFill>
              </a:endParaRPr>
            </a:p>
          </p:txBody>
        </p:sp>
        <p:sp>
          <p:nvSpPr>
            <p:cNvPr id="20" name="Oben // Unten"/>
            <p:cNvSpPr/>
            <p:nvPr userDrawn="1"/>
          </p:nvSpPr>
          <p:spPr>
            <a:xfrm>
              <a:off x="396086" y="2502758"/>
              <a:ext cx="11405389" cy="921600"/>
            </a:xfrm>
            <a:prstGeom prst="rect">
              <a:avLst/>
            </a:prstGeom>
            <a:solidFill>
              <a:schemeClr val="accent2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en-US" sz="1999" dirty="0">
                <a:solidFill>
                  <a:prstClr val="white"/>
                </a:solidFill>
              </a:endParaRPr>
            </a:p>
          </p:txBody>
        </p:sp>
        <p:sp>
          <p:nvSpPr>
            <p:cNvPr id="21" name="Unten // Oben"/>
            <p:cNvSpPr/>
            <p:nvPr userDrawn="1"/>
          </p:nvSpPr>
          <p:spPr>
            <a:xfrm>
              <a:off x="395287" y="3494217"/>
              <a:ext cx="11405389" cy="921600"/>
            </a:xfrm>
            <a:prstGeom prst="rect">
              <a:avLst/>
            </a:prstGeom>
            <a:solidFill>
              <a:schemeClr val="accent2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en-US" sz="1999" dirty="0">
                <a:solidFill>
                  <a:prstClr val="white"/>
                </a:solidFill>
              </a:endParaRPr>
            </a:p>
          </p:txBody>
        </p:sp>
        <p:sp>
          <p:nvSpPr>
            <p:cNvPr id="22" name="Unten // Unten"/>
            <p:cNvSpPr/>
            <p:nvPr userDrawn="1"/>
          </p:nvSpPr>
          <p:spPr>
            <a:xfrm>
              <a:off x="396086" y="4485675"/>
              <a:ext cx="11405389" cy="921600"/>
            </a:xfrm>
            <a:prstGeom prst="rect">
              <a:avLst/>
            </a:prstGeom>
            <a:solidFill>
              <a:schemeClr val="accent2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en-US" sz="1999" dirty="0">
                <a:solidFill>
                  <a:prstClr val="white"/>
                </a:solidFill>
              </a:endParaRPr>
            </a:p>
          </p:txBody>
        </p:sp>
        <p:sp>
          <p:nvSpPr>
            <p:cNvPr id="16" name="Oben"/>
            <p:cNvSpPr/>
            <p:nvPr userDrawn="1"/>
          </p:nvSpPr>
          <p:spPr>
            <a:xfrm>
              <a:off x="396086" y="1511300"/>
              <a:ext cx="11405389" cy="1911600"/>
            </a:xfrm>
            <a:prstGeom prst="rect">
              <a:avLst/>
            </a:prstGeom>
            <a:solidFill>
              <a:schemeClr val="accent2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en-US" sz="1999" dirty="0">
                <a:solidFill>
                  <a:prstClr val="white"/>
                </a:solidFill>
              </a:endParaRPr>
            </a:p>
          </p:txBody>
        </p:sp>
        <p:sp>
          <p:nvSpPr>
            <p:cNvPr id="18" name="Unten"/>
            <p:cNvSpPr/>
            <p:nvPr userDrawn="1"/>
          </p:nvSpPr>
          <p:spPr>
            <a:xfrm>
              <a:off x="396086" y="3495675"/>
              <a:ext cx="11405389" cy="1911600"/>
            </a:xfrm>
            <a:prstGeom prst="rect">
              <a:avLst/>
            </a:prstGeom>
            <a:solidFill>
              <a:schemeClr val="accent2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en-US" sz="1999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98" name="Abstand Vertikal" hidden="1"/>
          <p:cNvGrpSpPr/>
          <p:nvPr userDrawn="1"/>
        </p:nvGrpSpPr>
        <p:grpSpPr>
          <a:xfrm>
            <a:off x="395880" y="2431828"/>
            <a:ext cx="11399452" cy="2054918"/>
            <a:chOff x="396086" y="2431828"/>
            <a:chExt cx="11405389" cy="2054918"/>
          </a:xfrm>
        </p:grpSpPr>
        <p:sp>
          <p:nvSpPr>
            <p:cNvPr id="29" name="Abstand Mitte"/>
            <p:cNvSpPr/>
            <p:nvPr userDrawn="1"/>
          </p:nvSpPr>
          <p:spPr>
            <a:xfrm>
              <a:off x="396885" y="3423287"/>
              <a:ext cx="11404590" cy="72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en-US" sz="1999" dirty="0">
                <a:solidFill>
                  <a:prstClr val="white"/>
                </a:solidFill>
              </a:endParaRPr>
            </a:p>
          </p:txBody>
        </p:sp>
        <p:sp>
          <p:nvSpPr>
            <p:cNvPr id="31" name="Abstand Oben // Mitte"/>
            <p:cNvSpPr/>
            <p:nvPr userDrawn="1"/>
          </p:nvSpPr>
          <p:spPr>
            <a:xfrm>
              <a:off x="396086" y="2431828"/>
              <a:ext cx="11404590" cy="72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en-US" sz="1999" dirty="0">
                <a:solidFill>
                  <a:prstClr val="white"/>
                </a:solidFill>
              </a:endParaRPr>
            </a:p>
          </p:txBody>
        </p:sp>
        <p:sp>
          <p:nvSpPr>
            <p:cNvPr id="32" name="Abstand Unten // Mitte"/>
            <p:cNvSpPr/>
            <p:nvPr userDrawn="1"/>
          </p:nvSpPr>
          <p:spPr>
            <a:xfrm>
              <a:off x="396086" y="4414746"/>
              <a:ext cx="11404590" cy="72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en-US" sz="1999" dirty="0">
                <a:solidFill>
                  <a:prstClr val="white"/>
                </a:solidFill>
              </a:endParaRPr>
            </a:p>
          </p:txBody>
        </p:sp>
      </p:grpSp>
      <p:sp>
        <p:nvSpPr>
          <p:cNvPr id="2" name="Titel 1"/>
          <p:cNvSpPr>
            <a:spLocks noGrp="1"/>
          </p:cNvSpPr>
          <p:nvPr userDrawn="1">
            <p:ph type="title" hasCustomPrompt="1"/>
          </p:nvPr>
        </p:nvSpPr>
        <p:spPr/>
        <p:txBody>
          <a:bodyPr/>
          <a:lstStyle/>
          <a:p>
            <a:r>
              <a:rPr lang="en-US" noProof="0" dirty="0"/>
              <a:t>Headline on two lines in </a:t>
            </a:r>
            <a:r>
              <a:rPr lang="en-US" noProof="0" dirty="0" err="1"/>
              <a:t>CorpoA</a:t>
            </a:r>
            <a:r>
              <a:rPr lang="en-US" noProof="0" dirty="0"/>
              <a:t> (Headings) 30 pt. </a:t>
            </a:r>
            <a:br>
              <a:rPr lang="en-US" noProof="0" dirty="0"/>
            </a:br>
            <a:r>
              <a:rPr lang="en-US" noProof="0" dirty="0"/>
              <a:t>Lorem ipsum dolor sit </a:t>
            </a:r>
            <a:r>
              <a:rPr lang="en-US" noProof="0" dirty="0" err="1"/>
              <a:t>amet</a:t>
            </a:r>
            <a:r>
              <a:rPr lang="en-US" noProof="0" dirty="0"/>
              <a:t>.</a:t>
            </a:r>
          </a:p>
        </p:txBody>
      </p:sp>
      <p:sp>
        <p:nvSpPr>
          <p:cNvPr id="7" name="Textplatzhalter 6"/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395083" y="5436002"/>
            <a:ext cx="11400249" cy="990200"/>
          </a:xfrm>
          <a:ln>
            <a:solidFill>
              <a:schemeClr val="tx2"/>
            </a:solidFill>
          </a:ln>
        </p:spPr>
        <p:txBody>
          <a:bodyPr lIns="72000" tIns="72000" rIns="72000" bIns="72000"/>
          <a:lstStyle>
            <a:lvl1pPr>
              <a:spcAft>
                <a:spcPts val="0"/>
              </a:spcAft>
              <a:defRPr/>
            </a:lvl1pPr>
            <a:lvl2pPr>
              <a:spcAft>
                <a:spcPts val="0"/>
              </a:spcAft>
              <a:defRPr/>
            </a:lvl2pPr>
            <a:lvl3pPr>
              <a:spcAft>
                <a:spcPts val="0"/>
              </a:spcAft>
              <a:defRPr/>
            </a:lvl3pPr>
            <a:lvl4pPr>
              <a:spcAft>
                <a:spcPts val="0"/>
              </a:spcAft>
              <a:defRPr/>
            </a:lvl4pPr>
            <a:lvl5pPr>
              <a:spcAft>
                <a:spcPts val="0"/>
              </a:spcAft>
              <a:defRPr/>
            </a:lvl5pPr>
            <a:lvl6pPr>
              <a:spcAft>
                <a:spcPts val="0"/>
              </a:spcAft>
              <a:defRPr/>
            </a:lvl6pPr>
            <a:lvl7pPr>
              <a:spcAft>
                <a:spcPts val="0"/>
              </a:spcAft>
              <a:defRPr/>
            </a:lvl7pPr>
            <a:lvl8pPr>
              <a:spcAft>
                <a:spcPts val="0"/>
              </a:spcAft>
              <a:defRPr/>
            </a:lvl8pPr>
            <a:lvl9pPr>
              <a:spcAft>
                <a:spcPts val="0"/>
              </a:spcAft>
              <a:defRPr/>
            </a:lvl9pPr>
          </a:lstStyle>
          <a:p>
            <a:pPr lvl="0"/>
            <a:r>
              <a:rPr lang="en-US" noProof="0" dirty="0"/>
              <a:t>Insert text in </a:t>
            </a:r>
            <a:r>
              <a:rPr lang="en-US" noProof="0" dirty="0" err="1"/>
              <a:t>CorpoS</a:t>
            </a:r>
            <a:r>
              <a:rPr lang="en-US" noProof="0" dirty="0"/>
              <a:t> (Body), 20 pt. // for bullets: Home // Paragraph// Increase List Level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</p:txBody>
      </p:sp>
      <p:sp>
        <p:nvSpPr>
          <p:cNvPr id="68" name="Bildplatzhalter 8"/>
          <p:cNvSpPr>
            <a:spLocks noGrp="1"/>
          </p:cNvSpPr>
          <p:nvPr userDrawn="1">
            <p:ph type="pic" sz="quarter" idx="13" hasCustomPrompt="1"/>
          </p:nvPr>
        </p:nvSpPr>
        <p:spPr bwMode="gray">
          <a:xfrm>
            <a:off x="396677" y="1511768"/>
            <a:ext cx="1843200" cy="1912590"/>
          </a:xfrm>
          <a:solidFill>
            <a:srgbClr val="9F0002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999"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76" name="Bildplatzhalter 8"/>
          <p:cNvSpPr>
            <a:spLocks noGrp="1"/>
          </p:cNvSpPr>
          <p:nvPr userDrawn="1">
            <p:ph type="pic" sz="quarter" idx="14" hasCustomPrompt="1"/>
          </p:nvPr>
        </p:nvSpPr>
        <p:spPr bwMode="gray">
          <a:xfrm>
            <a:off x="2307263" y="1511768"/>
            <a:ext cx="1843200" cy="1912590"/>
          </a:xfrm>
          <a:solidFill>
            <a:srgbClr val="9F0002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999"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78" name="Bildplatzhalter 8"/>
          <p:cNvSpPr>
            <a:spLocks noGrp="1"/>
          </p:cNvSpPr>
          <p:nvPr userDrawn="1">
            <p:ph type="pic" sz="quarter" idx="16" hasCustomPrompt="1"/>
          </p:nvPr>
        </p:nvSpPr>
        <p:spPr bwMode="gray">
          <a:xfrm>
            <a:off x="395082" y="3495678"/>
            <a:ext cx="3754800" cy="1911131"/>
          </a:xfrm>
          <a:solidFill>
            <a:srgbClr val="9F0002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999"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89" name="Bildplatzhalter 8"/>
          <p:cNvSpPr>
            <a:spLocks noGrp="1"/>
          </p:cNvSpPr>
          <p:nvPr userDrawn="1">
            <p:ph type="pic" sz="quarter" idx="27" hasCustomPrompt="1"/>
          </p:nvPr>
        </p:nvSpPr>
        <p:spPr bwMode="gray">
          <a:xfrm>
            <a:off x="6130958" y="3495678"/>
            <a:ext cx="1843200" cy="1911131"/>
          </a:xfrm>
          <a:solidFill>
            <a:srgbClr val="9F0002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999"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91" name="Bildplatzhalter 8"/>
          <p:cNvSpPr>
            <a:spLocks noGrp="1"/>
          </p:cNvSpPr>
          <p:nvPr>
            <p:ph type="pic" sz="quarter" idx="29" hasCustomPrompt="1"/>
          </p:nvPr>
        </p:nvSpPr>
        <p:spPr bwMode="gray">
          <a:xfrm>
            <a:off x="4220204" y="3495678"/>
            <a:ext cx="1843200" cy="1911131"/>
          </a:xfrm>
          <a:solidFill>
            <a:srgbClr val="9F0002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999"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93" name="Bildplatzhalter 8"/>
          <p:cNvSpPr>
            <a:spLocks noGrp="1"/>
          </p:cNvSpPr>
          <p:nvPr userDrawn="1">
            <p:ph type="pic" sz="quarter" idx="31" hasCustomPrompt="1"/>
          </p:nvPr>
        </p:nvSpPr>
        <p:spPr bwMode="gray">
          <a:xfrm>
            <a:off x="8042486" y="3495678"/>
            <a:ext cx="3754800" cy="1911131"/>
          </a:xfrm>
          <a:solidFill>
            <a:srgbClr val="9F0002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999"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95" name="Bildplatzhalter 8"/>
          <p:cNvSpPr>
            <a:spLocks noGrp="1"/>
          </p:cNvSpPr>
          <p:nvPr userDrawn="1">
            <p:ph type="pic" sz="quarter" idx="33" hasCustomPrompt="1"/>
          </p:nvPr>
        </p:nvSpPr>
        <p:spPr bwMode="gray">
          <a:xfrm>
            <a:off x="8042487" y="1511768"/>
            <a:ext cx="1843200" cy="1912590"/>
          </a:xfrm>
          <a:solidFill>
            <a:srgbClr val="9F0002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999"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96" name="Bildplatzhalter 8"/>
          <p:cNvSpPr>
            <a:spLocks noGrp="1"/>
          </p:cNvSpPr>
          <p:nvPr userDrawn="1">
            <p:ph type="pic" sz="quarter" idx="34" hasCustomPrompt="1"/>
          </p:nvPr>
        </p:nvSpPr>
        <p:spPr bwMode="gray">
          <a:xfrm>
            <a:off x="9956690" y="1511768"/>
            <a:ext cx="1843200" cy="1912590"/>
          </a:xfrm>
          <a:solidFill>
            <a:srgbClr val="9F0002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999"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75" name="Bildplatzhalter 8"/>
          <p:cNvSpPr>
            <a:spLocks noGrp="1"/>
          </p:cNvSpPr>
          <p:nvPr>
            <p:ph type="pic" sz="quarter" idx="36" hasCustomPrompt="1"/>
          </p:nvPr>
        </p:nvSpPr>
        <p:spPr bwMode="gray">
          <a:xfrm>
            <a:off x="4220303" y="1511768"/>
            <a:ext cx="3754800" cy="1912590"/>
          </a:xfrm>
          <a:solidFill>
            <a:srgbClr val="9F0002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999"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66" name="Textplatzhalter 3"/>
          <p:cNvSpPr>
            <a:spLocks noGrp="1"/>
          </p:cNvSpPr>
          <p:nvPr>
            <p:ph type="body" sz="quarter" idx="17" hasCustomPrompt="1"/>
          </p:nvPr>
        </p:nvSpPr>
        <p:spPr>
          <a:xfrm>
            <a:off x="6969570" y="0"/>
            <a:ext cx="935513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69" name="Textplatzhalter 3"/>
          <p:cNvSpPr>
            <a:spLocks noGrp="1"/>
          </p:cNvSpPr>
          <p:nvPr>
            <p:ph type="body" sz="quarter" idx="18" hasCustomPrompt="1"/>
          </p:nvPr>
        </p:nvSpPr>
        <p:spPr>
          <a:xfrm>
            <a:off x="7980643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70" name="Textplatzhalter 3"/>
          <p:cNvSpPr>
            <a:spLocks noGrp="1"/>
          </p:cNvSpPr>
          <p:nvPr>
            <p:ph type="body" sz="quarter" idx="37" hasCustomPrompt="1"/>
          </p:nvPr>
        </p:nvSpPr>
        <p:spPr>
          <a:xfrm>
            <a:off x="9923631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8"/>
          </p:nvPr>
        </p:nvSpPr>
        <p:spPr/>
        <p:txBody>
          <a:bodyPr/>
          <a:lstStyle/>
          <a:p>
            <a:r>
              <a:rPr lang="en-US">
                <a:solidFill>
                  <a:prstClr val="white"/>
                </a:solidFill>
              </a:rPr>
              <a:t>Presentation title in CorpoS (Body) 10 pt | Department | Date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39"/>
          </p:nvPr>
        </p:nvSpPr>
        <p:spPr/>
        <p:txBody>
          <a:bodyPr/>
          <a:lstStyle/>
          <a:p>
            <a:fld id="{AD1D1349-391B-44DC-865F-5996B3E40F26}" type="slidenum">
              <a:rPr lang="en-US" smtClean="0">
                <a:solidFill>
                  <a:prstClr val="white"/>
                </a:solidFill>
              </a:rPr>
              <a:pPr/>
              <a:t>‹Nº›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1" name="Textplatzhalter 7"/>
          <p:cNvSpPr>
            <a:spLocks noGrp="1"/>
          </p:cNvSpPr>
          <p:nvPr>
            <p:ph type="body" sz="quarter" idx="40" hasCustomPrompt="1"/>
          </p:nvPr>
        </p:nvSpPr>
        <p:spPr>
          <a:xfrm>
            <a:off x="395081" y="151202"/>
            <a:ext cx="5505133" cy="220274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1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9pPr>
          </a:lstStyle>
          <a:p>
            <a:pPr lvl="0"/>
            <a:r>
              <a:rPr lang="en-US" noProof="0" dirty="0"/>
              <a:t>Optional chapter heading</a:t>
            </a:r>
          </a:p>
        </p:txBody>
      </p:sp>
    </p:spTree>
    <p:extLst>
      <p:ext uri="{BB962C8B-B14F-4D97-AF65-F5344CB8AC3E}">
        <p14:creationId xmlns="" xmlns:p14="http://schemas.microsoft.com/office/powerpoint/2010/main" val="2809328630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screen with highligh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Bildplatzhalter 8"/>
          <p:cNvSpPr>
            <a:spLocks noGrp="1"/>
          </p:cNvSpPr>
          <p:nvPr>
            <p:ph type="pic" sz="quarter" idx="10" hasCustomPrompt="1"/>
          </p:nvPr>
        </p:nvSpPr>
        <p:spPr bwMode="gray">
          <a:xfrm>
            <a:off x="1" y="1"/>
            <a:ext cx="12192000" cy="6858000"/>
          </a:xfrm>
          <a:solidFill>
            <a:srgbClr val="9F0002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64" name="Textplatzhalter 3"/>
          <p:cNvSpPr>
            <a:spLocks noGrp="1"/>
          </p:cNvSpPr>
          <p:nvPr>
            <p:ph type="body" sz="quarter" idx="77" hasCustomPrompt="1"/>
          </p:nvPr>
        </p:nvSpPr>
        <p:spPr bwMode="gray">
          <a:xfrm>
            <a:off x="4526573" y="366999"/>
            <a:ext cx="2948894" cy="380470"/>
          </a:xfrm>
          <a:solidFill>
            <a:schemeClr val="tx1"/>
          </a:solidFill>
          <a:ln>
            <a:noFill/>
          </a:ln>
        </p:spPr>
        <p:txBody>
          <a:bodyPr wrap="none" lIns="107985" tIns="35995" rIns="107985" bIns="35995" anchor="ctr" anchorCtr="0">
            <a:spAutoFit/>
          </a:bodyPr>
          <a:lstStyle>
            <a:lvl1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999" b="0" i="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2pPr>
            <a:lvl3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3pPr>
            <a:lvl4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4pPr>
            <a:lvl5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5pPr>
            <a:lvl6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6pPr>
            <a:lvl7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7pPr>
            <a:lvl8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8pPr>
            <a:lvl9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Highlight in </a:t>
            </a:r>
            <a:r>
              <a:rPr lang="en-US" noProof="0" dirty="0" err="1"/>
              <a:t>CorpoS</a:t>
            </a:r>
            <a:r>
              <a:rPr lang="en-US" noProof="0" dirty="0"/>
              <a:t>, 20 pt.</a:t>
            </a:r>
          </a:p>
        </p:txBody>
      </p:sp>
      <p:sp>
        <p:nvSpPr>
          <p:cNvPr id="58" name="Textplatzhalter 3"/>
          <p:cNvSpPr>
            <a:spLocks noGrp="1"/>
          </p:cNvSpPr>
          <p:nvPr>
            <p:ph type="body" sz="quarter" idx="71" hasCustomPrompt="1"/>
          </p:nvPr>
        </p:nvSpPr>
        <p:spPr bwMode="gray">
          <a:xfrm>
            <a:off x="395795" y="1786681"/>
            <a:ext cx="2948894" cy="380470"/>
          </a:xfrm>
          <a:solidFill>
            <a:schemeClr val="tx1"/>
          </a:solidFill>
          <a:ln>
            <a:noFill/>
          </a:ln>
        </p:spPr>
        <p:txBody>
          <a:bodyPr wrap="none" lIns="107985" tIns="35995" rIns="107985" bIns="35995" anchor="ctr" anchorCtr="0">
            <a:spAutoFit/>
          </a:bodyPr>
          <a:lstStyle>
            <a:lvl1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999" b="0" i="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2pPr>
            <a:lvl3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3pPr>
            <a:lvl4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4pPr>
            <a:lvl5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5pPr>
            <a:lvl6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6pPr>
            <a:lvl7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7pPr>
            <a:lvl8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8pPr>
            <a:lvl9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Highlight in </a:t>
            </a:r>
            <a:r>
              <a:rPr lang="en-US" noProof="0" dirty="0" err="1"/>
              <a:t>CorpoS</a:t>
            </a:r>
            <a:r>
              <a:rPr lang="en-US" noProof="0" dirty="0"/>
              <a:t>, 20 pt.</a:t>
            </a:r>
          </a:p>
        </p:txBody>
      </p:sp>
      <p:sp>
        <p:nvSpPr>
          <p:cNvPr id="59" name="Textplatzhalter 3"/>
          <p:cNvSpPr>
            <a:spLocks noGrp="1"/>
          </p:cNvSpPr>
          <p:nvPr>
            <p:ph type="body" sz="quarter" idx="72" hasCustomPrompt="1"/>
          </p:nvPr>
        </p:nvSpPr>
        <p:spPr bwMode="gray">
          <a:xfrm>
            <a:off x="395795" y="4626044"/>
            <a:ext cx="2948894" cy="380470"/>
          </a:xfrm>
          <a:solidFill>
            <a:schemeClr val="tx1"/>
          </a:solidFill>
          <a:ln>
            <a:noFill/>
          </a:ln>
        </p:spPr>
        <p:txBody>
          <a:bodyPr wrap="none" lIns="107985" tIns="35995" rIns="107985" bIns="35995" anchor="ctr" anchorCtr="0">
            <a:spAutoFit/>
          </a:bodyPr>
          <a:lstStyle>
            <a:lvl1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999" b="0" i="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2pPr>
            <a:lvl3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3pPr>
            <a:lvl4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4pPr>
            <a:lvl5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5pPr>
            <a:lvl6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6pPr>
            <a:lvl7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7pPr>
            <a:lvl8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8pPr>
            <a:lvl9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Highlight in </a:t>
            </a:r>
            <a:r>
              <a:rPr lang="en-US" noProof="0" dirty="0" err="1"/>
              <a:t>CorpoS</a:t>
            </a:r>
            <a:r>
              <a:rPr lang="en-US" noProof="0" dirty="0"/>
              <a:t>, 20 pt.</a:t>
            </a:r>
          </a:p>
        </p:txBody>
      </p:sp>
      <p:sp>
        <p:nvSpPr>
          <p:cNvPr id="62" name="Textplatzhalter 3"/>
          <p:cNvSpPr>
            <a:spLocks noGrp="1"/>
          </p:cNvSpPr>
          <p:nvPr>
            <p:ph type="body" sz="quarter" idx="75" hasCustomPrompt="1"/>
          </p:nvPr>
        </p:nvSpPr>
        <p:spPr bwMode="gray">
          <a:xfrm>
            <a:off x="395795" y="3206363"/>
            <a:ext cx="2948894" cy="380470"/>
          </a:xfrm>
          <a:solidFill>
            <a:schemeClr val="tx1"/>
          </a:solidFill>
          <a:ln>
            <a:noFill/>
          </a:ln>
        </p:spPr>
        <p:txBody>
          <a:bodyPr wrap="none" lIns="107985" tIns="35995" rIns="107985" bIns="35995" anchor="ctr" anchorCtr="0">
            <a:spAutoFit/>
          </a:bodyPr>
          <a:lstStyle>
            <a:lvl1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999" b="0" i="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2pPr>
            <a:lvl3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3pPr>
            <a:lvl4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4pPr>
            <a:lvl5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5pPr>
            <a:lvl6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6pPr>
            <a:lvl7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7pPr>
            <a:lvl8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8pPr>
            <a:lvl9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Highlight in </a:t>
            </a:r>
            <a:r>
              <a:rPr lang="en-US" noProof="0" dirty="0" err="1"/>
              <a:t>CorpoS</a:t>
            </a:r>
            <a:r>
              <a:rPr lang="en-US" noProof="0" dirty="0"/>
              <a:t>, 20 pt.</a:t>
            </a:r>
          </a:p>
        </p:txBody>
      </p:sp>
      <p:sp>
        <p:nvSpPr>
          <p:cNvPr id="42" name="Textplatzhalter 3"/>
          <p:cNvSpPr>
            <a:spLocks noGrp="1"/>
          </p:cNvSpPr>
          <p:nvPr>
            <p:ph type="body" sz="quarter" idx="19" hasCustomPrompt="1"/>
          </p:nvPr>
        </p:nvSpPr>
        <p:spPr bwMode="gray">
          <a:xfrm>
            <a:off x="395795" y="366999"/>
            <a:ext cx="2948894" cy="380470"/>
          </a:xfrm>
          <a:solidFill>
            <a:schemeClr val="tx1"/>
          </a:solidFill>
          <a:ln>
            <a:noFill/>
          </a:ln>
        </p:spPr>
        <p:txBody>
          <a:bodyPr wrap="none" lIns="107985" tIns="35995" rIns="107985" bIns="35995" anchor="ctr" anchorCtr="0">
            <a:spAutoFit/>
          </a:bodyPr>
          <a:lstStyle>
            <a:lvl1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999" b="0" i="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2pPr>
            <a:lvl3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3pPr>
            <a:lvl4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4pPr>
            <a:lvl5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5pPr>
            <a:lvl6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6pPr>
            <a:lvl7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7pPr>
            <a:lvl8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8pPr>
            <a:lvl9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Highlight in </a:t>
            </a:r>
            <a:r>
              <a:rPr lang="en-US" noProof="0" dirty="0" err="1"/>
              <a:t>CorpoS</a:t>
            </a:r>
            <a:r>
              <a:rPr lang="en-US" noProof="0" dirty="0"/>
              <a:t>, 20 pt.</a:t>
            </a:r>
          </a:p>
        </p:txBody>
      </p:sp>
      <p:sp>
        <p:nvSpPr>
          <p:cNvPr id="65" name="Textplatzhalter 3"/>
          <p:cNvSpPr>
            <a:spLocks noGrp="1"/>
          </p:cNvSpPr>
          <p:nvPr>
            <p:ph type="body" sz="quarter" idx="78" hasCustomPrompt="1"/>
          </p:nvPr>
        </p:nvSpPr>
        <p:spPr bwMode="gray">
          <a:xfrm>
            <a:off x="4526573" y="6043658"/>
            <a:ext cx="2948894" cy="380470"/>
          </a:xfrm>
          <a:solidFill>
            <a:schemeClr val="tx1"/>
          </a:solidFill>
          <a:ln>
            <a:noFill/>
          </a:ln>
        </p:spPr>
        <p:txBody>
          <a:bodyPr wrap="none" lIns="107985" tIns="35995" rIns="107985" bIns="35995" anchor="ctr" anchorCtr="0">
            <a:spAutoFit/>
          </a:bodyPr>
          <a:lstStyle>
            <a:lvl1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999" b="0" i="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2pPr>
            <a:lvl3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3pPr>
            <a:lvl4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4pPr>
            <a:lvl5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5pPr>
            <a:lvl6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6pPr>
            <a:lvl7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7pPr>
            <a:lvl8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8pPr>
            <a:lvl9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Highlight in </a:t>
            </a:r>
            <a:r>
              <a:rPr lang="en-US" noProof="0" dirty="0" err="1"/>
              <a:t>CorpoS</a:t>
            </a:r>
            <a:r>
              <a:rPr lang="en-US" noProof="0" dirty="0"/>
              <a:t>, 20 pt.</a:t>
            </a:r>
          </a:p>
        </p:txBody>
      </p:sp>
      <p:sp>
        <p:nvSpPr>
          <p:cNvPr id="55" name="Textplatzhalter 3"/>
          <p:cNvSpPr>
            <a:spLocks noGrp="1"/>
          </p:cNvSpPr>
          <p:nvPr>
            <p:ph type="body" sz="quarter" idx="68" hasCustomPrompt="1"/>
          </p:nvPr>
        </p:nvSpPr>
        <p:spPr bwMode="gray">
          <a:xfrm>
            <a:off x="395795" y="6045725"/>
            <a:ext cx="2948894" cy="380470"/>
          </a:xfrm>
          <a:solidFill>
            <a:schemeClr val="tx1"/>
          </a:solidFill>
          <a:ln>
            <a:noFill/>
          </a:ln>
        </p:spPr>
        <p:txBody>
          <a:bodyPr wrap="none" lIns="107985" tIns="35995" rIns="107985" bIns="35995" anchor="ctr" anchorCtr="0">
            <a:spAutoFit/>
          </a:bodyPr>
          <a:lstStyle>
            <a:lvl1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999" b="0" i="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2pPr>
            <a:lvl3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3pPr>
            <a:lvl4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4pPr>
            <a:lvl5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5pPr>
            <a:lvl6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6pPr>
            <a:lvl7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7pPr>
            <a:lvl8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8pPr>
            <a:lvl9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Highlight in </a:t>
            </a:r>
            <a:r>
              <a:rPr lang="en-US" noProof="0" dirty="0" err="1"/>
              <a:t>CorpoS</a:t>
            </a:r>
            <a:r>
              <a:rPr lang="en-US" noProof="0" dirty="0"/>
              <a:t>, 20 pt.</a:t>
            </a:r>
          </a:p>
        </p:txBody>
      </p:sp>
      <p:sp>
        <p:nvSpPr>
          <p:cNvPr id="60" name="Textplatzhalter 3"/>
          <p:cNvSpPr>
            <a:spLocks noGrp="1"/>
          </p:cNvSpPr>
          <p:nvPr>
            <p:ph type="body" sz="quarter" idx="73" hasCustomPrompt="1"/>
          </p:nvPr>
        </p:nvSpPr>
        <p:spPr bwMode="gray">
          <a:xfrm>
            <a:off x="8846408" y="1786164"/>
            <a:ext cx="2948894" cy="380470"/>
          </a:xfrm>
          <a:solidFill>
            <a:schemeClr val="tx1"/>
          </a:solidFill>
          <a:ln>
            <a:noFill/>
          </a:ln>
        </p:spPr>
        <p:txBody>
          <a:bodyPr wrap="none" lIns="107985" tIns="35995" rIns="107985" bIns="35995" anchor="ctr" anchorCtr="0">
            <a:spAutoFit/>
          </a:bodyPr>
          <a:lstStyle>
            <a:lvl1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999" b="0" i="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2pPr>
            <a:lvl3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3pPr>
            <a:lvl4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4pPr>
            <a:lvl5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5pPr>
            <a:lvl6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6pPr>
            <a:lvl7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7pPr>
            <a:lvl8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8pPr>
            <a:lvl9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Highlight in </a:t>
            </a:r>
            <a:r>
              <a:rPr lang="en-US" noProof="0" dirty="0" err="1"/>
              <a:t>CorpoS</a:t>
            </a:r>
            <a:r>
              <a:rPr lang="en-US" noProof="0" dirty="0"/>
              <a:t>, 20 pt.</a:t>
            </a:r>
          </a:p>
        </p:txBody>
      </p:sp>
      <p:sp>
        <p:nvSpPr>
          <p:cNvPr id="61" name="Textplatzhalter 3"/>
          <p:cNvSpPr>
            <a:spLocks noGrp="1"/>
          </p:cNvSpPr>
          <p:nvPr>
            <p:ph type="body" sz="quarter" idx="74" hasCustomPrompt="1"/>
          </p:nvPr>
        </p:nvSpPr>
        <p:spPr bwMode="gray">
          <a:xfrm>
            <a:off x="8846408" y="4624494"/>
            <a:ext cx="2948894" cy="380470"/>
          </a:xfrm>
          <a:solidFill>
            <a:schemeClr val="tx1"/>
          </a:solidFill>
          <a:ln>
            <a:noFill/>
          </a:ln>
        </p:spPr>
        <p:txBody>
          <a:bodyPr wrap="none" lIns="107985" tIns="35995" rIns="107985" bIns="35995" anchor="ctr" anchorCtr="0">
            <a:spAutoFit/>
          </a:bodyPr>
          <a:lstStyle>
            <a:lvl1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999" b="0" i="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2pPr>
            <a:lvl3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3pPr>
            <a:lvl4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4pPr>
            <a:lvl5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5pPr>
            <a:lvl6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6pPr>
            <a:lvl7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7pPr>
            <a:lvl8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8pPr>
            <a:lvl9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Highlight in </a:t>
            </a:r>
            <a:r>
              <a:rPr lang="en-US" noProof="0" dirty="0" err="1"/>
              <a:t>CorpoS</a:t>
            </a:r>
            <a:r>
              <a:rPr lang="en-US" noProof="0" dirty="0"/>
              <a:t>, 20 pt.</a:t>
            </a:r>
          </a:p>
        </p:txBody>
      </p:sp>
      <p:sp>
        <p:nvSpPr>
          <p:cNvPr id="63" name="Textplatzhalter 3"/>
          <p:cNvSpPr>
            <a:spLocks noGrp="1"/>
          </p:cNvSpPr>
          <p:nvPr>
            <p:ph type="body" sz="quarter" idx="76" hasCustomPrompt="1"/>
          </p:nvPr>
        </p:nvSpPr>
        <p:spPr bwMode="gray">
          <a:xfrm>
            <a:off x="8846408" y="3205329"/>
            <a:ext cx="2948894" cy="380470"/>
          </a:xfrm>
          <a:solidFill>
            <a:schemeClr val="tx1"/>
          </a:solidFill>
          <a:ln>
            <a:noFill/>
          </a:ln>
        </p:spPr>
        <p:txBody>
          <a:bodyPr wrap="none" lIns="107985" tIns="35995" rIns="107985" bIns="35995" anchor="ctr" anchorCtr="0">
            <a:spAutoFit/>
          </a:bodyPr>
          <a:lstStyle>
            <a:lvl1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999" b="0" i="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2pPr>
            <a:lvl3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3pPr>
            <a:lvl4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4pPr>
            <a:lvl5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5pPr>
            <a:lvl6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6pPr>
            <a:lvl7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7pPr>
            <a:lvl8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8pPr>
            <a:lvl9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Highlight in </a:t>
            </a:r>
            <a:r>
              <a:rPr lang="en-US" noProof="0" dirty="0" err="1"/>
              <a:t>CorpoS</a:t>
            </a:r>
            <a:r>
              <a:rPr lang="en-US" noProof="0" dirty="0"/>
              <a:t>, 20 pt.</a:t>
            </a:r>
          </a:p>
        </p:txBody>
      </p:sp>
      <p:sp>
        <p:nvSpPr>
          <p:cNvPr id="56" name="Textplatzhalter 3"/>
          <p:cNvSpPr>
            <a:spLocks noGrp="1"/>
          </p:cNvSpPr>
          <p:nvPr>
            <p:ph type="body" sz="quarter" idx="69" hasCustomPrompt="1"/>
          </p:nvPr>
        </p:nvSpPr>
        <p:spPr bwMode="gray">
          <a:xfrm>
            <a:off x="8846408" y="366999"/>
            <a:ext cx="2948894" cy="380470"/>
          </a:xfrm>
          <a:solidFill>
            <a:schemeClr val="tx1"/>
          </a:solidFill>
          <a:ln>
            <a:noFill/>
          </a:ln>
        </p:spPr>
        <p:txBody>
          <a:bodyPr wrap="none" lIns="107985" tIns="35995" rIns="107985" bIns="35995" anchor="ctr" anchorCtr="0">
            <a:spAutoFit/>
          </a:bodyPr>
          <a:lstStyle>
            <a:lvl1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999" b="0" i="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2pPr>
            <a:lvl3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3pPr>
            <a:lvl4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4pPr>
            <a:lvl5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5pPr>
            <a:lvl6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6pPr>
            <a:lvl7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7pPr>
            <a:lvl8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8pPr>
            <a:lvl9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Highlight in </a:t>
            </a:r>
            <a:r>
              <a:rPr lang="en-US" noProof="0" dirty="0" err="1"/>
              <a:t>CorpoS</a:t>
            </a:r>
            <a:r>
              <a:rPr lang="en-US" noProof="0" dirty="0"/>
              <a:t>, 20 pt.</a:t>
            </a:r>
          </a:p>
        </p:txBody>
      </p:sp>
      <p:sp>
        <p:nvSpPr>
          <p:cNvPr id="57" name="Textplatzhalter 3"/>
          <p:cNvSpPr>
            <a:spLocks noGrp="1"/>
          </p:cNvSpPr>
          <p:nvPr>
            <p:ph type="body" sz="quarter" idx="70" hasCustomPrompt="1"/>
          </p:nvPr>
        </p:nvSpPr>
        <p:spPr bwMode="gray">
          <a:xfrm>
            <a:off x="8846408" y="6043658"/>
            <a:ext cx="2948894" cy="380470"/>
          </a:xfrm>
          <a:solidFill>
            <a:schemeClr val="tx1"/>
          </a:solidFill>
          <a:ln>
            <a:noFill/>
          </a:ln>
        </p:spPr>
        <p:txBody>
          <a:bodyPr wrap="none" lIns="107985" tIns="35995" rIns="107985" bIns="35995" anchor="ctr" anchorCtr="0">
            <a:spAutoFit/>
          </a:bodyPr>
          <a:lstStyle>
            <a:lvl1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999" b="0" i="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2pPr>
            <a:lvl3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3pPr>
            <a:lvl4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4pPr>
            <a:lvl5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5pPr>
            <a:lvl6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6pPr>
            <a:lvl7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7pPr>
            <a:lvl8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8pPr>
            <a:lvl9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Highlight in </a:t>
            </a:r>
            <a:r>
              <a:rPr lang="en-US" noProof="0" dirty="0" err="1"/>
              <a:t>CorpoS</a:t>
            </a:r>
            <a:r>
              <a:rPr lang="en-US" noProof="0" dirty="0"/>
              <a:t>, 20 pt.</a:t>
            </a:r>
          </a:p>
        </p:txBody>
      </p:sp>
      <p:sp>
        <p:nvSpPr>
          <p:cNvPr id="66" name="Textplatzhalter 3"/>
          <p:cNvSpPr>
            <a:spLocks noGrp="1"/>
          </p:cNvSpPr>
          <p:nvPr>
            <p:ph type="body" sz="quarter" idx="17" hasCustomPrompt="1"/>
          </p:nvPr>
        </p:nvSpPr>
        <p:spPr>
          <a:xfrm>
            <a:off x="6969570" y="0"/>
            <a:ext cx="935513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67" name="Textplatzhalter 3"/>
          <p:cNvSpPr>
            <a:spLocks noGrp="1"/>
          </p:cNvSpPr>
          <p:nvPr>
            <p:ph type="body" sz="quarter" idx="18" hasCustomPrompt="1"/>
          </p:nvPr>
        </p:nvSpPr>
        <p:spPr>
          <a:xfrm>
            <a:off x="7980643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68" name="Textplatzhalter 3"/>
          <p:cNvSpPr>
            <a:spLocks noGrp="1"/>
          </p:cNvSpPr>
          <p:nvPr>
            <p:ph type="body" sz="quarter" idx="79" hasCustomPrompt="1"/>
          </p:nvPr>
        </p:nvSpPr>
        <p:spPr>
          <a:xfrm>
            <a:off x="9923631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grpSp>
        <p:nvGrpSpPr>
          <p:cNvPr id="44" name="Hinweis oben"/>
          <p:cNvGrpSpPr/>
          <p:nvPr userDrawn="1"/>
        </p:nvGrpSpPr>
        <p:grpSpPr bwMode="black">
          <a:xfrm>
            <a:off x="395081" y="-468001"/>
            <a:ext cx="11400250" cy="360000"/>
            <a:chOff x="395287" y="-468000"/>
            <a:chExt cx="11406188" cy="360000"/>
          </a:xfrm>
        </p:grpSpPr>
        <p:cxnSp>
          <p:nvCxnSpPr>
            <p:cNvPr id="45" name="32,78 // 15,84"/>
            <p:cNvCxnSpPr/>
            <p:nvPr userDrawn="1"/>
          </p:nvCxnSpPr>
          <p:spPr bwMode="black">
            <a:xfrm>
              <a:off x="11801475" y="-468000"/>
              <a:ext cx="0" cy="360000"/>
            </a:xfrm>
            <a:prstGeom prst="line">
              <a:avLst/>
            </a:prstGeom>
            <a:ln w="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1,1 // 15,84"/>
            <p:cNvCxnSpPr/>
            <p:nvPr userDrawn="1"/>
          </p:nvCxnSpPr>
          <p:spPr bwMode="black">
            <a:xfrm>
              <a:off x="395287" y="-468000"/>
              <a:ext cx="0" cy="360000"/>
            </a:xfrm>
            <a:prstGeom prst="line">
              <a:avLst/>
            </a:prstGeom>
            <a:ln w="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7" name="32,78 // 15,84"/>
          <p:cNvCxnSpPr/>
          <p:nvPr userDrawn="1"/>
        </p:nvCxnSpPr>
        <p:spPr bwMode="black">
          <a:xfrm>
            <a:off x="11795331" y="6965999"/>
            <a:ext cx="0" cy="36000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1,1 // 15,84"/>
          <p:cNvCxnSpPr/>
          <p:nvPr userDrawn="1"/>
        </p:nvCxnSpPr>
        <p:spPr bwMode="black">
          <a:xfrm>
            <a:off x="395082" y="6965999"/>
            <a:ext cx="0" cy="36000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17,85 // 8,32"/>
          <p:cNvCxnSpPr/>
          <p:nvPr userDrawn="1"/>
        </p:nvCxnSpPr>
        <p:spPr bwMode="black">
          <a:xfrm>
            <a:off x="12303153" y="6429376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4,2 // 5,33"/>
          <p:cNvCxnSpPr/>
          <p:nvPr userDrawn="1"/>
        </p:nvCxnSpPr>
        <p:spPr bwMode="black">
          <a:xfrm>
            <a:off x="12303156" y="1506538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1,02 // 8,5"/>
          <p:cNvCxnSpPr/>
          <p:nvPr userDrawn="1"/>
        </p:nvCxnSpPr>
        <p:spPr bwMode="black">
          <a:xfrm>
            <a:off x="12298392" y="367505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17,85 // 8,32"/>
          <p:cNvCxnSpPr/>
          <p:nvPr userDrawn="1"/>
        </p:nvCxnSpPr>
        <p:spPr bwMode="black">
          <a:xfrm>
            <a:off x="-455571" y="6433248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4,2 // 5,33"/>
          <p:cNvCxnSpPr/>
          <p:nvPr userDrawn="1"/>
        </p:nvCxnSpPr>
        <p:spPr bwMode="black">
          <a:xfrm>
            <a:off x="-462995" y="1511999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1,02 // 8,5"/>
          <p:cNvCxnSpPr/>
          <p:nvPr userDrawn="1"/>
        </p:nvCxnSpPr>
        <p:spPr bwMode="black">
          <a:xfrm>
            <a:off x="-446045" y="362743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539906909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line // Multi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/>
          <p:cNvGraphicFramePr>
            <a:graphicFrameLocks noChangeAspect="1"/>
          </p:cNvGraphicFramePr>
          <p:nvPr userDrawn="1"/>
        </p:nvGraphicFramePr>
        <p:xfrm>
          <a:off x="1588" y="1588"/>
          <a:ext cx="1588" cy="1588"/>
        </p:xfrm>
        <a:graphic>
          <a:graphicData uri="http://schemas.openxmlformats.org/presentationml/2006/ole">
            <p:oleObj spid="_x0000_s28856" name="Diapositiva de think-cell" r:id="rId4" imgW="360" imgH="360" progId="">
              <p:embed/>
            </p:oleObj>
          </a:graphicData>
        </a:graphic>
      </p:graphicFrame>
      <p:sp>
        <p:nvSpPr>
          <p:cNvPr id="8" name="Rectángulo 7" hidden="1"/>
          <p:cNvSpPr/>
          <p:nvPr userDrawn="1">
            <p:custDataLst>
              <p:tags r:id="rId2"/>
            </p:custDataLst>
          </p:nvPr>
        </p:nvSpPr>
        <p:spPr bwMode="auto">
          <a:xfrm>
            <a:off x="0" y="0"/>
            <a:ext cx="158750" cy="158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endParaRPr lang="en-US" sz="2999" dirty="0" err="1">
              <a:solidFill>
                <a:srgbClr val="FFFFFF"/>
              </a:solidFill>
              <a:latin typeface="CorpoA" pitchFamily="2" charset="0"/>
              <a:sym typeface="CorpoA" pitchFamily="2" charset="0"/>
            </a:endParaRPr>
          </a:p>
        </p:txBody>
      </p:sp>
      <p:grpSp>
        <p:nvGrpSpPr>
          <p:cNvPr id="6" name="Raster" hidden="1"/>
          <p:cNvGrpSpPr/>
          <p:nvPr userDrawn="1"/>
        </p:nvGrpSpPr>
        <p:grpSpPr>
          <a:xfrm>
            <a:off x="-853" y="1"/>
            <a:ext cx="12192855" cy="6858000"/>
            <a:chOff x="-855" y="0"/>
            <a:chExt cx="12199205" cy="6858000"/>
          </a:xfrm>
        </p:grpSpPr>
        <p:sp>
          <p:nvSpPr>
            <p:cNvPr id="24" name="Komplett"/>
            <p:cNvSpPr/>
            <p:nvPr userDrawn="1"/>
          </p:nvSpPr>
          <p:spPr>
            <a:xfrm>
              <a:off x="0" y="822"/>
              <a:ext cx="12198350" cy="6857177"/>
            </a:xfrm>
            <a:prstGeom prst="rect">
              <a:avLst/>
            </a:prstGeom>
            <a:solidFill>
              <a:schemeClr val="accent1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en-US" sz="1999" dirty="0">
                <a:solidFill>
                  <a:prstClr val="white"/>
                </a:solidFill>
              </a:endParaRPr>
            </a:p>
          </p:txBody>
        </p:sp>
        <p:grpSp>
          <p:nvGrpSpPr>
            <p:cNvPr id="2" name="Abstand Horizontal"/>
            <p:cNvGrpSpPr/>
            <p:nvPr userDrawn="1"/>
          </p:nvGrpSpPr>
          <p:grpSpPr>
            <a:xfrm>
              <a:off x="2995458" y="0"/>
              <a:ext cx="6207434" cy="6858000"/>
              <a:chOff x="2995458" y="0"/>
              <a:chExt cx="6207434" cy="6858000"/>
            </a:xfrm>
          </p:grpSpPr>
          <p:sp>
            <p:nvSpPr>
              <p:cNvPr id="28" name="Abstand Links"/>
              <p:cNvSpPr/>
              <p:nvPr userDrawn="1"/>
            </p:nvSpPr>
            <p:spPr>
              <a:xfrm>
                <a:off x="2995458" y="0"/>
                <a:ext cx="72000" cy="6857177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en-US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Abstand Mitte"/>
              <p:cNvSpPr/>
              <p:nvPr userDrawn="1"/>
            </p:nvSpPr>
            <p:spPr>
              <a:xfrm>
                <a:off x="6063175" y="823"/>
                <a:ext cx="72000" cy="6857177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en-US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Abstand Rechts"/>
              <p:cNvSpPr/>
              <p:nvPr userDrawn="1"/>
            </p:nvSpPr>
            <p:spPr>
              <a:xfrm>
                <a:off x="9130892" y="0"/>
                <a:ext cx="72000" cy="6857177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en-US" sz="1999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" name="Abstand Vertikal"/>
            <p:cNvGrpSpPr/>
            <p:nvPr userDrawn="1"/>
          </p:nvGrpSpPr>
          <p:grpSpPr>
            <a:xfrm>
              <a:off x="0" y="1083600"/>
              <a:ext cx="12198350" cy="4690800"/>
              <a:chOff x="0" y="1083600"/>
              <a:chExt cx="12198350" cy="4690800"/>
            </a:xfrm>
          </p:grpSpPr>
          <p:sp>
            <p:nvSpPr>
              <p:cNvPr id="45" name="Abstand Oben"/>
              <p:cNvSpPr/>
              <p:nvPr userDrawn="1"/>
            </p:nvSpPr>
            <p:spPr>
              <a:xfrm>
                <a:off x="855" y="2238300"/>
                <a:ext cx="12197495" cy="72000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en-US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6" name="Abstand Unten"/>
              <p:cNvSpPr/>
              <p:nvPr userDrawn="1"/>
            </p:nvSpPr>
            <p:spPr>
              <a:xfrm>
                <a:off x="0" y="4547700"/>
                <a:ext cx="12197495" cy="72000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en-US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7" name="Abstand Oben // Mitte"/>
              <p:cNvSpPr/>
              <p:nvPr userDrawn="1"/>
            </p:nvSpPr>
            <p:spPr>
              <a:xfrm>
                <a:off x="0" y="1083600"/>
                <a:ext cx="12197495" cy="72000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en-US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61" name="Abstand Unten // Mitte"/>
              <p:cNvSpPr/>
              <p:nvPr userDrawn="1"/>
            </p:nvSpPr>
            <p:spPr>
              <a:xfrm>
                <a:off x="0" y="5702400"/>
                <a:ext cx="12197495" cy="72000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en-US" sz="1999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" name="Horizontal" hidden="1"/>
            <p:cNvGrpSpPr/>
            <p:nvPr userDrawn="1"/>
          </p:nvGrpSpPr>
          <p:grpSpPr>
            <a:xfrm>
              <a:off x="0" y="0"/>
              <a:ext cx="12198350" cy="6858000"/>
              <a:chOff x="0" y="0"/>
              <a:chExt cx="12198350" cy="6858000"/>
            </a:xfrm>
          </p:grpSpPr>
          <p:sp>
            <p:nvSpPr>
              <p:cNvPr id="25" name="Links"/>
              <p:cNvSpPr/>
              <p:nvPr userDrawn="1"/>
            </p:nvSpPr>
            <p:spPr>
              <a:xfrm>
                <a:off x="0" y="823"/>
                <a:ext cx="6062400" cy="6857177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en-US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Rechts"/>
              <p:cNvSpPr/>
              <p:nvPr userDrawn="1"/>
            </p:nvSpPr>
            <p:spPr>
              <a:xfrm>
                <a:off x="6135950" y="823"/>
                <a:ext cx="6062400" cy="6857177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en-US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0" name="Links // Links"/>
              <p:cNvSpPr/>
              <p:nvPr userDrawn="1"/>
            </p:nvSpPr>
            <p:spPr>
              <a:xfrm>
                <a:off x="0" y="0"/>
                <a:ext cx="2995200" cy="6857177"/>
              </a:xfrm>
              <a:prstGeom prst="rect">
                <a:avLst/>
              </a:prstGeom>
              <a:solidFill>
                <a:schemeClr val="accent3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en-US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Links // Rechts"/>
              <p:cNvSpPr/>
              <p:nvPr userDrawn="1"/>
            </p:nvSpPr>
            <p:spPr>
              <a:xfrm>
                <a:off x="3067717" y="0"/>
                <a:ext cx="2995200" cy="6857177"/>
              </a:xfrm>
              <a:prstGeom prst="rect">
                <a:avLst/>
              </a:prstGeom>
              <a:solidFill>
                <a:schemeClr val="accent3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en-US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Rechts // Links"/>
              <p:cNvSpPr/>
              <p:nvPr userDrawn="1"/>
            </p:nvSpPr>
            <p:spPr>
              <a:xfrm>
                <a:off x="6135434" y="823"/>
                <a:ext cx="2995200" cy="6857177"/>
              </a:xfrm>
              <a:prstGeom prst="rect">
                <a:avLst/>
              </a:prstGeom>
              <a:solidFill>
                <a:schemeClr val="accent3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en-US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Rechts // Rechts"/>
              <p:cNvSpPr/>
              <p:nvPr userDrawn="1"/>
            </p:nvSpPr>
            <p:spPr>
              <a:xfrm>
                <a:off x="9203150" y="823"/>
                <a:ext cx="2995200" cy="6857177"/>
              </a:xfrm>
              <a:prstGeom prst="rect">
                <a:avLst/>
              </a:prstGeom>
              <a:solidFill>
                <a:schemeClr val="accent3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en-US" sz="1999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4" name="Vertikal" hidden="1"/>
            <p:cNvGrpSpPr/>
            <p:nvPr userDrawn="1"/>
          </p:nvGrpSpPr>
          <p:grpSpPr>
            <a:xfrm>
              <a:off x="-855" y="0"/>
              <a:ext cx="12199205" cy="6858000"/>
              <a:chOff x="-855" y="0"/>
              <a:chExt cx="12199205" cy="6858000"/>
            </a:xfrm>
          </p:grpSpPr>
          <p:sp>
            <p:nvSpPr>
              <p:cNvPr id="42" name="Oben"/>
              <p:cNvSpPr/>
              <p:nvPr userDrawn="1"/>
            </p:nvSpPr>
            <p:spPr>
              <a:xfrm>
                <a:off x="0" y="0"/>
                <a:ext cx="12198350" cy="2239200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en-US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3" name="Mitte"/>
              <p:cNvSpPr/>
              <p:nvPr userDrawn="1"/>
            </p:nvSpPr>
            <p:spPr>
              <a:xfrm>
                <a:off x="0" y="2309400"/>
                <a:ext cx="12198350" cy="2239200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en-US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4" name="Unten"/>
              <p:cNvSpPr/>
              <p:nvPr userDrawn="1"/>
            </p:nvSpPr>
            <p:spPr>
              <a:xfrm>
                <a:off x="0" y="4618800"/>
                <a:ext cx="12198350" cy="2239200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en-US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57" name="Oben // Oben"/>
              <p:cNvSpPr/>
              <p:nvPr userDrawn="1"/>
            </p:nvSpPr>
            <p:spPr>
              <a:xfrm>
                <a:off x="0" y="0"/>
                <a:ext cx="12198350" cy="1083600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en-US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Oben // Unten"/>
              <p:cNvSpPr/>
              <p:nvPr userDrawn="1"/>
            </p:nvSpPr>
            <p:spPr>
              <a:xfrm>
                <a:off x="0" y="1155600"/>
                <a:ext cx="12198350" cy="1083600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en-US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59" name="Unten // Oben"/>
              <p:cNvSpPr/>
              <p:nvPr userDrawn="1"/>
            </p:nvSpPr>
            <p:spPr>
              <a:xfrm>
                <a:off x="-855" y="4618800"/>
                <a:ext cx="12198350" cy="1083600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en-US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Unten // Unten"/>
              <p:cNvSpPr/>
              <p:nvPr userDrawn="1"/>
            </p:nvSpPr>
            <p:spPr>
              <a:xfrm>
                <a:off x="0" y="5774400"/>
                <a:ext cx="12198350" cy="1083600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en-US" sz="1999" dirty="0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70" name="Bildplatzhalter 8"/>
          <p:cNvSpPr>
            <a:spLocks noGrp="1"/>
          </p:cNvSpPr>
          <p:nvPr userDrawn="1">
            <p:ph type="pic" sz="quarter" idx="11" hasCustomPrompt="1"/>
          </p:nvPr>
        </p:nvSpPr>
        <p:spPr bwMode="gray">
          <a:xfrm>
            <a:off x="-1" y="4619701"/>
            <a:ext cx="6062400" cy="2239123"/>
          </a:xfrm>
          <a:solidFill>
            <a:srgbClr val="9F0002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/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71" name="Bildplatzhalter 8"/>
          <p:cNvSpPr>
            <a:spLocks noGrp="1"/>
          </p:cNvSpPr>
          <p:nvPr userDrawn="1">
            <p:ph type="pic" sz="quarter" idx="12" hasCustomPrompt="1"/>
          </p:nvPr>
        </p:nvSpPr>
        <p:spPr bwMode="gray">
          <a:xfrm>
            <a:off x="9198361" y="-824"/>
            <a:ext cx="2993642" cy="6858824"/>
          </a:xfrm>
          <a:solidFill>
            <a:srgbClr val="9F0002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/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72" name="Bildplatzhalter 8"/>
          <p:cNvSpPr>
            <a:spLocks noGrp="1"/>
          </p:cNvSpPr>
          <p:nvPr userDrawn="1">
            <p:ph type="pic" sz="quarter" idx="13" hasCustomPrompt="1"/>
          </p:nvPr>
        </p:nvSpPr>
        <p:spPr bwMode="gray">
          <a:xfrm>
            <a:off x="6131982" y="0"/>
            <a:ext cx="2994158" cy="1083600"/>
          </a:xfrm>
          <a:solidFill>
            <a:srgbClr val="9F0002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/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73" name="Bildplatzhalter 8"/>
          <p:cNvSpPr>
            <a:spLocks noGrp="1"/>
          </p:cNvSpPr>
          <p:nvPr userDrawn="1">
            <p:ph type="pic" sz="quarter" idx="14" hasCustomPrompt="1"/>
          </p:nvPr>
        </p:nvSpPr>
        <p:spPr bwMode="gray">
          <a:xfrm>
            <a:off x="6131982" y="1155600"/>
            <a:ext cx="2994158" cy="3392100"/>
          </a:xfrm>
          <a:solidFill>
            <a:srgbClr val="9F0002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/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74" name="Bildplatzhalter 8"/>
          <p:cNvSpPr>
            <a:spLocks noGrp="1"/>
          </p:cNvSpPr>
          <p:nvPr userDrawn="1">
            <p:ph type="pic" sz="quarter" idx="15" hasCustomPrompt="1"/>
          </p:nvPr>
        </p:nvSpPr>
        <p:spPr bwMode="gray">
          <a:xfrm>
            <a:off x="6131982" y="4619700"/>
            <a:ext cx="2993900" cy="2238300"/>
          </a:xfrm>
          <a:solidFill>
            <a:srgbClr val="9F0002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/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7" name="Titel 6"/>
          <p:cNvSpPr>
            <a:spLocks noGrp="1"/>
          </p:cNvSpPr>
          <p:nvPr>
            <p:ph type="title" hasCustomPrompt="1"/>
          </p:nvPr>
        </p:nvSpPr>
        <p:spPr>
          <a:xfrm>
            <a:off x="395082" y="368300"/>
            <a:ext cx="5664163" cy="1008360"/>
          </a:xfrm>
        </p:spPr>
        <p:txBody>
          <a:bodyPr/>
          <a:lstStyle/>
          <a:p>
            <a:r>
              <a:rPr lang="en-US" noProof="0" dirty="0"/>
              <a:t>Headline on two lines in </a:t>
            </a:r>
            <a:r>
              <a:rPr lang="en-US" noProof="0" dirty="0" err="1"/>
              <a:t>CorpoA</a:t>
            </a:r>
            <a:r>
              <a:rPr lang="en-US" noProof="0" dirty="0"/>
              <a:t> (Headings) 30 pt. </a:t>
            </a:r>
            <a:endParaRPr lang="en-US" dirty="0"/>
          </a:p>
        </p:txBody>
      </p:sp>
      <p:sp>
        <p:nvSpPr>
          <p:cNvPr id="62" name="Textplatzhalt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395082" y="1512001"/>
            <a:ext cx="5664164" cy="3035699"/>
          </a:xfrm>
          <a:ln>
            <a:solidFill>
              <a:schemeClr val="tx2"/>
            </a:solidFill>
          </a:ln>
        </p:spPr>
        <p:txBody>
          <a:bodyPr lIns="72000" tIns="72000" rIns="72000" bIns="72000"/>
          <a:lstStyle/>
          <a:p>
            <a:pPr lvl="0"/>
            <a:r>
              <a:rPr lang="en-US" dirty="0"/>
              <a:t>Insert text in </a:t>
            </a:r>
            <a:r>
              <a:rPr lang="en-US" noProof="0" dirty="0" err="1"/>
              <a:t>CorpoS</a:t>
            </a:r>
            <a:r>
              <a:rPr lang="en-US" noProof="0" dirty="0"/>
              <a:t> (Body), 20 pt. </a:t>
            </a:r>
            <a:r>
              <a:rPr lang="en-US" dirty="0"/>
              <a:t>// for bullets: Home // Paragraph// Increase/Decrease List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</p:txBody>
      </p:sp>
      <p:sp>
        <p:nvSpPr>
          <p:cNvPr id="63" name="Textplatzhalter 7"/>
          <p:cNvSpPr>
            <a:spLocks noGrp="1"/>
          </p:cNvSpPr>
          <p:nvPr>
            <p:ph type="body" sz="quarter" idx="21" hasCustomPrompt="1"/>
          </p:nvPr>
        </p:nvSpPr>
        <p:spPr>
          <a:xfrm>
            <a:off x="395081" y="151202"/>
            <a:ext cx="5505133" cy="220274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1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9pPr>
          </a:lstStyle>
          <a:p>
            <a:pPr lvl="0"/>
            <a:r>
              <a:rPr lang="en-US" noProof="0" dirty="0"/>
              <a:t>Optional chapter heading</a:t>
            </a:r>
          </a:p>
        </p:txBody>
      </p:sp>
      <p:sp>
        <p:nvSpPr>
          <p:cNvPr id="64" name="Textplatzhalter 3"/>
          <p:cNvSpPr>
            <a:spLocks noGrp="1"/>
          </p:cNvSpPr>
          <p:nvPr>
            <p:ph type="body" sz="quarter" idx="17" hasCustomPrompt="1"/>
          </p:nvPr>
        </p:nvSpPr>
        <p:spPr>
          <a:xfrm>
            <a:off x="6969570" y="0"/>
            <a:ext cx="935513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65" name="Textplatzhalter 3"/>
          <p:cNvSpPr>
            <a:spLocks noGrp="1"/>
          </p:cNvSpPr>
          <p:nvPr>
            <p:ph type="body" sz="quarter" idx="18" hasCustomPrompt="1"/>
          </p:nvPr>
        </p:nvSpPr>
        <p:spPr>
          <a:xfrm>
            <a:off x="7980643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66" name="Textplatzhalter 3"/>
          <p:cNvSpPr>
            <a:spLocks noGrp="1"/>
          </p:cNvSpPr>
          <p:nvPr>
            <p:ph type="body" sz="quarter" idx="19" hasCustomPrompt="1"/>
          </p:nvPr>
        </p:nvSpPr>
        <p:spPr>
          <a:xfrm>
            <a:off x="9923631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grpSp>
        <p:nvGrpSpPr>
          <p:cNvPr id="93" name="Hinweis oben"/>
          <p:cNvGrpSpPr/>
          <p:nvPr userDrawn="1"/>
        </p:nvGrpSpPr>
        <p:grpSpPr bwMode="black">
          <a:xfrm>
            <a:off x="395081" y="-468001"/>
            <a:ext cx="11400250" cy="360000"/>
            <a:chOff x="395287" y="-468000"/>
            <a:chExt cx="11406188" cy="360000"/>
          </a:xfrm>
        </p:grpSpPr>
        <p:cxnSp>
          <p:nvCxnSpPr>
            <p:cNvPr id="99" name="32,78 // 15,84"/>
            <p:cNvCxnSpPr/>
            <p:nvPr userDrawn="1"/>
          </p:nvCxnSpPr>
          <p:spPr bwMode="black">
            <a:xfrm>
              <a:off x="11801475" y="-468000"/>
              <a:ext cx="0" cy="360000"/>
            </a:xfrm>
            <a:prstGeom prst="line">
              <a:avLst/>
            </a:prstGeom>
            <a:ln w="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1,1 // 15,84"/>
            <p:cNvCxnSpPr/>
            <p:nvPr userDrawn="1"/>
          </p:nvCxnSpPr>
          <p:spPr bwMode="black">
            <a:xfrm>
              <a:off x="395287" y="-468000"/>
              <a:ext cx="0" cy="360000"/>
            </a:xfrm>
            <a:prstGeom prst="line">
              <a:avLst/>
            </a:prstGeom>
            <a:ln w="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1" name="32,78 // 15,84"/>
          <p:cNvCxnSpPr/>
          <p:nvPr userDrawn="1"/>
        </p:nvCxnSpPr>
        <p:spPr bwMode="black">
          <a:xfrm>
            <a:off x="11795331" y="6965999"/>
            <a:ext cx="0" cy="36000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1,1 // 15,84"/>
          <p:cNvCxnSpPr/>
          <p:nvPr userDrawn="1"/>
        </p:nvCxnSpPr>
        <p:spPr bwMode="black">
          <a:xfrm>
            <a:off x="395082" y="6965999"/>
            <a:ext cx="0" cy="36000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17,85 // 8,32"/>
          <p:cNvCxnSpPr/>
          <p:nvPr userDrawn="1"/>
        </p:nvCxnSpPr>
        <p:spPr bwMode="black">
          <a:xfrm>
            <a:off x="12303153" y="6429376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4,2 // 5,33"/>
          <p:cNvCxnSpPr/>
          <p:nvPr userDrawn="1"/>
        </p:nvCxnSpPr>
        <p:spPr bwMode="black">
          <a:xfrm>
            <a:off x="12303156" y="1506538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1,02 // 8,5"/>
          <p:cNvCxnSpPr/>
          <p:nvPr userDrawn="1"/>
        </p:nvCxnSpPr>
        <p:spPr bwMode="black">
          <a:xfrm>
            <a:off x="12298392" y="367505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17,85 // 8,32"/>
          <p:cNvCxnSpPr/>
          <p:nvPr userDrawn="1"/>
        </p:nvCxnSpPr>
        <p:spPr bwMode="black">
          <a:xfrm>
            <a:off x="-455571" y="6433248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4,2 // 5,33"/>
          <p:cNvCxnSpPr/>
          <p:nvPr userDrawn="1"/>
        </p:nvCxnSpPr>
        <p:spPr bwMode="black">
          <a:xfrm>
            <a:off x="-462995" y="1511999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1,02 // 8,5"/>
          <p:cNvCxnSpPr/>
          <p:nvPr userDrawn="1"/>
        </p:nvCxnSpPr>
        <p:spPr bwMode="black">
          <a:xfrm>
            <a:off x="-446045" y="362743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115729382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ultipictur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Raster" hidden="1"/>
          <p:cNvGrpSpPr/>
          <p:nvPr userDrawn="1"/>
        </p:nvGrpSpPr>
        <p:grpSpPr>
          <a:xfrm>
            <a:off x="-853" y="1"/>
            <a:ext cx="12192855" cy="6858000"/>
            <a:chOff x="-855" y="0"/>
            <a:chExt cx="12199205" cy="6858000"/>
          </a:xfrm>
        </p:grpSpPr>
        <p:sp>
          <p:nvSpPr>
            <p:cNvPr id="51" name="Komplett"/>
            <p:cNvSpPr/>
            <p:nvPr userDrawn="1"/>
          </p:nvSpPr>
          <p:spPr>
            <a:xfrm>
              <a:off x="0" y="822"/>
              <a:ext cx="12198350" cy="6857177"/>
            </a:xfrm>
            <a:prstGeom prst="rect">
              <a:avLst/>
            </a:prstGeom>
            <a:solidFill>
              <a:schemeClr val="accent1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en-US" sz="1999" dirty="0">
                <a:solidFill>
                  <a:prstClr val="white"/>
                </a:solidFill>
              </a:endParaRPr>
            </a:p>
          </p:txBody>
        </p:sp>
        <p:grpSp>
          <p:nvGrpSpPr>
            <p:cNvPr id="52" name="Abstand Horizontal" hidden="1"/>
            <p:cNvGrpSpPr/>
            <p:nvPr userDrawn="1"/>
          </p:nvGrpSpPr>
          <p:grpSpPr>
            <a:xfrm>
              <a:off x="2995458" y="0"/>
              <a:ext cx="6207434" cy="6858000"/>
              <a:chOff x="2995458" y="0"/>
              <a:chExt cx="6207434" cy="6858000"/>
            </a:xfrm>
          </p:grpSpPr>
          <p:sp>
            <p:nvSpPr>
              <p:cNvPr id="105" name="Abstand Links"/>
              <p:cNvSpPr/>
              <p:nvPr userDrawn="1"/>
            </p:nvSpPr>
            <p:spPr>
              <a:xfrm>
                <a:off x="2995458" y="0"/>
                <a:ext cx="72000" cy="6857177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en-US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06" name="Abstand Mitte"/>
              <p:cNvSpPr/>
              <p:nvPr userDrawn="1"/>
            </p:nvSpPr>
            <p:spPr>
              <a:xfrm>
                <a:off x="6063175" y="823"/>
                <a:ext cx="72000" cy="6857177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en-US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07" name="Abstand Rechts"/>
              <p:cNvSpPr/>
              <p:nvPr userDrawn="1"/>
            </p:nvSpPr>
            <p:spPr>
              <a:xfrm>
                <a:off x="9130892" y="823"/>
                <a:ext cx="72000" cy="6857177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en-US" sz="1999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Abstand Vertikal" hidden="1"/>
            <p:cNvGrpSpPr/>
            <p:nvPr userDrawn="1"/>
          </p:nvGrpSpPr>
          <p:grpSpPr>
            <a:xfrm>
              <a:off x="0" y="1083600"/>
              <a:ext cx="12198350" cy="4690800"/>
              <a:chOff x="0" y="1083600"/>
              <a:chExt cx="12198350" cy="4690800"/>
            </a:xfrm>
          </p:grpSpPr>
          <p:sp>
            <p:nvSpPr>
              <p:cNvPr id="101" name="Abstand Oben"/>
              <p:cNvSpPr/>
              <p:nvPr userDrawn="1"/>
            </p:nvSpPr>
            <p:spPr>
              <a:xfrm>
                <a:off x="855" y="2238300"/>
                <a:ext cx="12197495" cy="72000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en-US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02" name="Abstand Unten"/>
              <p:cNvSpPr/>
              <p:nvPr userDrawn="1"/>
            </p:nvSpPr>
            <p:spPr>
              <a:xfrm>
                <a:off x="0" y="4547700"/>
                <a:ext cx="12197495" cy="72000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en-US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03" name="Abstand Oben // Mitte"/>
              <p:cNvSpPr/>
              <p:nvPr userDrawn="1"/>
            </p:nvSpPr>
            <p:spPr>
              <a:xfrm>
                <a:off x="0" y="1083600"/>
                <a:ext cx="12197495" cy="72000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en-US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04" name="Abstand Unten // Mitte"/>
              <p:cNvSpPr/>
              <p:nvPr userDrawn="1"/>
            </p:nvSpPr>
            <p:spPr>
              <a:xfrm>
                <a:off x="0" y="5702400"/>
                <a:ext cx="12197495" cy="72000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en-US" sz="1999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Horizontal" hidden="1"/>
            <p:cNvGrpSpPr/>
            <p:nvPr userDrawn="1"/>
          </p:nvGrpSpPr>
          <p:grpSpPr>
            <a:xfrm>
              <a:off x="0" y="0"/>
              <a:ext cx="12198350" cy="6858000"/>
              <a:chOff x="0" y="0"/>
              <a:chExt cx="12198350" cy="6858000"/>
            </a:xfrm>
          </p:grpSpPr>
          <p:sp>
            <p:nvSpPr>
              <p:cNvPr id="95" name="Links"/>
              <p:cNvSpPr/>
              <p:nvPr userDrawn="1"/>
            </p:nvSpPr>
            <p:spPr>
              <a:xfrm>
                <a:off x="0" y="823"/>
                <a:ext cx="6062400" cy="6857177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en-US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96" name="Rechts"/>
              <p:cNvSpPr/>
              <p:nvPr userDrawn="1"/>
            </p:nvSpPr>
            <p:spPr>
              <a:xfrm>
                <a:off x="6135950" y="823"/>
                <a:ext cx="6062400" cy="6857177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en-US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97" name="Links // Links"/>
              <p:cNvSpPr/>
              <p:nvPr userDrawn="1"/>
            </p:nvSpPr>
            <p:spPr>
              <a:xfrm>
                <a:off x="0" y="0"/>
                <a:ext cx="2995200" cy="6857177"/>
              </a:xfrm>
              <a:prstGeom prst="rect">
                <a:avLst/>
              </a:prstGeom>
              <a:solidFill>
                <a:schemeClr val="accent3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en-US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98" name="Links // Rechts"/>
              <p:cNvSpPr/>
              <p:nvPr userDrawn="1"/>
            </p:nvSpPr>
            <p:spPr>
              <a:xfrm>
                <a:off x="3067717" y="0"/>
                <a:ext cx="2995200" cy="6857177"/>
              </a:xfrm>
              <a:prstGeom prst="rect">
                <a:avLst/>
              </a:prstGeom>
              <a:solidFill>
                <a:schemeClr val="accent3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en-US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99" name="Rechts // Links"/>
              <p:cNvSpPr/>
              <p:nvPr userDrawn="1"/>
            </p:nvSpPr>
            <p:spPr>
              <a:xfrm>
                <a:off x="6135434" y="823"/>
                <a:ext cx="2995200" cy="6857177"/>
              </a:xfrm>
              <a:prstGeom prst="rect">
                <a:avLst/>
              </a:prstGeom>
              <a:solidFill>
                <a:schemeClr val="accent3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en-US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00" name="Rechts // Rechts"/>
              <p:cNvSpPr/>
              <p:nvPr userDrawn="1"/>
            </p:nvSpPr>
            <p:spPr>
              <a:xfrm>
                <a:off x="9203150" y="823"/>
                <a:ext cx="2995200" cy="6857177"/>
              </a:xfrm>
              <a:prstGeom prst="rect">
                <a:avLst/>
              </a:prstGeom>
              <a:solidFill>
                <a:schemeClr val="accent3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en-US" sz="1999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5" name="Vertikal" hidden="1"/>
            <p:cNvGrpSpPr/>
            <p:nvPr userDrawn="1"/>
          </p:nvGrpSpPr>
          <p:grpSpPr>
            <a:xfrm>
              <a:off x="-855" y="0"/>
              <a:ext cx="12199205" cy="6858000"/>
              <a:chOff x="-855" y="0"/>
              <a:chExt cx="12199205" cy="6858000"/>
            </a:xfrm>
          </p:grpSpPr>
          <p:sp>
            <p:nvSpPr>
              <p:cNvPr id="56" name="Oben"/>
              <p:cNvSpPr/>
              <p:nvPr userDrawn="1"/>
            </p:nvSpPr>
            <p:spPr>
              <a:xfrm>
                <a:off x="0" y="0"/>
                <a:ext cx="12198350" cy="2239200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en-US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Mitte"/>
              <p:cNvSpPr/>
              <p:nvPr userDrawn="1"/>
            </p:nvSpPr>
            <p:spPr>
              <a:xfrm>
                <a:off x="0" y="2309400"/>
                <a:ext cx="12198350" cy="2239200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en-US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64" name="Unten"/>
              <p:cNvSpPr/>
              <p:nvPr userDrawn="1"/>
            </p:nvSpPr>
            <p:spPr>
              <a:xfrm>
                <a:off x="0" y="4618800"/>
                <a:ext cx="12198350" cy="2239200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en-US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66" name="Oben // Oben"/>
              <p:cNvSpPr/>
              <p:nvPr userDrawn="1"/>
            </p:nvSpPr>
            <p:spPr>
              <a:xfrm>
                <a:off x="0" y="0"/>
                <a:ext cx="12198350" cy="1083600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en-US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92" name="Oben // Unten"/>
              <p:cNvSpPr/>
              <p:nvPr userDrawn="1"/>
            </p:nvSpPr>
            <p:spPr>
              <a:xfrm>
                <a:off x="0" y="1155600"/>
                <a:ext cx="12198350" cy="1083600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en-US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93" name="Unten // Oben"/>
              <p:cNvSpPr/>
              <p:nvPr userDrawn="1"/>
            </p:nvSpPr>
            <p:spPr>
              <a:xfrm>
                <a:off x="-855" y="4618800"/>
                <a:ext cx="12198350" cy="1083600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en-US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94" name="Unten // Unten"/>
              <p:cNvSpPr/>
              <p:nvPr userDrawn="1"/>
            </p:nvSpPr>
            <p:spPr>
              <a:xfrm>
                <a:off x="0" y="5774400"/>
                <a:ext cx="12198350" cy="1083600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en-US" sz="1999" dirty="0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69" name="Bildplatzhalter 8"/>
          <p:cNvSpPr>
            <a:spLocks noGrp="1"/>
          </p:cNvSpPr>
          <p:nvPr userDrawn="1">
            <p:ph type="pic" sz="quarter" idx="10" hasCustomPrompt="1"/>
          </p:nvPr>
        </p:nvSpPr>
        <p:spPr bwMode="gray">
          <a:xfrm>
            <a:off x="0" y="2310301"/>
            <a:ext cx="6062400" cy="4547700"/>
          </a:xfrm>
          <a:solidFill>
            <a:srgbClr val="9F0002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/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70" name="Bildplatzhalter 8"/>
          <p:cNvSpPr>
            <a:spLocks noGrp="1"/>
          </p:cNvSpPr>
          <p:nvPr userDrawn="1">
            <p:ph type="pic" sz="quarter" idx="11" hasCustomPrompt="1"/>
          </p:nvPr>
        </p:nvSpPr>
        <p:spPr bwMode="gray">
          <a:xfrm>
            <a:off x="0" y="0"/>
            <a:ext cx="6062400" cy="2238300"/>
          </a:xfrm>
          <a:solidFill>
            <a:srgbClr val="9F0002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/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71" name="Bildplatzhalter 8"/>
          <p:cNvSpPr>
            <a:spLocks noGrp="1"/>
          </p:cNvSpPr>
          <p:nvPr userDrawn="1">
            <p:ph type="pic" sz="quarter" idx="12" hasCustomPrompt="1"/>
          </p:nvPr>
        </p:nvSpPr>
        <p:spPr bwMode="gray">
          <a:xfrm>
            <a:off x="9198361" y="1"/>
            <a:ext cx="2993642" cy="6858001"/>
          </a:xfrm>
          <a:solidFill>
            <a:srgbClr val="9F0002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/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72" name="Bildplatzhalter 8"/>
          <p:cNvSpPr>
            <a:spLocks noGrp="1"/>
          </p:cNvSpPr>
          <p:nvPr userDrawn="1">
            <p:ph type="pic" sz="quarter" idx="13" hasCustomPrompt="1"/>
          </p:nvPr>
        </p:nvSpPr>
        <p:spPr bwMode="gray">
          <a:xfrm>
            <a:off x="6131982" y="5774400"/>
            <a:ext cx="2994158" cy="1083600"/>
          </a:xfrm>
          <a:solidFill>
            <a:srgbClr val="9F0002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/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73" name="Bildplatzhalter 8"/>
          <p:cNvSpPr>
            <a:spLocks noGrp="1"/>
          </p:cNvSpPr>
          <p:nvPr>
            <p:ph type="pic" sz="quarter" idx="14" hasCustomPrompt="1"/>
          </p:nvPr>
        </p:nvSpPr>
        <p:spPr bwMode="gray">
          <a:xfrm>
            <a:off x="6131982" y="2309400"/>
            <a:ext cx="2994158" cy="3393000"/>
          </a:xfrm>
          <a:solidFill>
            <a:srgbClr val="9F0002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/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74" name="Bildplatzhalter 8"/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6131982" y="0"/>
            <a:ext cx="2994158" cy="2238300"/>
          </a:xfrm>
          <a:solidFill>
            <a:srgbClr val="9F0002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/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58" name="Textplatzhalter 3"/>
          <p:cNvSpPr>
            <a:spLocks noGrp="1"/>
          </p:cNvSpPr>
          <p:nvPr>
            <p:ph type="body" sz="quarter" idx="17" hasCustomPrompt="1"/>
          </p:nvPr>
        </p:nvSpPr>
        <p:spPr>
          <a:xfrm>
            <a:off x="6969570" y="0"/>
            <a:ext cx="935513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59" name="Textplatzhalter 3"/>
          <p:cNvSpPr>
            <a:spLocks noGrp="1"/>
          </p:cNvSpPr>
          <p:nvPr>
            <p:ph type="body" sz="quarter" idx="18" hasCustomPrompt="1"/>
          </p:nvPr>
        </p:nvSpPr>
        <p:spPr>
          <a:xfrm>
            <a:off x="7980643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60" name="Textplatzhalter 3"/>
          <p:cNvSpPr>
            <a:spLocks noGrp="1"/>
          </p:cNvSpPr>
          <p:nvPr>
            <p:ph type="body" sz="quarter" idx="19" hasCustomPrompt="1"/>
          </p:nvPr>
        </p:nvSpPr>
        <p:spPr>
          <a:xfrm>
            <a:off x="9923631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grpSp>
        <p:nvGrpSpPr>
          <p:cNvPr id="91" name="Hinweis oben"/>
          <p:cNvGrpSpPr/>
          <p:nvPr userDrawn="1"/>
        </p:nvGrpSpPr>
        <p:grpSpPr bwMode="black">
          <a:xfrm>
            <a:off x="395081" y="-468001"/>
            <a:ext cx="11400250" cy="360000"/>
            <a:chOff x="395287" y="-468000"/>
            <a:chExt cx="11406188" cy="360000"/>
          </a:xfrm>
        </p:grpSpPr>
        <p:cxnSp>
          <p:nvCxnSpPr>
            <p:cNvPr id="110" name="32,78 // 15,84"/>
            <p:cNvCxnSpPr/>
            <p:nvPr userDrawn="1"/>
          </p:nvCxnSpPr>
          <p:spPr bwMode="black">
            <a:xfrm>
              <a:off x="11801475" y="-468000"/>
              <a:ext cx="0" cy="360000"/>
            </a:xfrm>
            <a:prstGeom prst="line">
              <a:avLst/>
            </a:prstGeom>
            <a:ln w="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1,1 // 15,84"/>
            <p:cNvCxnSpPr/>
            <p:nvPr userDrawn="1"/>
          </p:nvCxnSpPr>
          <p:spPr bwMode="black">
            <a:xfrm>
              <a:off x="395287" y="-468000"/>
              <a:ext cx="0" cy="360000"/>
            </a:xfrm>
            <a:prstGeom prst="line">
              <a:avLst/>
            </a:prstGeom>
            <a:ln w="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12" name="32,78 // 15,84"/>
          <p:cNvCxnSpPr/>
          <p:nvPr userDrawn="1"/>
        </p:nvCxnSpPr>
        <p:spPr bwMode="black">
          <a:xfrm>
            <a:off x="11795331" y="6965999"/>
            <a:ext cx="0" cy="36000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1,1 // 15,84"/>
          <p:cNvCxnSpPr/>
          <p:nvPr userDrawn="1"/>
        </p:nvCxnSpPr>
        <p:spPr bwMode="black">
          <a:xfrm>
            <a:off x="395082" y="6965999"/>
            <a:ext cx="0" cy="36000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17,85 // 8,32"/>
          <p:cNvCxnSpPr/>
          <p:nvPr userDrawn="1"/>
        </p:nvCxnSpPr>
        <p:spPr bwMode="black">
          <a:xfrm>
            <a:off x="12303153" y="6429376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4,2 // 5,33"/>
          <p:cNvCxnSpPr/>
          <p:nvPr userDrawn="1"/>
        </p:nvCxnSpPr>
        <p:spPr bwMode="black">
          <a:xfrm>
            <a:off x="12303156" y="1506538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1,02 // 8,5"/>
          <p:cNvCxnSpPr/>
          <p:nvPr userDrawn="1"/>
        </p:nvCxnSpPr>
        <p:spPr bwMode="black">
          <a:xfrm>
            <a:off x="12298392" y="367505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17,85 // 8,32"/>
          <p:cNvCxnSpPr/>
          <p:nvPr userDrawn="1"/>
        </p:nvCxnSpPr>
        <p:spPr bwMode="black">
          <a:xfrm>
            <a:off x="-455571" y="6433248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4,2 // 5,33"/>
          <p:cNvCxnSpPr/>
          <p:nvPr userDrawn="1"/>
        </p:nvCxnSpPr>
        <p:spPr bwMode="black">
          <a:xfrm>
            <a:off x="-462995" y="1511999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1,02 // 8,5"/>
          <p:cNvCxnSpPr/>
          <p:nvPr userDrawn="1"/>
        </p:nvCxnSpPr>
        <p:spPr bwMode="black">
          <a:xfrm>
            <a:off x="-446045" y="362743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006436236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ultipictur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Raster" hidden="1"/>
          <p:cNvGrpSpPr/>
          <p:nvPr userDrawn="1"/>
        </p:nvGrpSpPr>
        <p:grpSpPr>
          <a:xfrm>
            <a:off x="-853" y="1"/>
            <a:ext cx="12192855" cy="6858000"/>
            <a:chOff x="-855" y="0"/>
            <a:chExt cx="12199205" cy="6858000"/>
          </a:xfrm>
        </p:grpSpPr>
        <p:sp>
          <p:nvSpPr>
            <p:cNvPr id="52" name="Komplett"/>
            <p:cNvSpPr/>
            <p:nvPr userDrawn="1"/>
          </p:nvSpPr>
          <p:spPr>
            <a:xfrm>
              <a:off x="0" y="822"/>
              <a:ext cx="12198350" cy="6857177"/>
            </a:xfrm>
            <a:prstGeom prst="rect">
              <a:avLst/>
            </a:prstGeom>
            <a:solidFill>
              <a:schemeClr val="accent1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en-US" sz="1999" dirty="0">
                <a:solidFill>
                  <a:prstClr val="white"/>
                </a:solidFill>
              </a:endParaRPr>
            </a:p>
          </p:txBody>
        </p:sp>
        <p:grpSp>
          <p:nvGrpSpPr>
            <p:cNvPr id="53" name="Abstand Horizontal" hidden="1"/>
            <p:cNvGrpSpPr/>
            <p:nvPr userDrawn="1"/>
          </p:nvGrpSpPr>
          <p:grpSpPr>
            <a:xfrm>
              <a:off x="2995458" y="0"/>
              <a:ext cx="6207434" cy="6858000"/>
              <a:chOff x="2995458" y="0"/>
              <a:chExt cx="6207434" cy="6858000"/>
            </a:xfrm>
          </p:grpSpPr>
          <p:sp>
            <p:nvSpPr>
              <p:cNvPr id="105" name="Abstand Links"/>
              <p:cNvSpPr/>
              <p:nvPr userDrawn="1"/>
            </p:nvSpPr>
            <p:spPr>
              <a:xfrm>
                <a:off x="2995458" y="0"/>
                <a:ext cx="72000" cy="6857177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en-US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06" name="Abstand Mitte"/>
              <p:cNvSpPr/>
              <p:nvPr userDrawn="1"/>
            </p:nvSpPr>
            <p:spPr>
              <a:xfrm>
                <a:off x="6063175" y="823"/>
                <a:ext cx="72000" cy="6857177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en-US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07" name="Abstand Rechts"/>
              <p:cNvSpPr/>
              <p:nvPr userDrawn="1"/>
            </p:nvSpPr>
            <p:spPr>
              <a:xfrm>
                <a:off x="9130892" y="0"/>
                <a:ext cx="72000" cy="6857177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en-US" sz="1999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Abstand Vertikal" hidden="1"/>
            <p:cNvGrpSpPr/>
            <p:nvPr userDrawn="1"/>
          </p:nvGrpSpPr>
          <p:grpSpPr>
            <a:xfrm>
              <a:off x="0" y="1083600"/>
              <a:ext cx="12198350" cy="4690800"/>
              <a:chOff x="0" y="1083600"/>
              <a:chExt cx="12198350" cy="4690800"/>
            </a:xfrm>
          </p:grpSpPr>
          <p:sp>
            <p:nvSpPr>
              <p:cNvPr id="101" name="Abstand Oben"/>
              <p:cNvSpPr/>
              <p:nvPr userDrawn="1"/>
            </p:nvSpPr>
            <p:spPr>
              <a:xfrm>
                <a:off x="855" y="2238300"/>
                <a:ext cx="12197495" cy="72000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en-US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02" name="Abstand Unten"/>
              <p:cNvSpPr/>
              <p:nvPr userDrawn="1"/>
            </p:nvSpPr>
            <p:spPr>
              <a:xfrm>
                <a:off x="0" y="4547700"/>
                <a:ext cx="12197495" cy="72000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en-US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03" name="Abstand Oben // Mitte"/>
              <p:cNvSpPr/>
              <p:nvPr userDrawn="1"/>
            </p:nvSpPr>
            <p:spPr>
              <a:xfrm>
                <a:off x="0" y="1083600"/>
                <a:ext cx="12197495" cy="72000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en-US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04" name="Abstand Unten // Mitte"/>
              <p:cNvSpPr/>
              <p:nvPr userDrawn="1"/>
            </p:nvSpPr>
            <p:spPr>
              <a:xfrm>
                <a:off x="0" y="5702400"/>
                <a:ext cx="12197495" cy="72000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en-US" sz="1999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5" name="Horizontal" hidden="1"/>
            <p:cNvGrpSpPr/>
            <p:nvPr userDrawn="1"/>
          </p:nvGrpSpPr>
          <p:grpSpPr>
            <a:xfrm>
              <a:off x="0" y="0"/>
              <a:ext cx="12198350" cy="6858000"/>
              <a:chOff x="0" y="0"/>
              <a:chExt cx="12198350" cy="6858000"/>
            </a:xfrm>
          </p:grpSpPr>
          <p:sp>
            <p:nvSpPr>
              <p:cNvPr id="95" name="Links"/>
              <p:cNvSpPr/>
              <p:nvPr userDrawn="1"/>
            </p:nvSpPr>
            <p:spPr>
              <a:xfrm>
                <a:off x="0" y="823"/>
                <a:ext cx="6062400" cy="6857177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en-US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96" name="Rechts"/>
              <p:cNvSpPr/>
              <p:nvPr userDrawn="1"/>
            </p:nvSpPr>
            <p:spPr>
              <a:xfrm>
                <a:off x="6135950" y="823"/>
                <a:ext cx="6062400" cy="6857177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en-US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97" name="Links // Links"/>
              <p:cNvSpPr/>
              <p:nvPr userDrawn="1"/>
            </p:nvSpPr>
            <p:spPr>
              <a:xfrm>
                <a:off x="0" y="0"/>
                <a:ext cx="2995200" cy="6857177"/>
              </a:xfrm>
              <a:prstGeom prst="rect">
                <a:avLst/>
              </a:prstGeom>
              <a:solidFill>
                <a:schemeClr val="accent3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en-US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98" name="Links // Rechts"/>
              <p:cNvSpPr/>
              <p:nvPr userDrawn="1"/>
            </p:nvSpPr>
            <p:spPr>
              <a:xfrm>
                <a:off x="3067717" y="0"/>
                <a:ext cx="2995200" cy="6857177"/>
              </a:xfrm>
              <a:prstGeom prst="rect">
                <a:avLst/>
              </a:prstGeom>
              <a:solidFill>
                <a:schemeClr val="accent3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en-US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99" name="Rechts // Links"/>
              <p:cNvSpPr/>
              <p:nvPr userDrawn="1"/>
            </p:nvSpPr>
            <p:spPr>
              <a:xfrm>
                <a:off x="6135434" y="823"/>
                <a:ext cx="2995200" cy="6857177"/>
              </a:xfrm>
              <a:prstGeom prst="rect">
                <a:avLst/>
              </a:prstGeom>
              <a:solidFill>
                <a:schemeClr val="accent3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en-US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00" name="Rechts // Rechts"/>
              <p:cNvSpPr/>
              <p:nvPr userDrawn="1"/>
            </p:nvSpPr>
            <p:spPr>
              <a:xfrm>
                <a:off x="9203150" y="823"/>
                <a:ext cx="2995200" cy="6857177"/>
              </a:xfrm>
              <a:prstGeom prst="rect">
                <a:avLst/>
              </a:prstGeom>
              <a:solidFill>
                <a:schemeClr val="accent3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en-US" sz="1999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6" name="Vertikal" hidden="1"/>
            <p:cNvGrpSpPr/>
            <p:nvPr userDrawn="1"/>
          </p:nvGrpSpPr>
          <p:grpSpPr>
            <a:xfrm>
              <a:off x="-855" y="0"/>
              <a:ext cx="12199205" cy="6858000"/>
              <a:chOff x="-855" y="0"/>
              <a:chExt cx="12199205" cy="6858000"/>
            </a:xfrm>
          </p:grpSpPr>
          <p:sp>
            <p:nvSpPr>
              <p:cNvPr id="62" name="Oben"/>
              <p:cNvSpPr/>
              <p:nvPr userDrawn="1"/>
            </p:nvSpPr>
            <p:spPr>
              <a:xfrm>
                <a:off x="0" y="0"/>
                <a:ext cx="12198350" cy="2239200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en-US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64" name="Mitte"/>
              <p:cNvSpPr/>
              <p:nvPr userDrawn="1"/>
            </p:nvSpPr>
            <p:spPr>
              <a:xfrm>
                <a:off x="0" y="2309400"/>
                <a:ext cx="12198350" cy="2239200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en-US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66" name="Unten"/>
              <p:cNvSpPr/>
              <p:nvPr userDrawn="1"/>
            </p:nvSpPr>
            <p:spPr>
              <a:xfrm>
                <a:off x="0" y="4618800"/>
                <a:ext cx="12198350" cy="2239200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en-US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67" name="Oben // Oben"/>
              <p:cNvSpPr/>
              <p:nvPr userDrawn="1"/>
            </p:nvSpPr>
            <p:spPr>
              <a:xfrm>
                <a:off x="0" y="0"/>
                <a:ext cx="12198350" cy="1083600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en-US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68" name="Oben // Unten"/>
              <p:cNvSpPr/>
              <p:nvPr userDrawn="1"/>
            </p:nvSpPr>
            <p:spPr>
              <a:xfrm>
                <a:off x="0" y="1155600"/>
                <a:ext cx="12198350" cy="1083600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en-US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93" name="Unten // Oben"/>
              <p:cNvSpPr/>
              <p:nvPr userDrawn="1"/>
            </p:nvSpPr>
            <p:spPr>
              <a:xfrm>
                <a:off x="-855" y="4618800"/>
                <a:ext cx="12198350" cy="1083600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en-US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94" name="Unten // Unten"/>
              <p:cNvSpPr/>
              <p:nvPr userDrawn="1"/>
            </p:nvSpPr>
            <p:spPr>
              <a:xfrm>
                <a:off x="0" y="5774400"/>
                <a:ext cx="12198350" cy="1083600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en-US" sz="1999" dirty="0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69" name="Bildplatzhalter 8"/>
          <p:cNvSpPr>
            <a:spLocks noGrp="1"/>
          </p:cNvSpPr>
          <p:nvPr userDrawn="1">
            <p:ph type="pic" sz="quarter" idx="10" hasCustomPrompt="1"/>
          </p:nvPr>
        </p:nvSpPr>
        <p:spPr bwMode="gray">
          <a:xfrm>
            <a:off x="0" y="-1"/>
            <a:ext cx="6062400" cy="6858001"/>
          </a:xfrm>
          <a:solidFill>
            <a:srgbClr val="9F0002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/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71" name="Bildplatzhalter 8"/>
          <p:cNvSpPr>
            <a:spLocks noGrp="1"/>
          </p:cNvSpPr>
          <p:nvPr userDrawn="1">
            <p:ph type="pic" sz="quarter" idx="12" hasCustomPrompt="1"/>
          </p:nvPr>
        </p:nvSpPr>
        <p:spPr bwMode="gray">
          <a:xfrm>
            <a:off x="9198361" y="0"/>
            <a:ext cx="2993642" cy="1083600"/>
          </a:xfrm>
          <a:solidFill>
            <a:srgbClr val="9F0002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/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72" name="Bildplatzhalter 8"/>
          <p:cNvSpPr>
            <a:spLocks noGrp="1"/>
          </p:cNvSpPr>
          <p:nvPr userDrawn="1">
            <p:ph type="pic" sz="quarter" idx="13" hasCustomPrompt="1"/>
          </p:nvPr>
        </p:nvSpPr>
        <p:spPr bwMode="gray">
          <a:xfrm>
            <a:off x="6132757" y="5774400"/>
            <a:ext cx="2993383" cy="1083600"/>
          </a:xfrm>
          <a:solidFill>
            <a:srgbClr val="9F0002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/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73" name="Bildplatzhalter 8"/>
          <p:cNvSpPr>
            <a:spLocks noGrp="1"/>
          </p:cNvSpPr>
          <p:nvPr>
            <p:ph type="pic" sz="quarter" idx="14" hasCustomPrompt="1"/>
          </p:nvPr>
        </p:nvSpPr>
        <p:spPr bwMode="gray">
          <a:xfrm>
            <a:off x="6132757" y="2309400"/>
            <a:ext cx="2993383" cy="3393000"/>
          </a:xfrm>
          <a:solidFill>
            <a:srgbClr val="9F0002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/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74" name="Bildplatzhalter 8"/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6132756" y="0"/>
            <a:ext cx="2995200" cy="2238300"/>
          </a:xfrm>
          <a:solidFill>
            <a:srgbClr val="9F0002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/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35" name="Bildplatzhalter 8"/>
          <p:cNvSpPr>
            <a:spLocks noGrp="1"/>
          </p:cNvSpPr>
          <p:nvPr>
            <p:ph type="pic" sz="quarter" idx="16" hasCustomPrompt="1"/>
          </p:nvPr>
        </p:nvSpPr>
        <p:spPr bwMode="gray">
          <a:xfrm>
            <a:off x="9198361" y="1155600"/>
            <a:ext cx="2993640" cy="3392100"/>
          </a:xfrm>
          <a:solidFill>
            <a:srgbClr val="9F0002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/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36" name="Bildplatzhalter 8"/>
          <p:cNvSpPr>
            <a:spLocks noGrp="1"/>
          </p:cNvSpPr>
          <p:nvPr>
            <p:ph type="pic" sz="quarter" idx="17" hasCustomPrompt="1"/>
          </p:nvPr>
        </p:nvSpPr>
        <p:spPr bwMode="gray">
          <a:xfrm>
            <a:off x="9198361" y="4619700"/>
            <a:ext cx="2993640" cy="2238300"/>
          </a:xfrm>
          <a:solidFill>
            <a:srgbClr val="9F0002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/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59" name="Textplatzhalter 3"/>
          <p:cNvSpPr>
            <a:spLocks noGrp="1"/>
          </p:cNvSpPr>
          <p:nvPr>
            <p:ph type="body" sz="quarter" idx="18" hasCustomPrompt="1"/>
          </p:nvPr>
        </p:nvSpPr>
        <p:spPr>
          <a:xfrm>
            <a:off x="6969570" y="0"/>
            <a:ext cx="935513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60" name="Textplatzhalter 3"/>
          <p:cNvSpPr>
            <a:spLocks noGrp="1"/>
          </p:cNvSpPr>
          <p:nvPr>
            <p:ph type="body" sz="quarter" idx="19" hasCustomPrompt="1"/>
          </p:nvPr>
        </p:nvSpPr>
        <p:spPr>
          <a:xfrm>
            <a:off x="7980643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61" name="Textplatzhalter 3"/>
          <p:cNvSpPr>
            <a:spLocks noGrp="1"/>
          </p:cNvSpPr>
          <p:nvPr>
            <p:ph type="body" sz="quarter" idx="20" hasCustomPrompt="1"/>
          </p:nvPr>
        </p:nvSpPr>
        <p:spPr>
          <a:xfrm>
            <a:off x="9923631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grpSp>
        <p:nvGrpSpPr>
          <p:cNvPr id="108" name="Hinweis oben"/>
          <p:cNvGrpSpPr/>
          <p:nvPr userDrawn="1"/>
        </p:nvGrpSpPr>
        <p:grpSpPr bwMode="black">
          <a:xfrm>
            <a:off x="395081" y="-468001"/>
            <a:ext cx="11400250" cy="360000"/>
            <a:chOff x="395287" y="-468000"/>
            <a:chExt cx="11406188" cy="360000"/>
          </a:xfrm>
        </p:grpSpPr>
        <p:cxnSp>
          <p:nvCxnSpPr>
            <p:cNvPr id="111" name="32,78 // 15,84"/>
            <p:cNvCxnSpPr/>
            <p:nvPr userDrawn="1"/>
          </p:nvCxnSpPr>
          <p:spPr bwMode="black">
            <a:xfrm>
              <a:off x="11801475" y="-468000"/>
              <a:ext cx="0" cy="360000"/>
            </a:xfrm>
            <a:prstGeom prst="line">
              <a:avLst/>
            </a:prstGeom>
            <a:ln w="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1,1 // 15,84"/>
            <p:cNvCxnSpPr/>
            <p:nvPr userDrawn="1"/>
          </p:nvCxnSpPr>
          <p:spPr bwMode="black">
            <a:xfrm>
              <a:off x="395287" y="-468000"/>
              <a:ext cx="0" cy="360000"/>
            </a:xfrm>
            <a:prstGeom prst="line">
              <a:avLst/>
            </a:prstGeom>
            <a:ln w="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13" name="32,78 // 15,84"/>
          <p:cNvCxnSpPr/>
          <p:nvPr userDrawn="1"/>
        </p:nvCxnSpPr>
        <p:spPr bwMode="black">
          <a:xfrm>
            <a:off x="11795331" y="6965999"/>
            <a:ext cx="0" cy="36000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1,1 // 15,84"/>
          <p:cNvCxnSpPr/>
          <p:nvPr userDrawn="1"/>
        </p:nvCxnSpPr>
        <p:spPr bwMode="black">
          <a:xfrm>
            <a:off x="395082" y="6965999"/>
            <a:ext cx="0" cy="36000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17,85 // 8,32"/>
          <p:cNvCxnSpPr/>
          <p:nvPr userDrawn="1"/>
        </p:nvCxnSpPr>
        <p:spPr bwMode="black">
          <a:xfrm>
            <a:off x="12303153" y="6429376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4,2 // 5,33"/>
          <p:cNvCxnSpPr/>
          <p:nvPr userDrawn="1"/>
        </p:nvCxnSpPr>
        <p:spPr bwMode="black">
          <a:xfrm>
            <a:off x="12303156" y="1506538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1,02 // 8,5"/>
          <p:cNvCxnSpPr/>
          <p:nvPr userDrawn="1"/>
        </p:nvCxnSpPr>
        <p:spPr bwMode="black">
          <a:xfrm>
            <a:off x="12298392" y="367505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17,85 // 8,32"/>
          <p:cNvCxnSpPr/>
          <p:nvPr userDrawn="1"/>
        </p:nvCxnSpPr>
        <p:spPr bwMode="black">
          <a:xfrm>
            <a:off x="-455571" y="6433248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4,2 // 5,33"/>
          <p:cNvCxnSpPr/>
          <p:nvPr userDrawn="1"/>
        </p:nvCxnSpPr>
        <p:spPr bwMode="black">
          <a:xfrm>
            <a:off x="-462995" y="1511999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1,02 // 8,5"/>
          <p:cNvCxnSpPr/>
          <p:nvPr userDrawn="1"/>
        </p:nvCxnSpPr>
        <p:spPr bwMode="black">
          <a:xfrm>
            <a:off x="-446045" y="362743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733659208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sc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o 3" hidden="1"/>
          <p:cNvGraphicFramePr>
            <a:graphicFrameLocks noChangeAspect="1"/>
          </p:cNvGraphicFramePr>
          <p:nvPr userDrawn="1"/>
        </p:nvGraphicFramePr>
        <p:xfrm>
          <a:off x="1588" y="1588"/>
          <a:ext cx="1588" cy="1588"/>
        </p:xfrm>
        <a:graphic>
          <a:graphicData uri="http://schemas.openxmlformats.org/presentationml/2006/ole">
            <p:oleObj spid="_x0000_s29880" name="Diapositiva de think-cell" r:id="rId4" imgW="360" imgH="360" progId="">
              <p:embed/>
            </p:oleObj>
          </a:graphicData>
        </a:graphic>
      </p:graphicFrame>
      <p:sp>
        <p:nvSpPr>
          <p:cNvPr id="3" name="Rectángulo 2" hidden="1"/>
          <p:cNvSpPr/>
          <p:nvPr userDrawn="1">
            <p:custDataLst>
              <p:tags r:id="rId2"/>
            </p:custDataLst>
          </p:nvPr>
        </p:nvSpPr>
        <p:spPr bwMode="auto">
          <a:xfrm>
            <a:off x="0" y="0"/>
            <a:ext cx="158750" cy="158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endParaRPr lang="en-US" sz="2999" dirty="0" err="1">
              <a:solidFill>
                <a:srgbClr val="FFFFFF"/>
              </a:solidFill>
              <a:latin typeface="CorpoA" pitchFamily="2" charset="0"/>
              <a:sym typeface="CorpoA" pitchFamily="2" charset="0"/>
            </a:endParaRPr>
          </a:p>
        </p:txBody>
      </p:sp>
      <p:sp>
        <p:nvSpPr>
          <p:cNvPr id="25" name="Bildplatzhalter 8"/>
          <p:cNvSpPr>
            <a:spLocks noGrp="1"/>
          </p:cNvSpPr>
          <p:nvPr>
            <p:ph type="pic" sz="quarter" idx="10" hasCustomPrompt="1"/>
          </p:nvPr>
        </p:nvSpPr>
        <p:spPr bwMode="gray">
          <a:xfrm>
            <a:off x="1" y="1"/>
            <a:ext cx="12192000" cy="6858000"/>
          </a:xfrm>
          <a:solidFill>
            <a:srgbClr val="9F0002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95083" y="368300"/>
            <a:ext cx="11404800" cy="540000"/>
          </a:xfrm>
        </p:spPr>
        <p:txBody>
          <a:bodyPr/>
          <a:lstStyle>
            <a:lvl1pPr>
              <a:defRPr sz="2999" baseline="0"/>
            </a:lvl1pPr>
          </a:lstStyle>
          <a:p>
            <a:r>
              <a:rPr lang="en-US" noProof="0" dirty="0"/>
              <a:t>Optional headline on one line in </a:t>
            </a:r>
            <a:r>
              <a:rPr lang="en-US" noProof="0" dirty="0" err="1"/>
              <a:t>CorpoA</a:t>
            </a:r>
            <a:r>
              <a:rPr lang="en-US" noProof="0" dirty="0"/>
              <a:t> (Headings) 30 pt. </a:t>
            </a:r>
          </a:p>
        </p:txBody>
      </p:sp>
      <p:sp>
        <p:nvSpPr>
          <p:cNvPr id="28" name="Textplatzhalter 3"/>
          <p:cNvSpPr>
            <a:spLocks noGrp="1"/>
          </p:cNvSpPr>
          <p:nvPr>
            <p:ph type="body" sz="quarter" idx="17" hasCustomPrompt="1"/>
          </p:nvPr>
        </p:nvSpPr>
        <p:spPr>
          <a:xfrm>
            <a:off x="6969570" y="0"/>
            <a:ext cx="935513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29" name="Textplatzhalter 3"/>
          <p:cNvSpPr>
            <a:spLocks noGrp="1"/>
          </p:cNvSpPr>
          <p:nvPr>
            <p:ph type="body" sz="quarter" idx="18" hasCustomPrompt="1"/>
          </p:nvPr>
        </p:nvSpPr>
        <p:spPr>
          <a:xfrm>
            <a:off x="7980643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30" name="Textplatzhalter 3"/>
          <p:cNvSpPr>
            <a:spLocks noGrp="1"/>
          </p:cNvSpPr>
          <p:nvPr>
            <p:ph type="body" sz="quarter" idx="19" hasCustomPrompt="1"/>
          </p:nvPr>
        </p:nvSpPr>
        <p:spPr>
          <a:xfrm>
            <a:off x="9923631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grpSp>
        <p:nvGrpSpPr>
          <p:cNvPr id="45" name="Hinweis oben"/>
          <p:cNvGrpSpPr/>
          <p:nvPr userDrawn="1"/>
        </p:nvGrpSpPr>
        <p:grpSpPr bwMode="black">
          <a:xfrm>
            <a:off x="395081" y="-468001"/>
            <a:ext cx="11400250" cy="360000"/>
            <a:chOff x="395287" y="-468000"/>
            <a:chExt cx="11406188" cy="360000"/>
          </a:xfrm>
        </p:grpSpPr>
        <p:cxnSp>
          <p:nvCxnSpPr>
            <p:cNvPr id="46" name="32,78 // 15,84"/>
            <p:cNvCxnSpPr/>
            <p:nvPr userDrawn="1"/>
          </p:nvCxnSpPr>
          <p:spPr bwMode="black">
            <a:xfrm>
              <a:off x="11801475" y="-468000"/>
              <a:ext cx="0" cy="360000"/>
            </a:xfrm>
            <a:prstGeom prst="line">
              <a:avLst/>
            </a:prstGeom>
            <a:ln w="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1,1 // 15,84"/>
            <p:cNvCxnSpPr/>
            <p:nvPr userDrawn="1"/>
          </p:nvCxnSpPr>
          <p:spPr bwMode="black">
            <a:xfrm>
              <a:off x="395287" y="-468000"/>
              <a:ext cx="0" cy="360000"/>
            </a:xfrm>
            <a:prstGeom prst="line">
              <a:avLst/>
            </a:prstGeom>
            <a:ln w="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8" name="32,78 // 15,84"/>
          <p:cNvCxnSpPr/>
          <p:nvPr userDrawn="1"/>
        </p:nvCxnSpPr>
        <p:spPr bwMode="black">
          <a:xfrm>
            <a:off x="11795331" y="6965999"/>
            <a:ext cx="0" cy="36000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1,1 // 15,84"/>
          <p:cNvCxnSpPr/>
          <p:nvPr userDrawn="1"/>
        </p:nvCxnSpPr>
        <p:spPr bwMode="black">
          <a:xfrm>
            <a:off x="395082" y="6965999"/>
            <a:ext cx="0" cy="36000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17,85 // 8,32"/>
          <p:cNvCxnSpPr/>
          <p:nvPr userDrawn="1"/>
        </p:nvCxnSpPr>
        <p:spPr bwMode="black">
          <a:xfrm>
            <a:off x="12303153" y="6429376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4,2 // 5,33"/>
          <p:cNvCxnSpPr/>
          <p:nvPr userDrawn="1"/>
        </p:nvCxnSpPr>
        <p:spPr bwMode="black">
          <a:xfrm>
            <a:off x="12303156" y="1506538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1,02 // 8,5"/>
          <p:cNvCxnSpPr/>
          <p:nvPr userDrawn="1"/>
        </p:nvCxnSpPr>
        <p:spPr bwMode="black">
          <a:xfrm>
            <a:off x="12298392" y="367505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17,85 // 8,32"/>
          <p:cNvCxnSpPr/>
          <p:nvPr userDrawn="1"/>
        </p:nvCxnSpPr>
        <p:spPr bwMode="black">
          <a:xfrm>
            <a:off x="-455571" y="6433248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4,2 // 5,33"/>
          <p:cNvCxnSpPr/>
          <p:nvPr userDrawn="1"/>
        </p:nvCxnSpPr>
        <p:spPr bwMode="black">
          <a:xfrm>
            <a:off x="-462995" y="1511999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1,02 // 8,5"/>
          <p:cNvCxnSpPr/>
          <p:nvPr userDrawn="1"/>
        </p:nvCxnSpPr>
        <p:spPr bwMode="black">
          <a:xfrm>
            <a:off x="-446045" y="362743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338831174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Nur 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"/>
          <p:cNvSpPr>
            <a:spLocks noGrp="1"/>
          </p:cNvSpPr>
          <p:nvPr>
            <p:ph type="title" hasCustomPrompt="1"/>
          </p:nvPr>
        </p:nvSpPr>
        <p:spPr>
          <a:xfrm>
            <a:off x="395289" y="368300"/>
            <a:ext cx="11406187" cy="1008360"/>
          </a:xfrm>
        </p:spPr>
        <p:txBody>
          <a:bodyPr/>
          <a:lstStyle/>
          <a:p>
            <a:r>
              <a:rPr lang="en-GB" noProof="0" dirty="0"/>
              <a:t>Headline on two lines in CorpoA (Headings) 30 pt. </a:t>
            </a:r>
            <a:br>
              <a:rPr lang="en-GB" noProof="0" dirty="0"/>
            </a:br>
            <a:r>
              <a:rPr lang="en-GB" noProof="0" dirty="0"/>
              <a:t>Lorem ipsum </a:t>
            </a:r>
            <a:r>
              <a:rPr lang="en-GB" noProof="0" dirty="0" err="1"/>
              <a:t>dolor</a:t>
            </a:r>
            <a:r>
              <a:rPr lang="en-GB" noProof="0" dirty="0"/>
              <a:t> sit </a:t>
            </a:r>
            <a:r>
              <a:rPr lang="en-GB" noProof="0" dirty="0" err="1"/>
              <a:t>amet</a:t>
            </a:r>
            <a:r>
              <a:rPr lang="en-GB" noProof="0" dirty="0"/>
              <a:t>.</a:t>
            </a:r>
          </a:p>
        </p:txBody>
      </p:sp>
      <p:sp>
        <p:nvSpPr>
          <p:cNvPr id="12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95287" y="151202"/>
            <a:ext cx="5508000" cy="220274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200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200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200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200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200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200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200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200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200"/>
            </a:lvl9pPr>
          </a:lstStyle>
          <a:p>
            <a:pPr lvl="0"/>
            <a:r>
              <a:rPr lang="en-GB" noProof="0" dirty="0"/>
              <a:t>Optional chapter heading</a:t>
            </a:r>
          </a:p>
        </p:txBody>
      </p:sp>
      <p:sp>
        <p:nvSpPr>
          <p:cNvPr id="15" name="Textplatzhalter 3"/>
          <p:cNvSpPr>
            <a:spLocks noGrp="1"/>
          </p:cNvSpPr>
          <p:nvPr>
            <p:ph type="body" sz="quarter" idx="17" hasCustomPrompt="1"/>
          </p:nvPr>
        </p:nvSpPr>
        <p:spPr>
          <a:xfrm>
            <a:off x="6973200" y="0"/>
            <a:ext cx="936000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GB" noProof="0" dirty="0"/>
              <a:t>                                             </a:t>
            </a:r>
          </a:p>
        </p:txBody>
      </p:sp>
      <p:sp>
        <p:nvSpPr>
          <p:cNvPr id="16" name="Textplatzhalter 3"/>
          <p:cNvSpPr>
            <a:spLocks noGrp="1"/>
          </p:cNvSpPr>
          <p:nvPr>
            <p:ph type="body" sz="quarter" idx="18" hasCustomPrompt="1"/>
          </p:nvPr>
        </p:nvSpPr>
        <p:spPr>
          <a:xfrm>
            <a:off x="7984800" y="0"/>
            <a:ext cx="1872000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GB" noProof="0" dirty="0"/>
              <a:t>                                             </a:t>
            </a:r>
          </a:p>
        </p:txBody>
      </p:sp>
      <p:sp>
        <p:nvSpPr>
          <p:cNvPr id="17" name="Textplatzhalter 3"/>
          <p:cNvSpPr>
            <a:spLocks noGrp="1"/>
          </p:cNvSpPr>
          <p:nvPr>
            <p:ph type="body" sz="quarter" idx="19" hasCustomPrompt="1"/>
          </p:nvPr>
        </p:nvSpPr>
        <p:spPr>
          <a:xfrm>
            <a:off x="9928800" y="0"/>
            <a:ext cx="1872000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GB" noProof="0" dirty="0"/>
              <a:t>                                             </a:t>
            </a:r>
          </a:p>
        </p:txBody>
      </p:sp>
      <p:sp>
        <p:nvSpPr>
          <p:cNvPr id="9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46400" y="6552000"/>
            <a:ext cx="7848000" cy="306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r">
              <a:spcBef>
                <a:spcPts val="0"/>
              </a:spcBef>
              <a:buFont typeface="+mj-lt"/>
              <a:buNone/>
              <a:defRPr sz="1000" b="0" i="0">
                <a:solidFill>
                  <a:schemeClr val="tx1"/>
                </a:solidFill>
                <a:latin typeface="+mn-lt"/>
              </a:defRPr>
            </a:lvl1pPr>
            <a:lvl2pPr marL="0" indent="0" algn="r">
              <a:spcBef>
                <a:spcPts val="0"/>
              </a:spcBef>
              <a:defRPr sz="1000"/>
            </a:lvl2pPr>
            <a:lvl3pPr marL="0" indent="0" algn="r">
              <a:spcBef>
                <a:spcPts val="0"/>
              </a:spcBef>
              <a:defRPr sz="1000"/>
            </a:lvl3pPr>
            <a:lvl4pPr marL="0" indent="0" algn="r">
              <a:spcBef>
                <a:spcPts val="0"/>
              </a:spcBef>
              <a:defRPr sz="1000"/>
            </a:lvl4pPr>
            <a:lvl5pPr marL="0" indent="0" algn="r">
              <a:spcBef>
                <a:spcPts val="0"/>
              </a:spcBef>
              <a:defRPr sz="1000"/>
            </a:lvl5pPr>
            <a:lvl6pPr marL="0" indent="0" algn="r">
              <a:spcBef>
                <a:spcPts val="0"/>
              </a:spcBef>
              <a:defRPr sz="1000"/>
            </a:lvl6pPr>
            <a:lvl7pPr marL="0" indent="0" algn="r">
              <a:spcBef>
                <a:spcPts val="0"/>
              </a:spcBef>
              <a:defRPr sz="1000"/>
            </a:lvl7pPr>
            <a:lvl8pPr marL="0" indent="0" algn="r">
              <a:spcBef>
                <a:spcPts val="0"/>
              </a:spcBef>
              <a:defRPr sz="1000"/>
            </a:lvl8pPr>
            <a:lvl9pPr marL="0" indent="0" algn="r">
              <a:spcBef>
                <a:spcPts val="0"/>
              </a:spcBef>
              <a:defRPr sz="1000"/>
            </a:lvl9pPr>
          </a:lstStyle>
          <a:p>
            <a:r>
              <a:rPr lang="en-GB" noProof="0" dirty="0"/>
              <a:t>Presentation title in CorpoS (Body) 10 pt | Department | Date</a:t>
            </a:r>
          </a:p>
        </p:txBody>
      </p:sp>
      <p:sp>
        <p:nvSpPr>
          <p:cNvPr id="10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11484000" y="6552000"/>
            <a:ext cx="323999" cy="306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r">
              <a:spcBef>
                <a:spcPts val="0"/>
              </a:spcBef>
              <a:buFont typeface="+mj-lt"/>
              <a:buNone/>
              <a:defRPr sz="1000" b="0" i="0">
                <a:solidFill>
                  <a:schemeClr val="tx1"/>
                </a:solidFill>
                <a:latin typeface="+mn-lt"/>
              </a:defRPr>
            </a:lvl1pPr>
            <a:lvl2pPr marL="0" indent="0" algn="l">
              <a:spcBef>
                <a:spcPts val="0"/>
              </a:spcBef>
              <a:defRPr sz="1000"/>
            </a:lvl2pPr>
            <a:lvl3pPr marL="0" indent="0" algn="l">
              <a:spcBef>
                <a:spcPts val="0"/>
              </a:spcBef>
              <a:defRPr sz="1000"/>
            </a:lvl3pPr>
            <a:lvl4pPr marL="0" indent="0" algn="l">
              <a:spcBef>
                <a:spcPts val="0"/>
              </a:spcBef>
              <a:defRPr sz="1000"/>
            </a:lvl4pPr>
            <a:lvl5pPr marL="0" indent="0" algn="l">
              <a:spcBef>
                <a:spcPts val="0"/>
              </a:spcBef>
              <a:defRPr sz="1000"/>
            </a:lvl5pPr>
            <a:lvl6pPr marL="0" indent="0" algn="l">
              <a:spcBef>
                <a:spcPts val="0"/>
              </a:spcBef>
              <a:defRPr sz="1000"/>
            </a:lvl6pPr>
            <a:lvl7pPr marL="0" indent="0" algn="l">
              <a:spcBef>
                <a:spcPts val="0"/>
              </a:spcBef>
              <a:defRPr sz="1000"/>
            </a:lvl7pPr>
            <a:lvl8pPr marL="0" indent="0" algn="l">
              <a:spcBef>
                <a:spcPts val="0"/>
              </a:spcBef>
              <a:defRPr sz="1000"/>
            </a:lvl8pPr>
            <a:lvl9pPr marL="0" indent="0" algn="l">
              <a:spcBef>
                <a:spcPts val="0"/>
              </a:spcBef>
              <a:defRPr sz="1000"/>
            </a:lvl9pPr>
          </a:lstStyle>
          <a:p>
            <a:fld id="{AD1D1349-391B-44DC-865F-5996B3E40F26}" type="slidenum">
              <a:rPr lang="en-GB" smtClean="0"/>
              <a:pPr/>
              <a:t>‹Nº›</a:t>
            </a:fld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16831397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oolbox 8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Textplatzhalter 3"/>
          <p:cNvSpPr>
            <a:spLocks noGrp="1"/>
          </p:cNvSpPr>
          <p:nvPr>
            <p:ph type="body" sz="quarter" idx="40" hasCustomPrompt="1"/>
          </p:nvPr>
        </p:nvSpPr>
        <p:spPr bwMode="gray">
          <a:xfrm>
            <a:off x="4476843" y="5252601"/>
            <a:ext cx="1511213" cy="1173600"/>
          </a:xfrm>
          <a:solidFill>
            <a:schemeClr val="tx2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Insert text in </a:t>
            </a:r>
            <a:r>
              <a:rPr lang="en-US" noProof="0" dirty="0" err="1"/>
              <a:t>CorpoS</a:t>
            </a:r>
            <a:r>
              <a:rPr lang="en-US" noProof="0" dirty="0"/>
              <a:t> (Body),</a:t>
            </a:r>
            <a:br>
              <a:rPr lang="en-US" noProof="0" dirty="0"/>
            </a:br>
            <a:r>
              <a:rPr lang="en-US" noProof="0" dirty="0"/>
              <a:t>1</a:t>
            </a:r>
            <a:r>
              <a:rPr lang="en-US" dirty="0"/>
              <a:t>5 pt.</a:t>
            </a:r>
          </a:p>
        </p:txBody>
      </p:sp>
      <p:sp>
        <p:nvSpPr>
          <p:cNvPr id="2" name="Titel 1"/>
          <p:cNvSpPr>
            <a:spLocks noGrp="1"/>
          </p:cNvSpPr>
          <p:nvPr userDrawn="1">
            <p:ph type="title" hasCustomPrompt="1"/>
          </p:nvPr>
        </p:nvSpPr>
        <p:spPr/>
        <p:txBody>
          <a:bodyPr/>
          <a:lstStyle/>
          <a:p>
            <a:r>
              <a:rPr lang="en-US" noProof="0" dirty="0"/>
              <a:t>Headline on two lines in </a:t>
            </a:r>
            <a:r>
              <a:rPr lang="en-US" noProof="0" dirty="0" err="1"/>
              <a:t>CorpoA</a:t>
            </a:r>
            <a:r>
              <a:rPr lang="en-US" noProof="0" dirty="0"/>
              <a:t> (Headings) 30 pt. </a:t>
            </a:r>
            <a:br>
              <a:rPr lang="en-US" noProof="0" dirty="0"/>
            </a:br>
            <a:r>
              <a:rPr lang="en-US" noProof="0" dirty="0"/>
              <a:t>Lorem ipsum dolor sit </a:t>
            </a:r>
            <a:r>
              <a:rPr lang="en-US" noProof="0" dirty="0" err="1"/>
              <a:t>amet</a:t>
            </a:r>
            <a:r>
              <a:rPr lang="en-US" noProof="0" dirty="0"/>
              <a:t>.</a:t>
            </a:r>
            <a:endParaRPr lang="en-US" dirty="0"/>
          </a:p>
        </p:txBody>
      </p:sp>
      <p:sp>
        <p:nvSpPr>
          <p:cNvPr id="8" name="Textplatzhalter 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395081" y="151202"/>
            <a:ext cx="5505133" cy="220274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1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9pPr>
          </a:lstStyle>
          <a:p>
            <a:pPr lvl="0"/>
            <a:r>
              <a:rPr lang="en-US" noProof="0" dirty="0"/>
              <a:t>Optional chapter heading</a:t>
            </a:r>
          </a:p>
        </p:txBody>
      </p:sp>
      <p:sp>
        <p:nvSpPr>
          <p:cNvPr id="5" name="Fußzeilenplatzhalter 4"/>
          <p:cNvSpPr>
            <a:spLocks noGrp="1"/>
          </p:cNvSpPr>
          <p:nvPr userDrawn="1">
            <p:ph type="ftr" sz="quarter" idx="15"/>
          </p:nvPr>
        </p:nvSpPr>
        <p:spPr/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170804_One Pager_Extra-heavy On-road positioning_v2.pptx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 userDrawn="1">
            <p:ph type="sldNum" sz="quarter" idx="16"/>
          </p:nvPr>
        </p:nvSpPr>
        <p:spPr/>
        <p:txBody>
          <a:bodyPr/>
          <a:lstStyle/>
          <a:p>
            <a:fld id="{AD1D1349-391B-44DC-865F-5996B3E40F26}" type="slidenum">
              <a:rPr lang="en-US" smtClean="0">
                <a:solidFill>
                  <a:prstClr val="black"/>
                </a:solidFill>
              </a:rPr>
              <a:pPr/>
              <a:t>‹Nº›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0" name="Textplatzhalter 3"/>
          <p:cNvSpPr>
            <a:spLocks noGrp="1"/>
          </p:cNvSpPr>
          <p:nvPr userDrawn="1">
            <p:ph type="body" sz="quarter" idx="25" hasCustomPrompt="1"/>
          </p:nvPr>
        </p:nvSpPr>
        <p:spPr>
          <a:xfrm>
            <a:off x="6969570" y="0"/>
            <a:ext cx="935513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21" name="Textplatzhalter 3"/>
          <p:cNvSpPr>
            <a:spLocks noGrp="1"/>
          </p:cNvSpPr>
          <p:nvPr userDrawn="1">
            <p:ph type="body" sz="quarter" idx="26" hasCustomPrompt="1"/>
          </p:nvPr>
        </p:nvSpPr>
        <p:spPr>
          <a:xfrm>
            <a:off x="7980643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22" name="Textplatzhalter 3"/>
          <p:cNvSpPr>
            <a:spLocks noGrp="1"/>
          </p:cNvSpPr>
          <p:nvPr userDrawn="1">
            <p:ph type="body" sz="quarter" idx="27" hasCustomPrompt="1"/>
          </p:nvPr>
        </p:nvSpPr>
        <p:spPr>
          <a:xfrm>
            <a:off x="9923631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4" name="Textplatzhalter 3"/>
          <p:cNvSpPr>
            <a:spLocks noGrp="1"/>
          </p:cNvSpPr>
          <p:nvPr userDrawn="1">
            <p:ph type="body" sz="quarter" idx="19" hasCustomPrompt="1"/>
          </p:nvPr>
        </p:nvSpPr>
        <p:spPr bwMode="gray">
          <a:xfrm>
            <a:off x="4476843" y="1511301"/>
            <a:ext cx="1511213" cy="1173600"/>
          </a:xfrm>
          <a:solidFill>
            <a:schemeClr val="tx2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Insert text in </a:t>
            </a:r>
            <a:r>
              <a:rPr lang="en-US" noProof="0" dirty="0" err="1"/>
              <a:t>CorpoS</a:t>
            </a:r>
            <a:r>
              <a:rPr lang="en-US" noProof="0" dirty="0"/>
              <a:t> (Body),</a:t>
            </a:r>
            <a:br>
              <a:rPr lang="en-US" noProof="0" dirty="0"/>
            </a:br>
            <a:r>
              <a:rPr lang="en-US" noProof="0" dirty="0"/>
              <a:t>1</a:t>
            </a:r>
            <a:r>
              <a:rPr lang="en-US" dirty="0"/>
              <a:t>5 pt.</a:t>
            </a:r>
          </a:p>
        </p:txBody>
      </p:sp>
      <p:sp>
        <p:nvSpPr>
          <p:cNvPr id="79" name="Textplatzhalter 3"/>
          <p:cNvSpPr>
            <a:spLocks noGrp="1"/>
          </p:cNvSpPr>
          <p:nvPr>
            <p:ph type="body" sz="quarter" idx="38" hasCustomPrompt="1"/>
          </p:nvPr>
        </p:nvSpPr>
        <p:spPr bwMode="gray">
          <a:xfrm>
            <a:off x="4476843" y="2758401"/>
            <a:ext cx="1511213" cy="1173600"/>
          </a:xfrm>
          <a:solidFill>
            <a:schemeClr val="tx2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Insert text in </a:t>
            </a:r>
            <a:r>
              <a:rPr lang="en-US" noProof="0" dirty="0" err="1"/>
              <a:t>CorpoS</a:t>
            </a:r>
            <a:r>
              <a:rPr lang="en-US" noProof="0" dirty="0"/>
              <a:t> (Body),</a:t>
            </a:r>
            <a:br>
              <a:rPr lang="en-US" noProof="0" dirty="0"/>
            </a:br>
            <a:r>
              <a:rPr lang="en-US" noProof="0" dirty="0"/>
              <a:t>1</a:t>
            </a:r>
            <a:r>
              <a:rPr lang="en-US" dirty="0"/>
              <a:t>5 pt.</a:t>
            </a:r>
          </a:p>
        </p:txBody>
      </p:sp>
      <p:sp>
        <p:nvSpPr>
          <p:cNvPr id="80" name="Textplatzhalter 3"/>
          <p:cNvSpPr>
            <a:spLocks noGrp="1"/>
          </p:cNvSpPr>
          <p:nvPr>
            <p:ph type="body" sz="quarter" idx="39" hasCustomPrompt="1"/>
          </p:nvPr>
        </p:nvSpPr>
        <p:spPr bwMode="gray">
          <a:xfrm>
            <a:off x="4476843" y="4005501"/>
            <a:ext cx="1511213" cy="1173600"/>
          </a:xfrm>
          <a:solidFill>
            <a:schemeClr val="tx2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Insert text in </a:t>
            </a:r>
            <a:r>
              <a:rPr lang="en-US" noProof="0" dirty="0" err="1"/>
              <a:t>CorpoS</a:t>
            </a:r>
            <a:r>
              <a:rPr lang="en-US" noProof="0" dirty="0"/>
              <a:t> (Body),</a:t>
            </a:r>
            <a:br>
              <a:rPr lang="en-US" noProof="0" dirty="0"/>
            </a:br>
            <a:r>
              <a:rPr lang="en-US" noProof="0" dirty="0"/>
              <a:t>1</a:t>
            </a:r>
            <a:r>
              <a:rPr lang="en-US" dirty="0"/>
              <a:t>5 pt.</a:t>
            </a:r>
          </a:p>
        </p:txBody>
      </p:sp>
      <p:sp>
        <p:nvSpPr>
          <p:cNvPr id="82" name="Textplatzhalter 3"/>
          <p:cNvSpPr>
            <a:spLocks noGrp="1"/>
          </p:cNvSpPr>
          <p:nvPr>
            <p:ph type="body" sz="quarter" idx="41" hasCustomPrompt="1"/>
          </p:nvPr>
        </p:nvSpPr>
        <p:spPr bwMode="gray">
          <a:xfrm>
            <a:off x="6203945" y="5252601"/>
            <a:ext cx="1511213" cy="1173600"/>
          </a:xfrm>
          <a:solidFill>
            <a:schemeClr val="tx2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 algn="ctr">
              <a:lnSpc>
                <a:spcPct val="100000"/>
              </a:lnSpc>
              <a:spcAft>
                <a:spcPts val="0"/>
              </a:spcAft>
              <a:buNone/>
              <a:defRPr sz="1599"/>
            </a:lvl2pPr>
            <a:lvl3pPr marL="0" indent="0" algn="ctr">
              <a:lnSpc>
                <a:spcPct val="100000"/>
              </a:lnSpc>
              <a:spcAft>
                <a:spcPts val="0"/>
              </a:spcAft>
              <a:buNone/>
              <a:defRPr sz="1599"/>
            </a:lvl3pPr>
            <a:lvl4pPr marL="0" indent="0" algn="ctr">
              <a:lnSpc>
                <a:spcPct val="100000"/>
              </a:lnSpc>
              <a:spcAft>
                <a:spcPts val="0"/>
              </a:spcAft>
              <a:buNone/>
              <a:defRPr sz="1599"/>
            </a:lvl4pPr>
            <a:lvl5pPr marL="0" indent="0" algn="ctr">
              <a:lnSpc>
                <a:spcPct val="100000"/>
              </a:lnSpc>
              <a:spcAft>
                <a:spcPts val="0"/>
              </a:spcAft>
              <a:buNone/>
              <a:defRPr sz="1599"/>
            </a:lvl5pPr>
            <a:lvl6pPr marL="0" indent="0" algn="ctr">
              <a:lnSpc>
                <a:spcPct val="100000"/>
              </a:lnSpc>
              <a:spcAft>
                <a:spcPts val="0"/>
              </a:spcAft>
              <a:buNone/>
              <a:defRPr sz="1599"/>
            </a:lvl6pPr>
            <a:lvl7pPr marL="0" indent="0" algn="ctr">
              <a:lnSpc>
                <a:spcPct val="100000"/>
              </a:lnSpc>
              <a:spcAft>
                <a:spcPts val="0"/>
              </a:spcAft>
              <a:buNone/>
              <a:defRPr sz="1599"/>
            </a:lvl7pPr>
            <a:lvl8pPr marL="0" indent="0" algn="ctr">
              <a:lnSpc>
                <a:spcPct val="100000"/>
              </a:lnSpc>
              <a:spcAft>
                <a:spcPts val="0"/>
              </a:spcAft>
              <a:buNone/>
              <a:defRPr sz="1599"/>
            </a:lvl8pPr>
            <a:lvl9pPr marL="0" indent="0" algn="ctr">
              <a:lnSpc>
                <a:spcPct val="100000"/>
              </a:lnSpc>
              <a:spcAft>
                <a:spcPts val="0"/>
              </a:spcAft>
              <a:buNone/>
              <a:defRPr sz="1599"/>
            </a:lvl9pPr>
          </a:lstStyle>
          <a:p>
            <a:pPr lvl="0"/>
            <a:r>
              <a:rPr lang="en-US" noProof="0" dirty="0"/>
              <a:t>Insert text in </a:t>
            </a:r>
            <a:r>
              <a:rPr lang="en-US" noProof="0" dirty="0" err="1"/>
              <a:t>CorpoS</a:t>
            </a:r>
            <a:r>
              <a:rPr lang="en-US" noProof="0" dirty="0"/>
              <a:t> (Body),</a:t>
            </a:r>
            <a:br>
              <a:rPr lang="en-US" noProof="0" dirty="0"/>
            </a:br>
            <a:r>
              <a:rPr lang="en-US" noProof="0" dirty="0"/>
              <a:t>1</a:t>
            </a:r>
            <a:r>
              <a:rPr lang="en-US" dirty="0"/>
              <a:t>5 pt.</a:t>
            </a:r>
          </a:p>
        </p:txBody>
      </p:sp>
      <p:sp>
        <p:nvSpPr>
          <p:cNvPr id="83" name="Textplatzhalter 3"/>
          <p:cNvSpPr>
            <a:spLocks noGrp="1"/>
          </p:cNvSpPr>
          <p:nvPr>
            <p:ph type="body" sz="quarter" idx="42" hasCustomPrompt="1"/>
          </p:nvPr>
        </p:nvSpPr>
        <p:spPr bwMode="gray">
          <a:xfrm>
            <a:off x="6203945" y="2758401"/>
            <a:ext cx="1511213" cy="1173600"/>
          </a:xfrm>
          <a:solidFill>
            <a:schemeClr val="tx2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Insert text in </a:t>
            </a:r>
            <a:r>
              <a:rPr lang="en-US" noProof="0" dirty="0" err="1"/>
              <a:t>CorpoS</a:t>
            </a:r>
            <a:r>
              <a:rPr lang="en-US" noProof="0" dirty="0"/>
              <a:t> (Body),</a:t>
            </a:r>
            <a:br>
              <a:rPr lang="en-US" noProof="0" dirty="0"/>
            </a:br>
            <a:r>
              <a:rPr lang="en-US" noProof="0" dirty="0"/>
              <a:t>1</a:t>
            </a:r>
            <a:r>
              <a:rPr lang="en-US" dirty="0"/>
              <a:t>5 pt.</a:t>
            </a:r>
          </a:p>
        </p:txBody>
      </p:sp>
      <p:sp>
        <p:nvSpPr>
          <p:cNvPr id="84" name="Textplatzhalter 3"/>
          <p:cNvSpPr>
            <a:spLocks noGrp="1"/>
          </p:cNvSpPr>
          <p:nvPr>
            <p:ph type="body" sz="quarter" idx="43" hasCustomPrompt="1"/>
          </p:nvPr>
        </p:nvSpPr>
        <p:spPr bwMode="gray">
          <a:xfrm>
            <a:off x="6203945" y="4005501"/>
            <a:ext cx="1511213" cy="1173600"/>
          </a:xfrm>
          <a:solidFill>
            <a:schemeClr val="tx2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Insert text in </a:t>
            </a:r>
            <a:r>
              <a:rPr lang="en-US" noProof="0" dirty="0" err="1"/>
              <a:t>CorpoS</a:t>
            </a:r>
            <a:r>
              <a:rPr lang="en-US" noProof="0" dirty="0"/>
              <a:t> (Body),</a:t>
            </a:r>
            <a:br>
              <a:rPr lang="en-US" noProof="0" dirty="0"/>
            </a:br>
            <a:r>
              <a:rPr lang="en-US" noProof="0" dirty="0"/>
              <a:t>1</a:t>
            </a:r>
            <a:r>
              <a:rPr lang="en-US" dirty="0"/>
              <a:t>5 pt.</a:t>
            </a:r>
          </a:p>
        </p:txBody>
      </p:sp>
      <p:sp>
        <p:nvSpPr>
          <p:cNvPr id="85" name="Textplatzhalter 3"/>
          <p:cNvSpPr>
            <a:spLocks noGrp="1"/>
          </p:cNvSpPr>
          <p:nvPr>
            <p:ph type="body" sz="quarter" idx="44" hasCustomPrompt="1"/>
          </p:nvPr>
        </p:nvSpPr>
        <p:spPr bwMode="gray">
          <a:xfrm>
            <a:off x="6203945" y="1511301"/>
            <a:ext cx="1511213" cy="1173600"/>
          </a:xfrm>
          <a:solidFill>
            <a:schemeClr val="tx2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Insert text in </a:t>
            </a:r>
            <a:r>
              <a:rPr lang="en-US" noProof="0" dirty="0" err="1"/>
              <a:t>CorpoS</a:t>
            </a:r>
            <a:r>
              <a:rPr lang="en-US" noProof="0" dirty="0"/>
              <a:t> (Body),</a:t>
            </a:r>
            <a:br>
              <a:rPr lang="en-US" noProof="0" dirty="0"/>
            </a:br>
            <a:r>
              <a:rPr lang="en-US" noProof="0" dirty="0"/>
              <a:t>1</a:t>
            </a:r>
            <a:r>
              <a:rPr lang="en-US" dirty="0"/>
              <a:t>5 pt.</a:t>
            </a:r>
          </a:p>
        </p:txBody>
      </p:sp>
      <p:sp>
        <p:nvSpPr>
          <p:cNvPr id="75" name="Textplatzhalter 3"/>
          <p:cNvSpPr>
            <a:spLocks noGrp="1"/>
          </p:cNvSpPr>
          <p:nvPr>
            <p:ph type="body" sz="quarter" idx="34" hasCustomPrompt="1"/>
          </p:nvPr>
        </p:nvSpPr>
        <p:spPr>
          <a:xfrm>
            <a:off x="395794" y="1511301"/>
            <a:ext cx="1799063" cy="1173600"/>
          </a:xfrm>
        </p:spPr>
        <p:txBody>
          <a:bodyPr anchor="ctr" anchorCtr="0"/>
          <a:lstStyle>
            <a:lvl1pPr marL="0" indent="0" algn="r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 baseline="0"/>
            </a:lvl1pPr>
            <a:lvl2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2pPr>
            <a:lvl3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3pPr>
            <a:lvl4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4pPr>
            <a:lvl5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5pPr>
            <a:lvl6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6pPr>
            <a:lvl7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7pPr>
            <a:lvl8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8pPr>
            <a:lvl9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9pPr>
          </a:lstStyle>
          <a:p>
            <a:pPr lvl="0"/>
            <a:r>
              <a:rPr lang="en-US" noProof="0" dirty="0"/>
              <a:t>Insert text in </a:t>
            </a:r>
            <a:r>
              <a:rPr lang="en-US" noProof="0" dirty="0" err="1"/>
              <a:t>CorpoS</a:t>
            </a:r>
            <a:r>
              <a:rPr lang="en-US" noProof="0" dirty="0"/>
              <a:t> (Body), </a:t>
            </a:r>
            <a:r>
              <a:rPr lang="en-US" dirty="0"/>
              <a:t>15 pt. </a:t>
            </a:r>
            <a:r>
              <a:rPr lang="en-US" noProof="0" dirty="0"/>
              <a:t>// for smaller text: Increase List Level</a:t>
            </a:r>
            <a:endParaRPr lang="en-US" dirty="0"/>
          </a:p>
        </p:txBody>
      </p:sp>
      <p:sp>
        <p:nvSpPr>
          <p:cNvPr id="76" name="Textplatzhalter 3"/>
          <p:cNvSpPr>
            <a:spLocks noGrp="1"/>
          </p:cNvSpPr>
          <p:nvPr>
            <p:ph type="body" sz="quarter" idx="35" hasCustomPrompt="1"/>
          </p:nvPr>
        </p:nvSpPr>
        <p:spPr>
          <a:xfrm>
            <a:off x="395794" y="5252601"/>
            <a:ext cx="1799063" cy="1173600"/>
          </a:xfrm>
        </p:spPr>
        <p:txBody>
          <a:bodyPr anchor="ctr" anchorCtr="0"/>
          <a:lstStyle>
            <a:lvl1pPr marL="0" indent="0" algn="r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2pPr>
            <a:lvl3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3pPr>
            <a:lvl4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4pPr>
            <a:lvl5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5pPr>
            <a:lvl6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6pPr>
            <a:lvl7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7pPr>
            <a:lvl8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8pPr>
            <a:lvl9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9pPr>
          </a:lstStyle>
          <a:p>
            <a:pPr lvl="0"/>
            <a:r>
              <a:rPr lang="en-US" noProof="0" dirty="0"/>
              <a:t>Insert text in </a:t>
            </a:r>
            <a:r>
              <a:rPr lang="en-US" noProof="0" dirty="0" err="1"/>
              <a:t>CorpoS</a:t>
            </a:r>
            <a:r>
              <a:rPr lang="en-US" noProof="0" dirty="0"/>
              <a:t> (Body), </a:t>
            </a:r>
            <a:r>
              <a:rPr lang="en-US" dirty="0"/>
              <a:t>15 pt. </a:t>
            </a:r>
            <a:r>
              <a:rPr lang="en-US" noProof="0" dirty="0"/>
              <a:t>// for smaller text: Increase List Level</a:t>
            </a:r>
            <a:endParaRPr lang="en-US" dirty="0"/>
          </a:p>
        </p:txBody>
      </p:sp>
      <p:sp>
        <p:nvSpPr>
          <p:cNvPr id="77" name="Textplatzhalter 3"/>
          <p:cNvSpPr>
            <a:spLocks noGrp="1"/>
          </p:cNvSpPr>
          <p:nvPr>
            <p:ph type="body" sz="quarter" idx="36" hasCustomPrompt="1"/>
          </p:nvPr>
        </p:nvSpPr>
        <p:spPr>
          <a:xfrm>
            <a:off x="395794" y="4005501"/>
            <a:ext cx="1799063" cy="1173600"/>
          </a:xfrm>
        </p:spPr>
        <p:txBody>
          <a:bodyPr anchor="ctr" anchorCtr="0"/>
          <a:lstStyle>
            <a:lvl1pPr marL="0" indent="0" algn="r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2pPr>
            <a:lvl3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3pPr>
            <a:lvl4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4pPr>
            <a:lvl5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5pPr>
            <a:lvl6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6pPr>
            <a:lvl7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7pPr>
            <a:lvl8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8pPr>
            <a:lvl9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9pPr>
          </a:lstStyle>
          <a:p>
            <a:pPr lvl="0"/>
            <a:r>
              <a:rPr lang="en-US" noProof="0" dirty="0"/>
              <a:t>Insert text in </a:t>
            </a:r>
            <a:r>
              <a:rPr lang="en-US" noProof="0" dirty="0" err="1"/>
              <a:t>CorpoS</a:t>
            </a:r>
            <a:r>
              <a:rPr lang="en-US" noProof="0" dirty="0"/>
              <a:t> (Body), </a:t>
            </a:r>
            <a:r>
              <a:rPr lang="en-US" dirty="0"/>
              <a:t>15 pt. </a:t>
            </a:r>
            <a:r>
              <a:rPr lang="en-US" noProof="0" dirty="0"/>
              <a:t>// for smaller text: Increase List Level</a:t>
            </a:r>
            <a:endParaRPr lang="en-US" dirty="0"/>
          </a:p>
        </p:txBody>
      </p:sp>
      <p:sp>
        <p:nvSpPr>
          <p:cNvPr id="78" name="Textplatzhalter 3"/>
          <p:cNvSpPr>
            <a:spLocks noGrp="1"/>
          </p:cNvSpPr>
          <p:nvPr>
            <p:ph type="body" sz="quarter" idx="37" hasCustomPrompt="1"/>
          </p:nvPr>
        </p:nvSpPr>
        <p:spPr>
          <a:xfrm>
            <a:off x="395794" y="2758401"/>
            <a:ext cx="1799063" cy="1173600"/>
          </a:xfrm>
        </p:spPr>
        <p:txBody>
          <a:bodyPr anchor="ctr" anchorCtr="0"/>
          <a:lstStyle>
            <a:lvl1pPr marL="0" indent="0" algn="r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2pPr>
            <a:lvl3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3pPr>
            <a:lvl4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4pPr>
            <a:lvl5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5pPr>
            <a:lvl6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6pPr>
            <a:lvl7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7pPr>
            <a:lvl8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8pPr>
            <a:lvl9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9pPr>
          </a:lstStyle>
          <a:p>
            <a:pPr lvl="0"/>
            <a:r>
              <a:rPr lang="en-US" noProof="0" dirty="0"/>
              <a:t>Insert text in </a:t>
            </a:r>
            <a:r>
              <a:rPr lang="en-US" noProof="0" dirty="0" err="1"/>
              <a:t>CorpoS</a:t>
            </a:r>
            <a:r>
              <a:rPr lang="en-US" noProof="0" dirty="0"/>
              <a:t> (Body), </a:t>
            </a:r>
            <a:r>
              <a:rPr lang="en-US" dirty="0"/>
              <a:t>15 pt. </a:t>
            </a:r>
            <a:r>
              <a:rPr lang="en-US" noProof="0" dirty="0"/>
              <a:t>// for smaller text: Increase List Level</a:t>
            </a:r>
            <a:endParaRPr lang="en-US" dirty="0"/>
          </a:p>
        </p:txBody>
      </p:sp>
      <p:sp>
        <p:nvSpPr>
          <p:cNvPr id="62" name="Textplatzhalter 3"/>
          <p:cNvSpPr>
            <a:spLocks noGrp="1"/>
          </p:cNvSpPr>
          <p:nvPr userDrawn="1">
            <p:ph type="body" sz="quarter" idx="30" hasCustomPrompt="1"/>
          </p:nvPr>
        </p:nvSpPr>
        <p:spPr>
          <a:xfrm>
            <a:off x="9996268" y="1511301"/>
            <a:ext cx="1799063" cy="1173600"/>
          </a:xfrm>
        </p:spPr>
        <p:txBody>
          <a:bodyPr anchor="ctr" anchorCtr="0"/>
          <a:lstStyle>
            <a:lvl1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2pPr>
            <a:lvl3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3pPr>
            <a:lvl4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4pPr>
            <a:lvl5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5pPr>
            <a:lvl6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6pPr>
            <a:lvl7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7pPr>
            <a:lvl8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8pPr>
            <a:lvl9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9pPr>
          </a:lstStyle>
          <a:p>
            <a:pPr lvl="0"/>
            <a:r>
              <a:rPr lang="en-US" noProof="0" dirty="0"/>
              <a:t>Insert text in </a:t>
            </a:r>
            <a:r>
              <a:rPr lang="en-US" noProof="0" dirty="0" err="1"/>
              <a:t>CorpoS</a:t>
            </a:r>
            <a:r>
              <a:rPr lang="en-US" noProof="0" dirty="0"/>
              <a:t> (Body), </a:t>
            </a:r>
            <a:r>
              <a:rPr lang="en-US" dirty="0"/>
              <a:t>15 pt. </a:t>
            </a:r>
            <a:r>
              <a:rPr lang="en-US" noProof="0" dirty="0"/>
              <a:t>// for smaller text: Increase List Level</a:t>
            </a:r>
            <a:endParaRPr lang="en-US" dirty="0"/>
          </a:p>
        </p:txBody>
      </p:sp>
      <p:sp>
        <p:nvSpPr>
          <p:cNvPr id="72" name="Textplatzhalter 3"/>
          <p:cNvSpPr>
            <a:spLocks noGrp="1"/>
          </p:cNvSpPr>
          <p:nvPr>
            <p:ph type="body" sz="quarter" idx="31" hasCustomPrompt="1"/>
          </p:nvPr>
        </p:nvSpPr>
        <p:spPr>
          <a:xfrm>
            <a:off x="9996268" y="5252601"/>
            <a:ext cx="1799063" cy="1173600"/>
          </a:xfrm>
        </p:spPr>
        <p:txBody>
          <a:bodyPr anchor="ctr" anchorCtr="0"/>
          <a:lstStyle>
            <a:lvl1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2pPr>
            <a:lvl3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3pPr>
            <a:lvl4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4pPr>
            <a:lvl5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5pPr>
            <a:lvl6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6pPr>
            <a:lvl7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7pPr>
            <a:lvl8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8pPr>
            <a:lvl9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9pPr>
          </a:lstStyle>
          <a:p>
            <a:pPr lvl="0"/>
            <a:r>
              <a:rPr lang="en-US" noProof="0" dirty="0"/>
              <a:t>Insert text in </a:t>
            </a:r>
            <a:r>
              <a:rPr lang="en-US" noProof="0" dirty="0" err="1"/>
              <a:t>CorpoS</a:t>
            </a:r>
            <a:r>
              <a:rPr lang="en-US" noProof="0" dirty="0"/>
              <a:t> (Body), </a:t>
            </a:r>
            <a:r>
              <a:rPr lang="en-US" dirty="0"/>
              <a:t>15 pt. </a:t>
            </a:r>
            <a:r>
              <a:rPr lang="en-US" noProof="0" dirty="0"/>
              <a:t>// for smaller text: Increase List Level</a:t>
            </a:r>
            <a:endParaRPr lang="en-US" dirty="0"/>
          </a:p>
        </p:txBody>
      </p:sp>
      <p:sp>
        <p:nvSpPr>
          <p:cNvPr id="73" name="Textplatzhalter 3"/>
          <p:cNvSpPr>
            <a:spLocks noGrp="1"/>
          </p:cNvSpPr>
          <p:nvPr>
            <p:ph type="body" sz="quarter" idx="32" hasCustomPrompt="1"/>
          </p:nvPr>
        </p:nvSpPr>
        <p:spPr>
          <a:xfrm>
            <a:off x="9996268" y="4005501"/>
            <a:ext cx="1799063" cy="1173600"/>
          </a:xfrm>
        </p:spPr>
        <p:txBody>
          <a:bodyPr anchor="ctr" anchorCtr="0"/>
          <a:lstStyle>
            <a:lvl1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2pPr>
            <a:lvl3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3pPr>
            <a:lvl4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4pPr>
            <a:lvl5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5pPr>
            <a:lvl6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6pPr>
            <a:lvl7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7pPr>
            <a:lvl8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8pPr>
            <a:lvl9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9pPr>
          </a:lstStyle>
          <a:p>
            <a:pPr lvl="0"/>
            <a:r>
              <a:rPr lang="en-US" noProof="0" dirty="0"/>
              <a:t>Insert text in </a:t>
            </a:r>
            <a:r>
              <a:rPr lang="en-US" noProof="0" dirty="0" err="1"/>
              <a:t>CorpoS</a:t>
            </a:r>
            <a:r>
              <a:rPr lang="en-US" noProof="0" dirty="0"/>
              <a:t> (Body), </a:t>
            </a:r>
            <a:r>
              <a:rPr lang="en-US" dirty="0"/>
              <a:t>15 pt. </a:t>
            </a:r>
            <a:r>
              <a:rPr lang="en-US" noProof="0" dirty="0"/>
              <a:t>// for smaller text: Increase List Level</a:t>
            </a:r>
            <a:endParaRPr lang="en-US" dirty="0"/>
          </a:p>
        </p:txBody>
      </p:sp>
      <p:sp>
        <p:nvSpPr>
          <p:cNvPr id="74" name="Textplatzhalter 3"/>
          <p:cNvSpPr>
            <a:spLocks noGrp="1"/>
          </p:cNvSpPr>
          <p:nvPr>
            <p:ph type="body" sz="quarter" idx="33" hasCustomPrompt="1"/>
          </p:nvPr>
        </p:nvSpPr>
        <p:spPr>
          <a:xfrm>
            <a:off x="9996268" y="2758401"/>
            <a:ext cx="1799063" cy="1173600"/>
          </a:xfrm>
        </p:spPr>
        <p:txBody>
          <a:bodyPr anchor="ctr" anchorCtr="0"/>
          <a:lstStyle>
            <a:lvl1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2pPr>
            <a:lvl3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3pPr>
            <a:lvl4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4pPr>
            <a:lvl5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5pPr>
            <a:lvl6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6pPr>
            <a:lvl7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7pPr>
            <a:lvl8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8pPr>
            <a:lvl9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9pPr>
          </a:lstStyle>
          <a:p>
            <a:pPr lvl="0"/>
            <a:r>
              <a:rPr lang="en-US" noProof="0" dirty="0"/>
              <a:t>Insert text in </a:t>
            </a:r>
            <a:r>
              <a:rPr lang="en-US" noProof="0" dirty="0" err="1"/>
              <a:t>CorpoS</a:t>
            </a:r>
            <a:r>
              <a:rPr lang="en-US" noProof="0" dirty="0"/>
              <a:t> (Body), </a:t>
            </a:r>
            <a:r>
              <a:rPr lang="en-US" dirty="0"/>
              <a:t>15 pt. </a:t>
            </a:r>
            <a:r>
              <a:rPr lang="en-US" noProof="0" dirty="0"/>
              <a:t>// for smaller text: Increase List Level</a:t>
            </a:r>
            <a:endParaRPr lang="en-US" dirty="0"/>
          </a:p>
        </p:txBody>
      </p:sp>
      <p:sp>
        <p:nvSpPr>
          <p:cNvPr id="9" name="Bildplatzhalter 8"/>
          <p:cNvSpPr>
            <a:spLocks noGrp="1" noChangeAspect="1"/>
          </p:cNvSpPr>
          <p:nvPr userDrawn="1">
            <p:ph type="pic" sz="quarter" idx="11" hasCustomPrompt="1"/>
          </p:nvPr>
        </p:nvSpPr>
        <p:spPr bwMode="gray">
          <a:xfrm>
            <a:off x="8194404" y="1511301"/>
            <a:ext cx="1691124" cy="1173600"/>
          </a:xfrm>
          <a:solidFill>
            <a:schemeClr val="accent6"/>
          </a:solidFill>
          <a:ln w="3175">
            <a:noFill/>
            <a:miter lim="800000"/>
          </a:ln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1499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11" name="Bildplatzhalter 8"/>
          <p:cNvSpPr>
            <a:spLocks noGrp="1" noChangeAspect="1"/>
          </p:cNvSpPr>
          <p:nvPr userDrawn="1">
            <p:ph type="pic" sz="quarter" idx="17" hasCustomPrompt="1"/>
          </p:nvPr>
        </p:nvSpPr>
        <p:spPr bwMode="gray">
          <a:xfrm>
            <a:off x="8194404" y="4005501"/>
            <a:ext cx="1691124" cy="1173600"/>
          </a:xfrm>
          <a:solidFill>
            <a:schemeClr val="accent6"/>
          </a:solidFill>
          <a:ln w="3175">
            <a:noFill/>
            <a:miter lim="800000"/>
          </a:ln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1499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13" name="Bildplatzhalter 8"/>
          <p:cNvSpPr>
            <a:spLocks noGrp="1" noChangeAspect="1"/>
          </p:cNvSpPr>
          <p:nvPr userDrawn="1">
            <p:ph type="pic" sz="quarter" idx="18" hasCustomPrompt="1"/>
          </p:nvPr>
        </p:nvSpPr>
        <p:spPr bwMode="gray">
          <a:xfrm>
            <a:off x="8194404" y="2758401"/>
            <a:ext cx="1691124" cy="1173600"/>
          </a:xfrm>
          <a:solidFill>
            <a:schemeClr val="accent6"/>
          </a:solidFill>
          <a:ln w="3175">
            <a:noFill/>
            <a:miter lim="800000"/>
          </a:ln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1499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40" name="Bildplatzhalter 8"/>
          <p:cNvSpPr>
            <a:spLocks noGrp="1" noChangeAspect="1"/>
          </p:cNvSpPr>
          <p:nvPr userDrawn="1">
            <p:ph type="pic" sz="quarter" idx="29" hasCustomPrompt="1"/>
          </p:nvPr>
        </p:nvSpPr>
        <p:spPr bwMode="gray">
          <a:xfrm>
            <a:off x="8194404" y="5252601"/>
            <a:ext cx="1691124" cy="1173600"/>
          </a:xfrm>
          <a:solidFill>
            <a:schemeClr val="accent6"/>
          </a:solidFill>
          <a:ln w="3175">
            <a:noFill/>
            <a:miter lim="800000"/>
          </a:ln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1499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7" name="Bildplatzhalter 8"/>
          <p:cNvSpPr>
            <a:spLocks noGrp="1" noChangeAspect="1"/>
          </p:cNvSpPr>
          <p:nvPr userDrawn="1">
            <p:ph type="pic" sz="quarter" idx="10" hasCustomPrompt="1"/>
          </p:nvPr>
        </p:nvSpPr>
        <p:spPr bwMode="gray">
          <a:xfrm>
            <a:off x="2302801" y="1511301"/>
            <a:ext cx="1691124" cy="1173600"/>
          </a:xfrm>
          <a:solidFill>
            <a:schemeClr val="accent6"/>
          </a:solidFill>
          <a:ln w="3175">
            <a:noFill/>
            <a:miter lim="800000"/>
          </a:ln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1499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10" name="Bildplatzhalter 8"/>
          <p:cNvSpPr>
            <a:spLocks noGrp="1" noChangeAspect="1"/>
          </p:cNvSpPr>
          <p:nvPr userDrawn="1">
            <p:ph type="pic" sz="quarter" idx="12" hasCustomPrompt="1"/>
          </p:nvPr>
        </p:nvSpPr>
        <p:spPr bwMode="gray">
          <a:xfrm>
            <a:off x="2302801" y="4005501"/>
            <a:ext cx="1691124" cy="1173600"/>
          </a:xfrm>
          <a:solidFill>
            <a:schemeClr val="accent6"/>
          </a:solidFill>
          <a:ln w="3175">
            <a:noFill/>
            <a:miter lim="800000"/>
          </a:ln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1499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12" name="Bildplatzhalter 8"/>
          <p:cNvSpPr>
            <a:spLocks noGrp="1" noChangeAspect="1"/>
          </p:cNvSpPr>
          <p:nvPr userDrawn="1">
            <p:ph type="pic" sz="quarter" idx="14" hasCustomPrompt="1"/>
          </p:nvPr>
        </p:nvSpPr>
        <p:spPr bwMode="gray">
          <a:xfrm>
            <a:off x="2302801" y="2758401"/>
            <a:ext cx="1691124" cy="1173600"/>
          </a:xfrm>
          <a:solidFill>
            <a:schemeClr val="accent6"/>
          </a:solidFill>
          <a:ln w="3175">
            <a:noFill/>
            <a:miter lim="800000"/>
          </a:ln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1499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39" name="Bildplatzhalter 8"/>
          <p:cNvSpPr>
            <a:spLocks noGrp="1" noChangeAspect="1"/>
          </p:cNvSpPr>
          <p:nvPr userDrawn="1">
            <p:ph type="pic" sz="quarter" idx="28" hasCustomPrompt="1"/>
          </p:nvPr>
        </p:nvSpPr>
        <p:spPr bwMode="gray">
          <a:xfrm>
            <a:off x="2302801" y="5252601"/>
            <a:ext cx="1691124" cy="1173600"/>
          </a:xfrm>
          <a:solidFill>
            <a:schemeClr val="accent6"/>
          </a:solidFill>
          <a:ln w="3175">
            <a:noFill/>
            <a:miter lim="800000"/>
          </a:ln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1499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cxnSp>
        <p:nvCxnSpPr>
          <p:cNvPr id="54" name="Gerade Verbindung 53"/>
          <p:cNvCxnSpPr>
            <a:stCxn id="7" idx="3"/>
            <a:endCxn id="4" idx="1"/>
          </p:cNvCxnSpPr>
          <p:nvPr/>
        </p:nvCxnSpPr>
        <p:spPr>
          <a:xfrm>
            <a:off x="3993925" y="2098101"/>
            <a:ext cx="482918" cy="0"/>
          </a:xfrm>
          <a:prstGeom prst="line">
            <a:avLst/>
          </a:prstGeom>
          <a:ln w="3175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Gerade Verbindung 54"/>
          <p:cNvCxnSpPr>
            <a:stCxn id="12" idx="3"/>
            <a:endCxn id="79" idx="1"/>
          </p:cNvCxnSpPr>
          <p:nvPr/>
        </p:nvCxnSpPr>
        <p:spPr>
          <a:xfrm>
            <a:off x="3993925" y="3345201"/>
            <a:ext cx="482918" cy="0"/>
          </a:xfrm>
          <a:prstGeom prst="line">
            <a:avLst/>
          </a:prstGeom>
          <a:ln w="3175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Gerade Verbindung 55"/>
          <p:cNvCxnSpPr>
            <a:stCxn id="9" idx="1"/>
            <a:endCxn id="85" idx="3"/>
          </p:cNvCxnSpPr>
          <p:nvPr/>
        </p:nvCxnSpPr>
        <p:spPr>
          <a:xfrm flipH="1">
            <a:off x="7715158" y="2098101"/>
            <a:ext cx="479245" cy="0"/>
          </a:xfrm>
          <a:prstGeom prst="line">
            <a:avLst/>
          </a:prstGeom>
          <a:ln w="3175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Gerade Verbindung 56"/>
          <p:cNvCxnSpPr>
            <a:stCxn id="83" idx="3"/>
            <a:endCxn id="13" idx="1"/>
          </p:cNvCxnSpPr>
          <p:nvPr/>
        </p:nvCxnSpPr>
        <p:spPr>
          <a:xfrm>
            <a:off x="7715158" y="3345201"/>
            <a:ext cx="479245" cy="0"/>
          </a:xfrm>
          <a:prstGeom prst="line">
            <a:avLst/>
          </a:prstGeom>
          <a:ln w="3175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Gerade Verbindung 57"/>
          <p:cNvCxnSpPr>
            <a:stCxn id="84" idx="3"/>
            <a:endCxn id="11" idx="1"/>
          </p:cNvCxnSpPr>
          <p:nvPr/>
        </p:nvCxnSpPr>
        <p:spPr>
          <a:xfrm>
            <a:off x="7715158" y="4592301"/>
            <a:ext cx="479245" cy="0"/>
          </a:xfrm>
          <a:prstGeom prst="line">
            <a:avLst/>
          </a:prstGeom>
          <a:ln w="3175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Gerade Verbindung 58"/>
          <p:cNvCxnSpPr>
            <a:stCxn id="82" idx="3"/>
            <a:endCxn id="40" idx="1"/>
          </p:cNvCxnSpPr>
          <p:nvPr/>
        </p:nvCxnSpPr>
        <p:spPr>
          <a:xfrm>
            <a:off x="7715158" y="5839401"/>
            <a:ext cx="479245" cy="0"/>
          </a:xfrm>
          <a:prstGeom prst="line">
            <a:avLst/>
          </a:prstGeom>
          <a:ln w="3175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Gerade Verbindung 59"/>
          <p:cNvCxnSpPr>
            <a:stCxn id="39" idx="3"/>
            <a:endCxn id="81" idx="1"/>
          </p:cNvCxnSpPr>
          <p:nvPr/>
        </p:nvCxnSpPr>
        <p:spPr>
          <a:xfrm>
            <a:off x="3993925" y="5839401"/>
            <a:ext cx="482918" cy="0"/>
          </a:xfrm>
          <a:prstGeom prst="line">
            <a:avLst/>
          </a:prstGeom>
          <a:ln w="3175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Gerade Verbindung 60"/>
          <p:cNvCxnSpPr>
            <a:stCxn id="10" idx="3"/>
            <a:endCxn id="80" idx="1"/>
          </p:cNvCxnSpPr>
          <p:nvPr/>
        </p:nvCxnSpPr>
        <p:spPr>
          <a:xfrm>
            <a:off x="3993925" y="4592301"/>
            <a:ext cx="482918" cy="0"/>
          </a:xfrm>
          <a:prstGeom prst="line">
            <a:avLst/>
          </a:prstGeom>
          <a:ln w="3175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642536648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to 2" hidden="1"/>
          <p:cNvGraphicFramePr>
            <a:graphicFrameLocks noChangeAspect="1"/>
          </p:cNvGraphicFramePr>
          <p:nvPr userDrawn="1"/>
        </p:nvGraphicFramePr>
        <p:xfrm>
          <a:off x="1588" y="1588"/>
          <a:ext cx="1587" cy="1587"/>
        </p:xfrm>
        <a:graphic>
          <a:graphicData uri="http://schemas.openxmlformats.org/presentationml/2006/ole">
            <p:oleObj spid="_x0000_s48201" name="Diapositiva de think-cell" r:id="rId3" imgW="360" imgH="360" progId="">
              <p:embed/>
            </p:oleObj>
          </a:graphicData>
        </a:graphic>
      </p:graphicFrame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0" dirty="0"/>
              <a:t>Headline on two lines in </a:t>
            </a:r>
            <a:r>
              <a:rPr lang="en-US" noProof="0" dirty="0" err="1"/>
              <a:t>CorpoA</a:t>
            </a:r>
            <a:r>
              <a:rPr lang="en-US" noProof="0" dirty="0"/>
              <a:t> (Headings) 30 pt. </a:t>
            </a:r>
            <a:br>
              <a:rPr lang="en-US" noProof="0" dirty="0"/>
            </a:br>
            <a:r>
              <a:rPr lang="en-US" noProof="0" dirty="0"/>
              <a:t>Lorem ipsum dolor sit </a:t>
            </a:r>
            <a:r>
              <a:rPr lang="en-US" noProof="0" dirty="0" err="1"/>
              <a:t>amet</a:t>
            </a:r>
            <a:r>
              <a:rPr lang="en-US" noProof="0" dirty="0"/>
              <a:t>.</a:t>
            </a:r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95081" y="151202"/>
            <a:ext cx="5505133" cy="220274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1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9pPr>
          </a:lstStyle>
          <a:p>
            <a:pPr lvl="0"/>
            <a:r>
              <a:rPr lang="en-US" noProof="0" dirty="0"/>
              <a:t>Optional chapter heading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170804_One Pager_Extra-heavy On-road positioning_v2.pptx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D1D1349-391B-44DC-865F-5996B3E40F26}" type="slidenum">
              <a:rPr lang="en-US" smtClean="0">
                <a:solidFill>
                  <a:prstClr val="black"/>
                </a:solidFill>
              </a:rPr>
              <a:pPr/>
              <a:t>‹Nº›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Textplatzhalter 3"/>
          <p:cNvSpPr>
            <a:spLocks noGrp="1"/>
          </p:cNvSpPr>
          <p:nvPr>
            <p:ph type="body" sz="quarter" idx="17" hasCustomPrompt="1"/>
          </p:nvPr>
        </p:nvSpPr>
        <p:spPr>
          <a:xfrm>
            <a:off x="6969570" y="0"/>
            <a:ext cx="935513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9" name="Textplatzhalter 3"/>
          <p:cNvSpPr>
            <a:spLocks noGrp="1"/>
          </p:cNvSpPr>
          <p:nvPr>
            <p:ph type="body" sz="quarter" idx="18" hasCustomPrompt="1"/>
          </p:nvPr>
        </p:nvSpPr>
        <p:spPr>
          <a:xfrm>
            <a:off x="7980643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10" name="Textplatzhalter 3"/>
          <p:cNvSpPr>
            <a:spLocks noGrp="1"/>
          </p:cNvSpPr>
          <p:nvPr>
            <p:ph type="body" sz="quarter" idx="19" hasCustomPrompt="1"/>
          </p:nvPr>
        </p:nvSpPr>
        <p:spPr>
          <a:xfrm>
            <a:off x="9923631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</p:spTree>
    <p:extLst>
      <p:ext uri="{BB962C8B-B14F-4D97-AF65-F5344CB8AC3E}">
        <p14:creationId xmlns="" xmlns:p14="http://schemas.microsoft.com/office/powerpoint/2010/main" val="41835318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oduct highligh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8"/>
          <p:cNvSpPr>
            <a:spLocks noGrp="1"/>
          </p:cNvSpPr>
          <p:nvPr userDrawn="1">
            <p:ph type="pic" sz="quarter" idx="10" hasCustomPrompt="1"/>
          </p:nvPr>
        </p:nvSpPr>
        <p:spPr bwMode="gray">
          <a:xfrm>
            <a:off x="3022762" y="2757600"/>
            <a:ext cx="6148800" cy="2421734"/>
          </a:xfrm>
          <a:solidFill>
            <a:schemeClr val="accent6"/>
          </a:solidFill>
          <a:ln w="3175">
            <a:noFill/>
            <a:miter lim="800000"/>
          </a:ln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1999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2" name="Titel 1"/>
          <p:cNvSpPr>
            <a:spLocks noGrp="1"/>
          </p:cNvSpPr>
          <p:nvPr userDrawn="1">
            <p:ph type="title" hasCustomPrompt="1"/>
          </p:nvPr>
        </p:nvSpPr>
        <p:spPr/>
        <p:txBody>
          <a:bodyPr/>
          <a:lstStyle/>
          <a:p>
            <a:r>
              <a:rPr lang="en-US" noProof="0" dirty="0"/>
              <a:t>Headline on two lines in </a:t>
            </a:r>
            <a:r>
              <a:rPr lang="en-US" noProof="0" dirty="0" err="1"/>
              <a:t>CorpoA</a:t>
            </a:r>
            <a:r>
              <a:rPr lang="en-US" noProof="0" dirty="0"/>
              <a:t> (Headings) 30 pt. </a:t>
            </a:r>
            <a:br>
              <a:rPr lang="en-US" noProof="0" dirty="0"/>
            </a:br>
            <a:r>
              <a:rPr lang="en-US" noProof="0" dirty="0"/>
              <a:t>Lorem ipsum dolor sit </a:t>
            </a:r>
            <a:r>
              <a:rPr lang="en-US" noProof="0" dirty="0" err="1"/>
              <a:t>amet</a:t>
            </a:r>
            <a:r>
              <a:rPr lang="en-US" noProof="0" dirty="0"/>
              <a:t>.</a:t>
            </a:r>
          </a:p>
        </p:txBody>
      </p:sp>
      <p:sp>
        <p:nvSpPr>
          <p:cNvPr id="8" name="Textplatzhalter 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395081" y="151202"/>
            <a:ext cx="5505133" cy="220274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1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9pPr>
          </a:lstStyle>
          <a:p>
            <a:pPr lvl="0"/>
            <a:r>
              <a:rPr lang="en-US" noProof="0" dirty="0"/>
              <a:t>Optional chapter heading</a:t>
            </a:r>
          </a:p>
        </p:txBody>
      </p:sp>
      <p:sp>
        <p:nvSpPr>
          <p:cNvPr id="5" name="Fußzeilenplatzhalter 4"/>
          <p:cNvSpPr>
            <a:spLocks noGrp="1"/>
          </p:cNvSpPr>
          <p:nvPr userDrawn="1">
            <p:ph type="ftr" sz="quarter" idx="15"/>
          </p:nvPr>
        </p:nvSpPr>
        <p:spPr/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170804_One Pager_Extra-heavy On-road positioning_v2.pptx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 userDrawn="1">
            <p:ph type="sldNum" sz="quarter" idx="16"/>
          </p:nvPr>
        </p:nvSpPr>
        <p:spPr/>
        <p:txBody>
          <a:bodyPr/>
          <a:lstStyle/>
          <a:p>
            <a:fld id="{AD1D1349-391B-44DC-865F-5996B3E40F26}" type="slidenum">
              <a:rPr lang="en-US" smtClean="0">
                <a:solidFill>
                  <a:prstClr val="black"/>
                </a:solidFill>
              </a:rPr>
              <a:pPr/>
              <a:t>‹Nº›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0" name="Textplatzhalter 3"/>
          <p:cNvSpPr>
            <a:spLocks noGrp="1"/>
          </p:cNvSpPr>
          <p:nvPr userDrawn="1">
            <p:ph type="body" sz="quarter" idx="25" hasCustomPrompt="1"/>
          </p:nvPr>
        </p:nvSpPr>
        <p:spPr>
          <a:xfrm>
            <a:off x="6969570" y="0"/>
            <a:ext cx="935513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21" name="Textplatzhalter 3"/>
          <p:cNvSpPr>
            <a:spLocks noGrp="1"/>
          </p:cNvSpPr>
          <p:nvPr userDrawn="1">
            <p:ph type="body" sz="quarter" idx="26" hasCustomPrompt="1"/>
          </p:nvPr>
        </p:nvSpPr>
        <p:spPr>
          <a:xfrm>
            <a:off x="7980643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22" name="Textplatzhalter 3"/>
          <p:cNvSpPr>
            <a:spLocks noGrp="1"/>
          </p:cNvSpPr>
          <p:nvPr userDrawn="1">
            <p:ph type="body" sz="quarter" idx="27" hasCustomPrompt="1"/>
          </p:nvPr>
        </p:nvSpPr>
        <p:spPr>
          <a:xfrm>
            <a:off x="9923631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</p:spTree>
    <p:extLst>
      <p:ext uri="{BB962C8B-B14F-4D97-AF65-F5344CB8AC3E}">
        <p14:creationId xmlns="" xmlns:p14="http://schemas.microsoft.com/office/powerpoint/2010/main" val="19892120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oduct highlights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 userDrawn="1">
            <p:ph type="title" hasCustomPrompt="1"/>
          </p:nvPr>
        </p:nvSpPr>
        <p:spPr/>
        <p:txBody>
          <a:bodyPr/>
          <a:lstStyle/>
          <a:p>
            <a:r>
              <a:rPr lang="en-US" noProof="0" dirty="0"/>
              <a:t>Headline on two lines in </a:t>
            </a:r>
            <a:r>
              <a:rPr lang="en-US" noProof="0" dirty="0" err="1"/>
              <a:t>CorpoA</a:t>
            </a:r>
            <a:r>
              <a:rPr lang="en-US" noProof="0" dirty="0"/>
              <a:t> (Headings) 30 pt. </a:t>
            </a:r>
            <a:br>
              <a:rPr lang="en-US" noProof="0" dirty="0"/>
            </a:br>
            <a:r>
              <a:rPr lang="en-US" noProof="0" dirty="0"/>
              <a:t>Lorem ipsum dolor sit </a:t>
            </a:r>
            <a:r>
              <a:rPr lang="en-US" noProof="0" dirty="0" err="1"/>
              <a:t>amet</a:t>
            </a:r>
            <a:r>
              <a:rPr lang="en-US" noProof="0" dirty="0"/>
              <a:t>.</a:t>
            </a:r>
            <a:endParaRPr lang="en-US" dirty="0"/>
          </a:p>
        </p:txBody>
      </p:sp>
      <p:sp>
        <p:nvSpPr>
          <p:cNvPr id="8" name="Textplatzhalter 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395081" y="151202"/>
            <a:ext cx="5505133" cy="220274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1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9pPr>
          </a:lstStyle>
          <a:p>
            <a:pPr lvl="0"/>
            <a:r>
              <a:rPr lang="en-US" noProof="0" dirty="0"/>
              <a:t>Optional chapter heading</a:t>
            </a:r>
          </a:p>
        </p:txBody>
      </p:sp>
      <p:sp>
        <p:nvSpPr>
          <p:cNvPr id="5" name="Fußzeilenplatzhalter 4"/>
          <p:cNvSpPr>
            <a:spLocks noGrp="1"/>
          </p:cNvSpPr>
          <p:nvPr userDrawn="1">
            <p:ph type="ftr" sz="quarter" idx="15"/>
          </p:nvPr>
        </p:nvSpPr>
        <p:spPr/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170804_One Pager_Extra-heavy On-road positioning_v2.pptx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 userDrawn="1">
            <p:ph type="sldNum" sz="quarter" idx="16"/>
          </p:nvPr>
        </p:nvSpPr>
        <p:spPr/>
        <p:txBody>
          <a:bodyPr/>
          <a:lstStyle/>
          <a:p>
            <a:fld id="{AD1D1349-391B-44DC-865F-5996B3E40F26}" type="slidenum">
              <a:rPr lang="en-US" smtClean="0">
                <a:solidFill>
                  <a:prstClr val="black"/>
                </a:solidFill>
              </a:rPr>
              <a:pPr/>
              <a:t>‹Nº›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0" name="Textplatzhalter 3"/>
          <p:cNvSpPr>
            <a:spLocks noGrp="1"/>
          </p:cNvSpPr>
          <p:nvPr userDrawn="1">
            <p:ph type="body" sz="quarter" idx="25" hasCustomPrompt="1"/>
          </p:nvPr>
        </p:nvSpPr>
        <p:spPr>
          <a:xfrm>
            <a:off x="6969570" y="0"/>
            <a:ext cx="935513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21" name="Textplatzhalter 3"/>
          <p:cNvSpPr>
            <a:spLocks noGrp="1"/>
          </p:cNvSpPr>
          <p:nvPr userDrawn="1">
            <p:ph type="body" sz="quarter" idx="26" hasCustomPrompt="1"/>
          </p:nvPr>
        </p:nvSpPr>
        <p:spPr>
          <a:xfrm>
            <a:off x="7980643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22" name="Textplatzhalter 3"/>
          <p:cNvSpPr>
            <a:spLocks noGrp="1"/>
          </p:cNvSpPr>
          <p:nvPr userDrawn="1">
            <p:ph type="body" sz="quarter" idx="27" hasCustomPrompt="1"/>
          </p:nvPr>
        </p:nvSpPr>
        <p:spPr>
          <a:xfrm>
            <a:off x="9923631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4" name="Textplatzhalter 3"/>
          <p:cNvSpPr>
            <a:spLocks noGrp="1"/>
          </p:cNvSpPr>
          <p:nvPr userDrawn="1">
            <p:ph type="body" sz="quarter" idx="19" hasCustomPrompt="1"/>
          </p:nvPr>
        </p:nvSpPr>
        <p:spPr bwMode="gray">
          <a:xfrm>
            <a:off x="395794" y="1511301"/>
            <a:ext cx="3752845" cy="396000"/>
          </a:xfrm>
          <a:solidFill>
            <a:schemeClr val="tx2"/>
          </a:solidFill>
        </p:spPr>
        <p:txBody>
          <a:bodyPr lIns="107985" tIns="35995" rIns="107985" bIns="35995" anchor="ctr" anchorCtr="0"/>
          <a:lstStyle>
            <a:lvl1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999" b="0" i="0" baseline="0">
                <a:solidFill>
                  <a:schemeClr val="tx1"/>
                </a:solidFill>
              </a:defRPr>
            </a:lvl1pPr>
            <a:lvl2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2pPr>
            <a:lvl3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3pPr>
            <a:lvl4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4pPr>
            <a:lvl5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5pPr>
            <a:lvl6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6pPr>
            <a:lvl7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7pPr>
            <a:lvl8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8pPr>
            <a:lvl9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9pPr>
          </a:lstStyle>
          <a:p>
            <a:pPr lvl="0"/>
            <a:r>
              <a:rPr lang="en-US" noProof="0" dirty="0"/>
              <a:t>Highlight in </a:t>
            </a:r>
            <a:r>
              <a:rPr lang="en-US" noProof="0" dirty="0" err="1"/>
              <a:t>CorpoS</a:t>
            </a:r>
            <a:r>
              <a:rPr lang="en-US" noProof="0" dirty="0"/>
              <a:t>, </a:t>
            </a:r>
            <a:r>
              <a:rPr lang="en-US" dirty="0"/>
              <a:t>20 pt.</a:t>
            </a:r>
          </a:p>
        </p:txBody>
      </p:sp>
      <p:sp>
        <p:nvSpPr>
          <p:cNvPr id="48" name="Textplatzhalter 3"/>
          <p:cNvSpPr>
            <a:spLocks noGrp="1"/>
          </p:cNvSpPr>
          <p:nvPr>
            <p:ph type="body" sz="quarter" idx="28" hasCustomPrompt="1"/>
          </p:nvPr>
        </p:nvSpPr>
        <p:spPr bwMode="gray">
          <a:xfrm>
            <a:off x="395794" y="1979418"/>
            <a:ext cx="3752845" cy="396000"/>
          </a:xfrm>
          <a:solidFill>
            <a:schemeClr val="tx2"/>
          </a:solidFill>
        </p:spPr>
        <p:txBody>
          <a:bodyPr lIns="107985" tIns="35995" rIns="107985" bIns="35995" anchor="ctr" anchorCtr="0"/>
          <a:lstStyle>
            <a:lvl1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999" b="0" i="0">
                <a:solidFill>
                  <a:schemeClr val="tx1"/>
                </a:solidFill>
              </a:defRPr>
            </a:lvl1pPr>
            <a:lvl2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2pPr>
            <a:lvl3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3pPr>
            <a:lvl4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4pPr>
            <a:lvl5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5pPr>
            <a:lvl6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6pPr>
            <a:lvl7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7pPr>
            <a:lvl8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8pPr>
            <a:lvl9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9pPr>
          </a:lstStyle>
          <a:p>
            <a:pPr lvl="0"/>
            <a:r>
              <a:rPr lang="en-US" noProof="0" dirty="0"/>
              <a:t>Highlight in </a:t>
            </a:r>
            <a:r>
              <a:rPr lang="en-US" noProof="0" dirty="0" err="1"/>
              <a:t>CorpoS</a:t>
            </a:r>
            <a:r>
              <a:rPr lang="en-US" noProof="0" dirty="0"/>
              <a:t>, </a:t>
            </a:r>
            <a:r>
              <a:rPr lang="en-US" dirty="0"/>
              <a:t>20 pt.</a:t>
            </a:r>
          </a:p>
        </p:txBody>
      </p:sp>
      <p:sp>
        <p:nvSpPr>
          <p:cNvPr id="49" name="Textplatzhalter 3"/>
          <p:cNvSpPr>
            <a:spLocks noGrp="1"/>
          </p:cNvSpPr>
          <p:nvPr>
            <p:ph type="body" sz="quarter" idx="29" hasCustomPrompt="1"/>
          </p:nvPr>
        </p:nvSpPr>
        <p:spPr bwMode="gray">
          <a:xfrm>
            <a:off x="395794" y="2915651"/>
            <a:ext cx="3752845" cy="396000"/>
          </a:xfrm>
          <a:solidFill>
            <a:schemeClr val="tx2"/>
          </a:solidFill>
        </p:spPr>
        <p:txBody>
          <a:bodyPr lIns="107985" tIns="35995" rIns="107985" bIns="35995" anchor="ctr" anchorCtr="0"/>
          <a:lstStyle>
            <a:lvl1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999" b="0" i="0">
                <a:solidFill>
                  <a:schemeClr val="tx1"/>
                </a:solidFill>
              </a:defRPr>
            </a:lvl1pPr>
            <a:lvl2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2pPr>
            <a:lvl3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3pPr>
            <a:lvl4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4pPr>
            <a:lvl5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5pPr>
            <a:lvl6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6pPr>
            <a:lvl7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7pPr>
            <a:lvl8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8pPr>
            <a:lvl9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9pPr>
          </a:lstStyle>
          <a:p>
            <a:pPr lvl="0"/>
            <a:r>
              <a:rPr lang="en-US" noProof="0" dirty="0"/>
              <a:t>Highlight in </a:t>
            </a:r>
            <a:r>
              <a:rPr lang="en-US" noProof="0" dirty="0" err="1"/>
              <a:t>CorpoS</a:t>
            </a:r>
            <a:r>
              <a:rPr lang="en-US" noProof="0" dirty="0"/>
              <a:t>, </a:t>
            </a:r>
            <a:r>
              <a:rPr lang="en-US" dirty="0"/>
              <a:t>20 pt.</a:t>
            </a:r>
          </a:p>
        </p:txBody>
      </p:sp>
      <p:sp>
        <p:nvSpPr>
          <p:cNvPr id="50" name="Textplatzhalter 3"/>
          <p:cNvSpPr>
            <a:spLocks noGrp="1"/>
          </p:cNvSpPr>
          <p:nvPr>
            <p:ph type="body" sz="quarter" idx="30" hasCustomPrompt="1"/>
          </p:nvPr>
        </p:nvSpPr>
        <p:spPr bwMode="gray">
          <a:xfrm>
            <a:off x="395794" y="4320000"/>
            <a:ext cx="3752845" cy="396000"/>
          </a:xfrm>
          <a:solidFill>
            <a:schemeClr val="tx2"/>
          </a:solidFill>
        </p:spPr>
        <p:txBody>
          <a:bodyPr lIns="107985" tIns="35995" rIns="107985" bIns="35995" anchor="ctr" anchorCtr="0"/>
          <a:lstStyle>
            <a:lvl1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999" b="0" i="0">
                <a:solidFill>
                  <a:schemeClr val="tx1"/>
                </a:solidFill>
              </a:defRPr>
            </a:lvl1pPr>
            <a:lvl2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2pPr>
            <a:lvl3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3pPr>
            <a:lvl4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4pPr>
            <a:lvl5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5pPr>
            <a:lvl6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6pPr>
            <a:lvl7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7pPr>
            <a:lvl8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8pPr>
            <a:lvl9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9pPr>
          </a:lstStyle>
          <a:p>
            <a:pPr lvl="0"/>
            <a:r>
              <a:rPr lang="en-US" noProof="0" dirty="0"/>
              <a:t>Highlight in </a:t>
            </a:r>
            <a:r>
              <a:rPr lang="en-US" noProof="0" dirty="0" err="1"/>
              <a:t>CorpoS</a:t>
            </a:r>
            <a:r>
              <a:rPr lang="en-US" noProof="0" dirty="0"/>
              <a:t>, </a:t>
            </a:r>
            <a:r>
              <a:rPr lang="en-US" dirty="0"/>
              <a:t>20 pt.</a:t>
            </a:r>
          </a:p>
        </p:txBody>
      </p:sp>
      <p:sp>
        <p:nvSpPr>
          <p:cNvPr id="51" name="Textplatzhalter 3"/>
          <p:cNvSpPr>
            <a:spLocks noGrp="1"/>
          </p:cNvSpPr>
          <p:nvPr>
            <p:ph type="body" sz="quarter" idx="31" hasCustomPrompt="1"/>
          </p:nvPr>
        </p:nvSpPr>
        <p:spPr bwMode="gray">
          <a:xfrm>
            <a:off x="395794" y="2447534"/>
            <a:ext cx="3752845" cy="396000"/>
          </a:xfrm>
          <a:solidFill>
            <a:schemeClr val="tx2"/>
          </a:solidFill>
        </p:spPr>
        <p:txBody>
          <a:bodyPr lIns="107985" tIns="35995" rIns="107985" bIns="35995" anchor="ctr" anchorCtr="0"/>
          <a:lstStyle>
            <a:lvl1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999" b="0" i="0">
                <a:solidFill>
                  <a:schemeClr val="tx1"/>
                </a:solidFill>
              </a:defRPr>
            </a:lvl1pPr>
            <a:lvl2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2pPr>
            <a:lvl3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3pPr>
            <a:lvl4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4pPr>
            <a:lvl5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5pPr>
            <a:lvl6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6pPr>
            <a:lvl7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7pPr>
            <a:lvl8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8pPr>
            <a:lvl9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9pPr>
          </a:lstStyle>
          <a:p>
            <a:pPr lvl="0"/>
            <a:r>
              <a:rPr lang="en-US" noProof="0" dirty="0"/>
              <a:t>Highlight in </a:t>
            </a:r>
            <a:r>
              <a:rPr lang="en-US" noProof="0" dirty="0" err="1"/>
              <a:t>CorpoS</a:t>
            </a:r>
            <a:r>
              <a:rPr lang="en-US" noProof="0" dirty="0"/>
              <a:t>, </a:t>
            </a:r>
            <a:r>
              <a:rPr lang="en-US" dirty="0"/>
              <a:t>20 pt.</a:t>
            </a:r>
          </a:p>
        </p:txBody>
      </p:sp>
      <p:sp>
        <p:nvSpPr>
          <p:cNvPr id="53" name="Textplatzhalter 3"/>
          <p:cNvSpPr>
            <a:spLocks noGrp="1"/>
          </p:cNvSpPr>
          <p:nvPr>
            <p:ph type="body" sz="quarter" idx="32" hasCustomPrompt="1"/>
          </p:nvPr>
        </p:nvSpPr>
        <p:spPr bwMode="gray">
          <a:xfrm>
            <a:off x="395794" y="3851886"/>
            <a:ext cx="3752845" cy="396000"/>
          </a:xfrm>
          <a:solidFill>
            <a:schemeClr val="tx2"/>
          </a:solidFill>
        </p:spPr>
        <p:txBody>
          <a:bodyPr lIns="107985" tIns="35995" rIns="107985" bIns="35995" anchor="ctr" anchorCtr="0"/>
          <a:lstStyle>
            <a:lvl1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999" b="0" i="0">
                <a:solidFill>
                  <a:schemeClr val="tx1"/>
                </a:solidFill>
              </a:defRPr>
            </a:lvl1pPr>
            <a:lvl2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2pPr>
            <a:lvl3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3pPr>
            <a:lvl4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4pPr>
            <a:lvl5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5pPr>
            <a:lvl6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6pPr>
            <a:lvl7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7pPr>
            <a:lvl8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8pPr>
            <a:lvl9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9pPr>
          </a:lstStyle>
          <a:p>
            <a:pPr lvl="0"/>
            <a:r>
              <a:rPr lang="en-US" noProof="0" dirty="0"/>
              <a:t>Highlight in </a:t>
            </a:r>
            <a:r>
              <a:rPr lang="en-US" noProof="0" dirty="0" err="1"/>
              <a:t>CorpoS</a:t>
            </a:r>
            <a:r>
              <a:rPr lang="en-US" noProof="0" dirty="0"/>
              <a:t>, </a:t>
            </a:r>
            <a:r>
              <a:rPr lang="en-US" dirty="0"/>
              <a:t>20 pt.</a:t>
            </a:r>
          </a:p>
        </p:txBody>
      </p:sp>
      <p:sp>
        <p:nvSpPr>
          <p:cNvPr id="63" name="Textplatzhalter 3"/>
          <p:cNvSpPr>
            <a:spLocks noGrp="1"/>
          </p:cNvSpPr>
          <p:nvPr>
            <p:ph type="body" sz="quarter" idx="33" hasCustomPrompt="1"/>
          </p:nvPr>
        </p:nvSpPr>
        <p:spPr bwMode="gray">
          <a:xfrm>
            <a:off x="395794" y="3383769"/>
            <a:ext cx="3752845" cy="396000"/>
          </a:xfrm>
          <a:solidFill>
            <a:schemeClr val="tx2"/>
          </a:solidFill>
        </p:spPr>
        <p:txBody>
          <a:bodyPr lIns="107985" tIns="35995" rIns="107985" bIns="35995" anchor="ctr" anchorCtr="0"/>
          <a:lstStyle>
            <a:lvl1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999" b="0" i="0">
                <a:solidFill>
                  <a:schemeClr val="tx1"/>
                </a:solidFill>
              </a:defRPr>
            </a:lvl1pPr>
            <a:lvl2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2pPr>
            <a:lvl3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3pPr>
            <a:lvl4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4pPr>
            <a:lvl5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5pPr>
            <a:lvl6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6pPr>
            <a:lvl7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7pPr>
            <a:lvl8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8pPr>
            <a:lvl9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9pPr>
          </a:lstStyle>
          <a:p>
            <a:pPr lvl="0"/>
            <a:r>
              <a:rPr lang="en-US" noProof="0" dirty="0"/>
              <a:t>Highlight in </a:t>
            </a:r>
            <a:r>
              <a:rPr lang="en-US" noProof="0" dirty="0" err="1"/>
              <a:t>CorpoS</a:t>
            </a:r>
            <a:r>
              <a:rPr lang="en-US" noProof="0" dirty="0"/>
              <a:t>, </a:t>
            </a:r>
            <a:r>
              <a:rPr lang="en-US" dirty="0"/>
              <a:t>20 pt.</a:t>
            </a:r>
          </a:p>
        </p:txBody>
      </p:sp>
      <p:sp>
        <p:nvSpPr>
          <p:cNvPr id="64" name="Bildplatzhalter 8"/>
          <p:cNvSpPr>
            <a:spLocks noGrp="1"/>
          </p:cNvSpPr>
          <p:nvPr>
            <p:ph type="pic" sz="quarter" idx="10" hasCustomPrompt="1"/>
          </p:nvPr>
        </p:nvSpPr>
        <p:spPr bwMode="gray">
          <a:xfrm>
            <a:off x="4220602" y="1511300"/>
            <a:ext cx="7578000" cy="32047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</p:spTree>
    <p:extLst>
      <p:ext uri="{BB962C8B-B14F-4D97-AF65-F5344CB8AC3E}">
        <p14:creationId xmlns="" xmlns:p14="http://schemas.microsoft.com/office/powerpoint/2010/main" val="33799680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95084" y="368300"/>
            <a:ext cx="11400249" cy="1008360"/>
          </a:xfrm>
        </p:spPr>
        <p:txBody>
          <a:bodyPr/>
          <a:lstStyle/>
          <a:p>
            <a:r>
              <a:rPr lang="en-US" noProof="0" dirty="0"/>
              <a:t>Headline on two lines in </a:t>
            </a:r>
            <a:r>
              <a:rPr lang="en-US" noProof="0" dirty="0" err="1"/>
              <a:t>CorpoA</a:t>
            </a:r>
            <a:r>
              <a:rPr lang="en-US" noProof="0" dirty="0"/>
              <a:t> (Headings) 30 pt. </a:t>
            </a:r>
            <a:br>
              <a:rPr lang="en-US" noProof="0" dirty="0"/>
            </a:br>
            <a:r>
              <a:rPr lang="en-US" noProof="0" dirty="0"/>
              <a:t>Lorem ipsum dolor sit </a:t>
            </a:r>
            <a:r>
              <a:rPr lang="en-US" noProof="0" dirty="0" err="1"/>
              <a:t>amet</a:t>
            </a:r>
            <a:r>
              <a:rPr lang="en-US" noProof="0" dirty="0"/>
              <a:t>.</a:t>
            </a:r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95081" y="151202"/>
            <a:ext cx="5505133" cy="220274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1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9pPr>
          </a:lstStyle>
          <a:p>
            <a:pPr lvl="0"/>
            <a:r>
              <a:rPr lang="en-US" noProof="0" dirty="0"/>
              <a:t>Optional chapter heading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170804_One Pager_Extra-heavy On-road positioning_v2.pptx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D1D1349-391B-44DC-865F-5996B3E40F26}" type="slidenum">
              <a:rPr lang="en-US" smtClean="0">
                <a:solidFill>
                  <a:prstClr val="black"/>
                </a:solidFill>
              </a:rPr>
              <a:pPr/>
              <a:t>‹Nº›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Bildplatzhalter 8"/>
          <p:cNvSpPr>
            <a:spLocks noGrp="1"/>
          </p:cNvSpPr>
          <p:nvPr>
            <p:ph type="pic" sz="quarter" idx="10" hasCustomPrompt="1"/>
          </p:nvPr>
        </p:nvSpPr>
        <p:spPr bwMode="gray">
          <a:xfrm>
            <a:off x="395794" y="1512000"/>
            <a:ext cx="3752845" cy="19440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9" name="Bildplatzhalter 8"/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395794" y="4044227"/>
            <a:ext cx="3752845" cy="19440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10" name="Bildplatzhalter 8"/>
          <p:cNvSpPr>
            <a:spLocks noGrp="1"/>
          </p:cNvSpPr>
          <p:nvPr>
            <p:ph type="pic" sz="quarter" idx="12" hasCustomPrompt="1"/>
          </p:nvPr>
        </p:nvSpPr>
        <p:spPr bwMode="gray">
          <a:xfrm>
            <a:off x="8042487" y="1512000"/>
            <a:ext cx="3752845" cy="19440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11" name="Bildplatzhalter 8"/>
          <p:cNvSpPr>
            <a:spLocks noGrp="1"/>
          </p:cNvSpPr>
          <p:nvPr>
            <p:ph type="pic" sz="quarter" idx="17" hasCustomPrompt="1"/>
          </p:nvPr>
        </p:nvSpPr>
        <p:spPr bwMode="gray">
          <a:xfrm>
            <a:off x="8042487" y="4044227"/>
            <a:ext cx="3752845" cy="19440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12" name="Bildplatzhalter 8"/>
          <p:cNvSpPr>
            <a:spLocks noGrp="1"/>
          </p:cNvSpPr>
          <p:nvPr>
            <p:ph type="pic" sz="quarter" idx="14" hasCustomPrompt="1"/>
          </p:nvPr>
        </p:nvSpPr>
        <p:spPr bwMode="gray">
          <a:xfrm>
            <a:off x="4219140" y="1512000"/>
            <a:ext cx="3752845" cy="19440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13" name="Bildplatzhalter 8"/>
          <p:cNvSpPr>
            <a:spLocks noGrp="1"/>
          </p:cNvSpPr>
          <p:nvPr>
            <p:ph type="pic" sz="quarter" idx="18" hasCustomPrompt="1"/>
          </p:nvPr>
        </p:nvSpPr>
        <p:spPr bwMode="gray">
          <a:xfrm>
            <a:off x="4219140" y="4044227"/>
            <a:ext cx="3752845" cy="19440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9" hasCustomPrompt="1"/>
          </p:nvPr>
        </p:nvSpPr>
        <p:spPr>
          <a:xfrm>
            <a:off x="395793" y="3501248"/>
            <a:ext cx="3752845" cy="324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Caption </a:t>
            </a:r>
            <a:r>
              <a:rPr lang="en-US" noProof="0" dirty="0" err="1"/>
              <a:t>CorpoS</a:t>
            </a:r>
            <a:r>
              <a:rPr lang="en-US" noProof="0" dirty="0"/>
              <a:t> 15 pt.</a:t>
            </a:r>
          </a:p>
        </p:txBody>
      </p:sp>
      <p:sp>
        <p:nvSpPr>
          <p:cNvPr id="14" name="Textplatzhalter 3"/>
          <p:cNvSpPr>
            <a:spLocks noGrp="1"/>
          </p:cNvSpPr>
          <p:nvPr>
            <p:ph type="body" sz="quarter" idx="20" hasCustomPrompt="1"/>
          </p:nvPr>
        </p:nvSpPr>
        <p:spPr>
          <a:xfrm>
            <a:off x="395795" y="6030980"/>
            <a:ext cx="3752845" cy="324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Caption </a:t>
            </a:r>
            <a:r>
              <a:rPr lang="en-US" noProof="0" dirty="0" err="1"/>
              <a:t>CorpoS</a:t>
            </a:r>
            <a:r>
              <a:rPr lang="en-US" noProof="0" dirty="0"/>
              <a:t> 15 pt.</a:t>
            </a:r>
          </a:p>
        </p:txBody>
      </p:sp>
      <p:sp>
        <p:nvSpPr>
          <p:cNvPr id="16" name="Textplatzhalter 3"/>
          <p:cNvSpPr>
            <a:spLocks noGrp="1"/>
          </p:cNvSpPr>
          <p:nvPr>
            <p:ph type="body" sz="quarter" idx="21" hasCustomPrompt="1"/>
          </p:nvPr>
        </p:nvSpPr>
        <p:spPr>
          <a:xfrm>
            <a:off x="4219140" y="3501248"/>
            <a:ext cx="3752845" cy="324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Caption </a:t>
            </a:r>
            <a:r>
              <a:rPr lang="en-US" noProof="0" dirty="0" err="1"/>
              <a:t>CorpoS</a:t>
            </a:r>
            <a:r>
              <a:rPr lang="en-US" noProof="0" dirty="0"/>
              <a:t> 15 pt.</a:t>
            </a:r>
          </a:p>
        </p:txBody>
      </p:sp>
      <p:sp>
        <p:nvSpPr>
          <p:cNvPr id="17" name="Textplatzhalter 3"/>
          <p:cNvSpPr>
            <a:spLocks noGrp="1"/>
          </p:cNvSpPr>
          <p:nvPr>
            <p:ph type="body" sz="quarter" idx="22" hasCustomPrompt="1"/>
          </p:nvPr>
        </p:nvSpPr>
        <p:spPr>
          <a:xfrm>
            <a:off x="8042487" y="3501248"/>
            <a:ext cx="3752845" cy="324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Caption </a:t>
            </a:r>
            <a:r>
              <a:rPr lang="en-US" noProof="0" dirty="0" err="1"/>
              <a:t>CorpoS</a:t>
            </a:r>
            <a:r>
              <a:rPr lang="en-US" noProof="0" dirty="0"/>
              <a:t> 15 pt.</a:t>
            </a:r>
          </a:p>
        </p:txBody>
      </p:sp>
      <p:sp>
        <p:nvSpPr>
          <p:cNvPr id="18" name="Textplatzhalter 3"/>
          <p:cNvSpPr>
            <a:spLocks noGrp="1"/>
          </p:cNvSpPr>
          <p:nvPr>
            <p:ph type="body" sz="quarter" idx="23" hasCustomPrompt="1"/>
          </p:nvPr>
        </p:nvSpPr>
        <p:spPr>
          <a:xfrm>
            <a:off x="4219141" y="6030980"/>
            <a:ext cx="3752845" cy="324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Caption </a:t>
            </a:r>
            <a:r>
              <a:rPr lang="en-US" noProof="0" dirty="0" err="1"/>
              <a:t>CorpoS</a:t>
            </a:r>
            <a:r>
              <a:rPr lang="en-US" noProof="0" dirty="0"/>
              <a:t> 15 pt.</a:t>
            </a:r>
          </a:p>
        </p:txBody>
      </p:sp>
      <p:sp>
        <p:nvSpPr>
          <p:cNvPr id="19" name="Textplatzhalter 3"/>
          <p:cNvSpPr>
            <a:spLocks noGrp="1"/>
          </p:cNvSpPr>
          <p:nvPr>
            <p:ph type="body" sz="quarter" idx="24" hasCustomPrompt="1"/>
          </p:nvPr>
        </p:nvSpPr>
        <p:spPr>
          <a:xfrm>
            <a:off x="8042487" y="6030980"/>
            <a:ext cx="3752845" cy="324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Caption </a:t>
            </a:r>
            <a:r>
              <a:rPr lang="en-US" noProof="0" dirty="0" err="1"/>
              <a:t>CorpoS</a:t>
            </a:r>
            <a:r>
              <a:rPr lang="en-US" noProof="0" dirty="0"/>
              <a:t> 15 pt.</a:t>
            </a:r>
          </a:p>
        </p:txBody>
      </p:sp>
      <p:sp>
        <p:nvSpPr>
          <p:cNvPr id="20" name="Textplatzhalter 3"/>
          <p:cNvSpPr>
            <a:spLocks noGrp="1"/>
          </p:cNvSpPr>
          <p:nvPr>
            <p:ph type="body" sz="quarter" idx="25" hasCustomPrompt="1"/>
          </p:nvPr>
        </p:nvSpPr>
        <p:spPr>
          <a:xfrm>
            <a:off x="6969570" y="0"/>
            <a:ext cx="935513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21" name="Textplatzhalter 3"/>
          <p:cNvSpPr>
            <a:spLocks noGrp="1"/>
          </p:cNvSpPr>
          <p:nvPr>
            <p:ph type="body" sz="quarter" idx="26" hasCustomPrompt="1"/>
          </p:nvPr>
        </p:nvSpPr>
        <p:spPr>
          <a:xfrm>
            <a:off x="7980643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22" name="Textplatzhalter 3"/>
          <p:cNvSpPr>
            <a:spLocks noGrp="1"/>
          </p:cNvSpPr>
          <p:nvPr>
            <p:ph type="body" sz="quarter" idx="27" hasCustomPrompt="1"/>
          </p:nvPr>
        </p:nvSpPr>
        <p:spPr>
          <a:xfrm>
            <a:off x="9923631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</p:spTree>
    <p:extLst>
      <p:ext uri="{BB962C8B-B14F-4D97-AF65-F5344CB8AC3E}">
        <p14:creationId xmlns="" xmlns:p14="http://schemas.microsoft.com/office/powerpoint/2010/main" val="7883796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95084" y="368300"/>
            <a:ext cx="11400249" cy="1008360"/>
          </a:xfrm>
        </p:spPr>
        <p:txBody>
          <a:bodyPr/>
          <a:lstStyle/>
          <a:p>
            <a:r>
              <a:rPr lang="en-US" noProof="0" dirty="0"/>
              <a:t>Headline on two lines in </a:t>
            </a:r>
            <a:r>
              <a:rPr lang="en-US" noProof="0" dirty="0" err="1"/>
              <a:t>CorpoA</a:t>
            </a:r>
            <a:r>
              <a:rPr lang="en-US" noProof="0" dirty="0"/>
              <a:t> (Headings) 30 pt. </a:t>
            </a:r>
            <a:br>
              <a:rPr lang="en-US" noProof="0" dirty="0"/>
            </a:br>
            <a:r>
              <a:rPr lang="en-US" noProof="0" dirty="0"/>
              <a:t>Lorem ipsum dolor sit </a:t>
            </a:r>
            <a:r>
              <a:rPr lang="en-US" noProof="0" dirty="0" err="1"/>
              <a:t>amet</a:t>
            </a:r>
            <a:r>
              <a:rPr lang="en-US" noProof="0" dirty="0"/>
              <a:t>.</a:t>
            </a:r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95081" y="151202"/>
            <a:ext cx="5505133" cy="220274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1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9pPr>
          </a:lstStyle>
          <a:p>
            <a:pPr lvl="0"/>
            <a:r>
              <a:rPr lang="en-US" noProof="0" dirty="0"/>
              <a:t>Optional chapter heading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170804_One Pager_Extra-heavy On-road positioning_v2.pptx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D1D1349-391B-44DC-865F-5996B3E40F26}" type="slidenum">
              <a:rPr lang="en-US" smtClean="0">
                <a:solidFill>
                  <a:prstClr val="black"/>
                </a:solidFill>
              </a:rPr>
              <a:pPr/>
              <a:t>‹Nº›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Bildplatzhalter 8"/>
          <p:cNvSpPr>
            <a:spLocks noGrp="1"/>
          </p:cNvSpPr>
          <p:nvPr>
            <p:ph type="pic" sz="quarter" idx="10" hasCustomPrompt="1"/>
          </p:nvPr>
        </p:nvSpPr>
        <p:spPr bwMode="gray">
          <a:xfrm>
            <a:off x="395794" y="1512000"/>
            <a:ext cx="3752845" cy="37548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10" name="Bildplatzhalter 8"/>
          <p:cNvSpPr>
            <a:spLocks noGrp="1"/>
          </p:cNvSpPr>
          <p:nvPr>
            <p:ph type="pic" sz="quarter" idx="12" hasCustomPrompt="1"/>
          </p:nvPr>
        </p:nvSpPr>
        <p:spPr bwMode="gray">
          <a:xfrm>
            <a:off x="8042487" y="1512000"/>
            <a:ext cx="3752845" cy="37548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12" name="Bildplatzhalter 8"/>
          <p:cNvSpPr>
            <a:spLocks noGrp="1"/>
          </p:cNvSpPr>
          <p:nvPr>
            <p:ph type="pic" sz="quarter" idx="14" hasCustomPrompt="1"/>
          </p:nvPr>
        </p:nvSpPr>
        <p:spPr bwMode="gray">
          <a:xfrm>
            <a:off x="4219140" y="1512000"/>
            <a:ext cx="3752845" cy="37548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9" hasCustomPrompt="1"/>
          </p:nvPr>
        </p:nvSpPr>
        <p:spPr>
          <a:xfrm>
            <a:off x="395793" y="5313600"/>
            <a:ext cx="3752845" cy="324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Caption </a:t>
            </a:r>
            <a:r>
              <a:rPr lang="en-US" noProof="0" dirty="0" err="1"/>
              <a:t>CorpoS</a:t>
            </a:r>
            <a:r>
              <a:rPr lang="en-US" noProof="0" dirty="0"/>
              <a:t> 15 pt.</a:t>
            </a:r>
          </a:p>
        </p:txBody>
      </p:sp>
      <p:sp>
        <p:nvSpPr>
          <p:cNvPr id="16" name="Textplatzhalter 3"/>
          <p:cNvSpPr>
            <a:spLocks noGrp="1"/>
          </p:cNvSpPr>
          <p:nvPr>
            <p:ph type="body" sz="quarter" idx="21" hasCustomPrompt="1"/>
          </p:nvPr>
        </p:nvSpPr>
        <p:spPr>
          <a:xfrm>
            <a:off x="4219140" y="5313600"/>
            <a:ext cx="3752845" cy="324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Caption </a:t>
            </a:r>
            <a:r>
              <a:rPr lang="en-US" noProof="0" dirty="0" err="1"/>
              <a:t>CorpoS</a:t>
            </a:r>
            <a:r>
              <a:rPr lang="en-US" noProof="0" dirty="0"/>
              <a:t> 15 pt.</a:t>
            </a:r>
          </a:p>
        </p:txBody>
      </p:sp>
      <p:sp>
        <p:nvSpPr>
          <p:cNvPr id="17" name="Textplatzhalter 3"/>
          <p:cNvSpPr>
            <a:spLocks noGrp="1"/>
          </p:cNvSpPr>
          <p:nvPr>
            <p:ph type="body" sz="quarter" idx="22" hasCustomPrompt="1"/>
          </p:nvPr>
        </p:nvSpPr>
        <p:spPr>
          <a:xfrm>
            <a:off x="8042487" y="5313600"/>
            <a:ext cx="3752845" cy="324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Caption </a:t>
            </a:r>
            <a:r>
              <a:rPr lang="en-US" noProof="0" dirty="0" err="1"/>
              <a:t>CorpoS</a:t>
            </a:r>
            <a:r>
              <a:rPr lang="en-US" noProof="0" dirty="0"/>
              <a:t> 15 pt.</a:t>
            </a:r>
          </a:p>
        </p:txBody>
      </p:sp>
      <p:sp>
        <p:nvSpPr>
          <p:cNvPr id="20" name="Textplatzhalter 3"/>
          <p:cNvSpPr>
            <a:spLocks noGrp="1"/>
          </p:cNvSpPr>
          <p:nvPr>
            <p:ph type="body" sz="quarter" idx="25" hasCustomPrompt="1"/>
          </p:nvPr>
        </p:nvSpPr>
        <p:spPr>
          <a:xfrm>
            <a:off x="6969570" y="0"/>
            <a:ext cx="935513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21" name="Textplatzhalter 3"/>
          <p:cNvSpPr>
            <a:spLocks noGrp="1"/>
          </p:cNvSpPr>
          <p:nvPr>
            <p:ph type="body" sz="quarter" idx="26" hasCustomPrompt="1"/>
          </p:nvPr>
        </p:nvSpPr>
        <p:spPr>
          <a:xfrm>
            <a:off x="7980643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22" name="Textplatzhalter 3"/>
          <p:cNvSpPr>
            <a:spLocks noGrp="1"/>
          </p:cNvSpPr>
          <p:nvPr>
            <p:ph type="body" sz="quarter" idx="27" hasCustomPrompt="1"/>
          </p:nvPr>
        </p:nvSpPr>
        <p:spPr>
          <a:xfrm>
            <a:off x="9923631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</p:spTree>
    <p:extLst>
      <p:ext uri="{BB962C8B-B14F-4D97-AF65-F5344CB8AC3E}">
        <p14:creationId xmlns="" xmlns:p14="http://schemas.microsoft.com/office/powerpoint/2010/main" val="25545020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95084" y="368300"/>
            <a:ext cx="11400249" cy="1008360"/>
          </a:xfrm>
        </p:spPr>
        <p:txBody>
          <a:bodyPr/>
          <a:lstStyle/>
          <a:p>
            <a:r>
              <a:rPr lang="en-US" noProof="0" dirty="0"/>
              <a:t>Headline on two lines in </a:t>
            </a:r>
            <a:r>
              <a:rPr lang="en-US" noProof="0" dirty="0" err="1"/>
              <a:t>CorpoA</a:t>
            </a:r>
            <a:r>
              <a:rPr lang="en-US" noProof="0" dirty="0"/>
              <a:t> (Headings) 30 pt. </a:t>
            </a:r>
            <a:br>
              <a:rPr lang="en-US" noProof="0" dirty="0"/>
            </a:br>
            <a:r>
              <a:rPr lang="en-US" noProof="0" dirty="0"/>
              <a:t>Lorem ipsum dolor sit </a:t>
            </a:r>
            <a:r>
              <a:rPr lang="en-US" noProof="0" dirty="0" err="1"/>
              <a:t>amet</a:t>
            </a:r>
            <a:r>
              <a:rPr lang="en-US" noProof="0" dirty="0"/>
              <a:t>.</a:t>
            </a:r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95081" y="151202"/>
            <a:ext cx="5505133" cy="220274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1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9pPr>
          </a:lstStyle>
          <a:p>
            <a:pPr lvl="0"/>
            <a:r>
              <a:rPr lang="en-US" noProof="0" dirty="0"/>
              <a:t>Optional chapter heading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170804_One Pager_Extra-heavy On-road positioning_v2.pptx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D1D1349-391B-44DC-865F-5996B3E40F26}" type="slidenum">
              <a:rPr lang="en-US" smtClean="0">
                <a:solidFill>
                  <a:prstClr val="black"/>
                </a:solidFill>
              </a:rPr>
              <a:pPr/>
              <a:t>‹Nº›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Bildplatzhalter 8"/>
          <p:cNvSpPr>
            <a:spLocks noGrp="1"/>
          </p:cNvSpPr>
          <p:nvPr>
            <p:ph type="pic" sz="quarter" idx="10" hasCustomPrompt="1"/>
          </p:nvPr>
        </p:nvSpPr>
        <p:spPr bwMode="gray">
          <a:xfrm>
            <a:off x="395795" y="1512000"/>
            <a:ext cx="5666400" cy="19440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9" name="Bildplatzhalter 8"/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389794" y="4069795"/>
            <a:ext cx="5666400" cy="19440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9" hasCustomPrompt="1"/>
          </p:nvPr>
        </p:nvSpPr>
        <p:spPr>
          <a:xfrm>
            <a:off x="395795" y="3501248"/>
            <a:ext cx="5666400" cy="324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Caption </a:t>
            </a:r>
            <a:r>
              <a:rPr lang="en-US" noProof="0" dirty="0" err="1"/>
              <a:t>CorpoS</a:t>
            </a:r>
            <a:r>
              <a:rPr lang="en-US" noProof="0" dirty="0"/>
              <a:t> 15 pt.</a:t>
            </a:r>
          </a:p>
        </p:txBody>
      </p:sp>
      <p:sp>
        <p:nvSpPr>
          <p:cNvPr id="14" name="Textplatzhalter 3"/>
          <p:cNvSpPr>
            <a:spLocks noGrp="1"/>
          </p:cNvSpPr>
          <p:nvPr>
            <p:ph type="body" sz="quarter" idx="20" hasCustomPrompt="1"/>
          </p:nvPr>
        </p:nvSpPr>
        <p:spPr>
          <a:xfrm>
            <a:off x="395795" y="6030980"/>
            <a:ext cx="5666400" cy="324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Caption </a:t>
            </a:r>
            <a:r>
              <a:rPr lang="en-US" noProof="0" dirty="0" err="1"/>
              <a:t>CorpoS</a:t>
            </a:r>
            <a:r>
              <a:rPr lang="en-US" noProof="0" dirty="0"/>
              <a:t> 15 pt.</a:t>
            </a:r>
          </a:p>
        </p:txBody>
      </p:sp>
      <p:sp>
        <p:nvSpPr>
          <p:cNvPr id="21" name="Bildplatzhalter 8"/>
          <p:cNvSpPr>
            <a:spLocks noGrp="1"/>
          </p:cNvSpPr>
          <p:nvPr>
            <p:ph type="pic" sz="quarter" idx="25" hasCustomPrompt="1"/>
          </p:nvPr>
        </p:nvSpPr>
        <p:spPr bwMode="gray">
          <a:xfrm>
            <a:off x="6131882" y="1511300"/>
            <a:ext cx="5666400" cy="19440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22" name="Bildplatzhalter 8"/>
          <p:cNvSpPr>
            <a:spLocks noGrp="1"/>
          </p:cNvSpPr>
          <p:nvPr>
            <p:ph type="pic" sz="quarter" idx="26" hasCustomPrompt="1"/>
          </p:nvPr>
        </p:nvSpPr>
        <p:spPr bwMode="gray">
          <a:xfrm>
            <a:off x="6131882" y="4043527"/>
            <a:ext cx="5666400" cy="19440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23" name="Textplatzhalter 3"/>
          <p:cNvSpPr>
            <a:spLocks noGrp="1"/>
          </p:cNvSpPr>
          <p:nvPr>
            <p:ph type="body" sz="quarter" idx="27" hasCustomPrompt="1"/>
          </p:nvPr>
        </p:nvSpPr>
        <p:spPr>
          <a:xfrm>
            <a:off x="6131882" y="3500548"/>
            <a:ext cx="5666400" cy="324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Caption </a:t>
            </a:r>
            <a:r>
              <a:rPr lang="en-US" noProof="0" dirty="0" err="1"/>
              <a:t>CorpoS</a:t>
            </a:r>
            <a:r>
              <a:rPr lang="en-US" noProof="0" dirty="0"/>
              <a:t> 15 pt.</a:t>
            </a:r>
          </a:p>
        </p:txBody>
      </p:sp>
      <p:sp>
        <p:nvSpPr>
          <p:cNvPr id="24" name="Textplatzhalter 3"/>
          <p:cNvSpPr>
            <a:spLocks noGrp="1"/>
          </p:cNvSpPr>
          <p:nvPr>
            <p:ph type="body" sz="quarter" idx="28" hasCustomPrompt="1"/>
          </p:nvPr>
        </p:nvSpPr>
        <p:spPr>
          <a:xfrm>
            <a:off x="6131882" y="6030280"/>
            <a:ext cx="5666400" cy="324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Caption </a:t>
            </a:r>
            <a:r>
              <a:rPr lang="en-US" noProof="0" dirty="0" err="1"/>
              <a:t>CorpoS</a:t>
            </a:r>
            <a:r>
              <a:rPr lang="en-US" noProof="0" dirty="0"/>
              <a:t> 15 pt.</a:t>
            </a:r>
          </a:p>
        </p:txBody>
      </p:sp>
      <p:sp>
        <p:nvSpPr>
          <p:cNvPr id="15" name="Textplatzhalter 3"/>
          <p:cNvSpPr>
            <a:spLocks noGrp="1"/>
          </p:cNvSpPr>
          <p:nvPr>
            <p:ph type="body" sz="quarter" idx="17" hasCustomPrompt="1"/>
          </p:nvPr>
        </p:nvSpPr>
        <p:spPr>
          <a:xfrm>
            <a:off x="6969570" y="0"/>
            <a:ext cx="935513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16" name="Textplatzhalter 3"/>
          <p:cNvSpPr>
            <a:spLocks noGrp="1"/>
          </p:cNvSpPr>
          <p:nvPr>
            <p:ph type="body" sz="quarter" idx="18" hasCustomPrompt="1"/>
          </p:nvPr>
        </p:nvSpPr>
        <p:spPr>
          <a:xfrm>
            <a:off x="7980643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17" name="Textplatzhalter 3"/>
          <p:cNvSpPr>
            <a:spLocks noGrp="1"/>
          </p:cNvSpPr>
          <p:nvPr>
            <p:ph type="body" sz="quarter" idx="29" hasCustomPrompt="1"/>
          </p:nvPr>
        </p:nvSpPr>
        <p:spPr>
          <a:xfrm>
            <a:off x="9923631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</p:spTree>
    <p:extLst>
      <p:ext uri="{BB962C8B-B14F-4D97-AF65-F5344CB8AC3E}">
        <p14:creationId xmlns="" xmlns:p14="http://schemas.microsoft.com/office/powerpoint/2010/main" val="39332971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95084" y="368300"/>
            <a:ext cx="11400249" cy="1008360"/>
          </a:xfrm>
        </p:spPr>
        <p:txBody>
          <a:bodyPr/>
          <a:lstStyle/>
          <a:p>
            <a:r>
              <a:rPr lang="en-US" noProof="0" dirty="0"/>
              <a:t>Headline on two lines in </a:t>
            </a:r>
            <a:r>
              <a:rPr lang="en-US" noProof="0" dirty="0" err="1"/>
              <a:t>CorpoA</a:t>
            </a:r>
            <a:r>
              <a:rPr lang="en-US" noProof="0" dirty="0"/>
              <a:t> (Headings) 30 pt. </a:t>
            </a:r>
            <a:br>
              <a:rPr lang="en-US" noProof="0" dirty="0"/>
            </a:br>
            <a:r>
              <a:rPr lang="en-US" noProof="0" dirty="0"/>
              <a:t>Lorem ipsum dolor sit </a:t>
            </a:r>
            <a:r>
              <a:rPr lang="en-US" noProof="0" dirty="0" err="1"/>
              <a:t>amet</a:t>
            </a:r>
            <a:r>
              <a:rPr lang="en-US" noProof="0" dirty="0"/>
              <a:t>.</a:t>
            </a:r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95081" y="151202"/>
            <a:ext cx="5505133" cy="220274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1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9pPr>
          </a:lstStyle>
          <a:p>
            <a:pPr lvl="0"/>
            <a:r>
              <a:rPr lang="en-US" noProof="0" dirty="0"/>
              <a:t>Optional chapter heading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170804_One Pager_Extra-heavy On-road positioning_v2.pptx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D1D1349-391B-44DC-865F-5996B3E40F26}" type="slidenum">
              <a:rPr lang="en-US" smtClean="0">
                <a:solidFill>
                  <a:prstClr val="black"/>
                </a:solidFill>
              </a:rPr>
              <a:pPr/>
              <a:t>‹Nº›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Bildplatzhalter 8"/>
          <p:cNvSpPr>
            <a:spLocks noGrp="1"/>
          </p:cNvSpPr>
          <p:nvPr>
            <p:ph type="pic" sz="quarter" idx="10" hasCustomPrompt="1"/>
          </p:nvPr>
        </p:nvSpPr>
        <p:spPr bwMode="gray">
          <a:xfrm>
            <a:off x="395794" y="1512000"/>
            <a:ext cx="2795744" cy="19440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9" name="Bildplatzhalter 8"/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395794" y="4044227"/>
            <a:ext cx="2795744" cy="19440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9" hasCustomPrompt="1"/>
          </p:nvPr>
        </p:nvSpPr>
        <p:spPr>
          <a:xfrm>
            <a:off x="395794" y="3501248"/>
            <a:ext cx="2795744" cy="324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Caption </a:t>
            </a:r>
            <a:r>
              <a:rPr lang="en-US" noProof="0" dirty="0" err="1"/>
              <a:t>CorpoS</a:t>
            </a:r>
            <a:r>
              <a:rPr lang="en-US" noProof="0" dirty="0"/>
              <a:t> 15 pt.</a:t>
            </a:r>
          </a:p>
        </p:txBody>
      </p:sp>
      <p:sp>
        <p:nvSpPr>
          <p:cNvPr id="14" name="Textplatzhalter 3"/>
          <p:cNvSpPr>
            <a:spLocks noGrp="1"/>
          </p:cNvSpPr>
          <p:nvPr>
            <p:ph type="body" sz="quarter" idx="20" hasCustomPrompt="1"/>
          </p:nvPr>
        </p:nvSpPr>
        <p:spPr>
          <a:xfrm>
            <a:off x="395795" y="6030980"/>
            <a:ext cx="2795744" cy="324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Caption </a:t>
            </a:r>
            <a:r>
              <a:rPr lang="en-US" noProof="0" dirty="0" err="1"/>
              <a:t>CorpoS</a:t>
            </a:r>
            <a:r>
              <a:rPr lang="en-US" noProof="0" dirty="0"/>
              <a:t> 15 pt.</a:t>
            </a:r>
          </a:p>
        </p:txBody>
      </p:sp>
      <p:sp>
        <p:nvSpPr>
          <p:cNvPr id="21" name="Bildplatzhalter 8"/>
          <p:cNvSpPr>
            <a:spLocks noGrp="1"/>
          </p:cNvSpPr>
          <p:nvPr>
            <p:ph type="pic" sz="quarter" idx="25" hasCustomPrompt="1"/>
          </p:nvPr>
        </p:nvSpPr>
        <p:spPr bwMode="gray">
          <a:xfrm>
            <a:off x="6131655" y="1511300"/>
            <a:ext cx="2795744" cy="19440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22" name="Bildplatzhalter 8"/>
          <p:cNvSpPr>
            <a:spLocks noGrp="1"/>
          </p:cNvSpPr>
          <p:nvPr>
            <p:ph type="pic" sz="quarter" idx="26" hasCustomPrompt="1"/>
          </p:nvPr>
        </p:nvSpPr>
        <p:spPr bwMode="gray">
          <a:xfrm>
            <a:off x="6131655" y="4043527"/>
            <a:ext cx="2795744" cy="19440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23" name="Textplatzhalter 3"/>
          <p:cNvSpPr>
            <a:spLocks noGrp="1"/>
          </p:cNvSpPr>
          <p:nvPr>
            <p:ph type="body" sz="quarter" idx="27" hasCustomPrompt="1"/>
          </p:nvPr>
        </p:nvSpPr>
        <p:spPr>
          <a:xfrm>
            <a:off x="6131655" y="3500548"/>
            <a:ext cx="2795744" cy="324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Caption </a:t>
            </a:r>
            <a:r>
              <a:rPr lang="en-US" noProof="0" dirty="0" err="1"/>
              <a:t>CorpoS</a:t>
            </a:r>
            <a:r>
              <a:rPr lang="en-US" noProof="0" dirty="0"/>
              <a:t> 15 pt.</a:t>
            </a:r>
          </a:p>
        </p:txBody>
      </p:sp>
      <p:sp>
        <p:nvSpPr>
          <p:cNvPr id="24" name="Textplatzhalter 3"/>
          <p:cNvSpPr>
            <a:spLocks noGrp="1"/>
          </p:cNvSpPr>
          <p:nvPr>
            <p:ph type="body" sz="quarter" idx="28" hasCustomPrompt="1"/>
          </p:nvPr>
        </p:nvSpPr>
        <p:spPr>
          <a:xfrm>
            <a:off x="6131657" y="6030280"/>
            <a:ext cx="2795744" cy="324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Caption </a:t>
            </a:r>
            <a:r>
              <a:rPr lang="en-US" noProof="0" dirty="0" err="1"/>
              <a:t>CorpoS</a:t>
            </a:r>
            <a:r>
              <a:rPr lang="en-US" noProof="0" dirty="0"/>
              <a:t> 15 pt.</a:t>
            </a:r>
          </a:p>
        </p:txBody>
      </p:sp>
      <p:sp>
        <p:nvSpPr>
          <p:cNvPr id="15" name="Bildplatzhalter 8"/>
          <p:cNvSpPr>
            <a:spLocks noGrp="1"/>
          </p:cNvSpPr>
          <p:nvPr>
            <p:ph type="pic" sz="quarter" idx="29" hasCustomPrompt="1"/>
          </p:nvPr>
        </p:nvSpPr>
        <p:spPr bwMode="gray">
          <a:xfrm>
            <a:off x="3263725" y="1511300"/>
            <a:ext cx="2795744" cy="19440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16" name="Bildplatzhalter 8"/>
          <p:cNvSpPr>
            <a:spLocks noGrp="1"/>
          </p:cNvSpPr>
          <p:nvPr>
            <p:ph type="pic" sz="quarter" idx="30" hasCustomPrompt="1"/>
          </p:nvPr>
        </p:nvSpPr>
        <p:spPr bwMode="gray">
          <a:xfrm>
            <a:off x="3263725" y="4043527"/>
            <a:ext cx="2795744" cy="19440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17" name="Textplatzhalter 3"/>
          <p:cNvSpPr>
            <a:spLocks noGrp="1"/>
          </p:cNvSpPr>
          <p:nvPr>
            <p:ph type="body" sz="quarter" idx="31" hasCustomPrompt="1"/>
          </p:nvPr>
        </p:nvSpPr>
        <p:spPr>
          <a:xfrm>
            <a:off x="3263725" y="3500548"/>
            <a:ext cx="2795744" cy="324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Caption </a:t>
            </a:r>
            <a:r>
              <a:rPr lang="en-US" noProof="0" dirty="0" err="1"/>
              <a:t>CorpoS</a:t>
            </a:r>
            <a:r>
              <a:rPr lang="en-US" noProof="0" dirty="0"/>
              <a:t> 15 pt.</a:t>
            </a:r>
          </a:p>
        </p:txBody>
      </p:sp>
      <p:sp>
        <p:nvSpPr>
          <p:cNvPr id="18" name="Textplatzhalter 3"/>
          <p:cNvSpPr>
            <a:spLocks noGrp="1"/>
          </p:cNvSpPr>
          <p:nvPr>
            <p:ph type="body" sz="quarter" idx="32" hasCustomPrompt="1"/>
          </p:nvPr>
        </p:nvSpPr>
        <p:spPr>
          <a:xfrm>
            <a:off x="3263726" y="6030280"/>
            <a:ext cx="2795744" cy="324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Caption </a:t>
            </a:r>
            <a:r>
              <a:rPr lang="en-US" noProof="0" dirty="0" err="1"/>
              <a:t>CorpoS</a:t>
            </a:r>
            <a:r>
              <a:rPr lang="en-US" noProof="0" dirty="0"/>
              <a:t> 15 pt.</a:t>
            </a:r>
          </a:p>
        </p:txBody>
      </p:sp>
      <p:sp>
        <p:nvSpPr>
          <p:cNvPr id="19" name="Bildplatzhalter 8"/>
          <p:cNvSpPr>
            <a:spLocks noGrp="1"/>
          </p:cNvSpPr>
          <p:nvPr>
            <p:ph type="pic" sz="quarter" idx="33" hasCustomPrompt="1"/>
          </p:nvPr>
        </p:nvSpPr>
        <p:spPr bwMode="gray">
          <a:xfrm>
            <a:off x="8999588" y="1511300"/>
            <a:ext cx="2795744" cy="19440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20" name="Bildplatzhalter 8"/>
          <p:cNvSpPr>
            <a:spLocks noGrp="1"/>
          </p:cNvSpPr>
          <p:nvPr>
            <p:ph type="pic" sz="quarter" idx="34" hasCustomPrompt="1"/>
          </p:nvPr>
        </p:nvSpPr>
        <p:spPr bwMode="gray">
          <a:xfrm>
            <a:off x="8999588" y="4043527"/>
            <a:ext cx="2795744" cy="19440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25" name="Textplatzhalter 3"/>
          <p:cNvSpPr>
            <a:spLocks noGrp="1"/>
          </p:cNvSpPr>
          <p:nvPr>
            <p:ph type="body" sz="quarter" idx="35" hasCustomPrompt="1"/>
          </p:nvPr>
        </p:nvSpPr>
        <p:spPr>
          <a:xfrm>
            <a:off x="8999588" y="3500548"/>
            <a:ext cx="2795744" cy="324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Caption </a:t>
            </a:r>
            <a:r>
              <a:rPr lang="en-US" noProof="0" dirty="0" err="1"/>
              <a:t>CorpoS</a:t>
            </a:r>
            <a:r>
              <a:rPr lang="en-US" noProof="0" dirty="0"/>
              <a:t> 15 pt.</a:t>
            </a:r>
          </a:p>
        </p:txBody>
      </p:sp>
      <p:sp>
        <p:nvSpPr>
          <p:cNvPr id="26" name="Textplatzhalter 3"/>
          <p:cNvSpPr>
            <a:spLocks noGrp="1"/>
          </p:cNvSpPr>
          <p:nvPr>
            <p:ph type="body" sz="quarter" idx="36" hasCustomPrompt="1"/>
          </p:nvPr>
        </p:nvSpPr>
        <p:spPr>
          <a:xfrm>
            <a:off x="8999588" y="6030280"/>
            <a:ext cx="2795744" cy="324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Caption </a:t>
            </a:r>
            <a:r>
              <a:rPr lang="en-US" noProof="0" dirty="0" err="1"/>
              <a:t>CorpoS</a:t>
            </a:r>
            <a:r>
              <a:rPr lang="en-US" noProof="0" dirty="0"/>
              <a:t> 15 pt.</a:t>
            </a:r>
          </a:p>
        </p:txBody>
      </p:sp>
      <p:sp>
        <p:nvSpPr>
          <p:cNvPr id="32" name="Textplatzhalter 3"/>
          <p:cNvSpPr>
            <a:spLocks noGrp="1"/>
          </p:cNvSpPr>
          <p:nvPr>
            <p:ph type="body" sz="quarter" idx="17" hasCustomPrompt="1"/>
          </p:nvPr>
        </p:nvSpPr>
        <p:spPr>
          <a:xfrm>
            <a:off x="6969570" y="0"/>
            <a:ext cx="935513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33" name="Textplatzhalter 3"/>
          <p:cNvSpPr>
            <a:spLocks noGrp="1"/>
          </p:cNvSpPr>
          <p:nvPr>
            <p:ph type="body" sz="quarter" idx="18" hasCustomPrompt="1"/>
          </p:nvPr>
        </p:nvSpPr>
        <p:spPr>
          <a:xfrm>
            <a:off x="7980643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34" name="Textplatzhalter 3"/>
          <p:cNvSpPr>
            <a:spLocks noGrp="1"/>
          </p:cNvSpPr>
          <p:nvPr>
            <p:ph type="body" sz="quarter" idx="37" hasCustomPrompt="1"/>
          </p:nvPr>
        </p:nvSpPr>
        <p:spPr>
          <a:xfrm>
            <a:off x="9923631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</p:spTree>
    <p:extLst>
      <p:ext uri="{BB962C8B-B14F-4D97-AF65-F5344CB8AC3E}">
        <p14:creationId xmlns="" xmlns:p14="http://schemas.microsoft.com/office/powerpoint/2010/main" val="25311053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ultipictur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Komplett" hidden="1"/>
          <p:cNvSpPr/>
          <p:nvPr userDrawn="1"/>
        </p:nvSpPr>
        <p:spPr>
          <a:xfrm>
            <a:off x="395880" y="1511767"/>
            <a:ext cx="11399452" cy="3895508"/>
          </a:xfrm>
          <a:prstGeom prst="rect">
            <a:avLst/>
          </a:prstGeom>
          <a:solidFill>
            <a:schemeClr val="accent1"/>
          </a:solidFill>
          <a:ln w="0">
            <a:solidFill>
              <a:schemeClr val="tx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>
              <a:lnSpc>
                <a:spcPct val="108000"/>
              </a:lnSpc>
              <a:spcAft>
                <a:spcPts val="1007"/>
              </a:spcAft>
            </a:pPr>
            <a:endParaRPr lang="de-DE" sz="1999" dirty="0">
              <a:solidFill>
                <a:prstClr val="white"/>
              </a:solidFill>
            </a:endParaRPr>
          </a:p>
        </p:txBody>
      </p:sp>
      <p:grpSp>
        <p:nvGrpSpPr>
          <p:cNvPr id="64" name="Horizontal // fein" hidden="1"/>
          <p:cNvGrpSpPr/>
          <p:nvPr userDrawn="1"/>
        </p:nvGrpSpPr>
        <p:grpSpPr>
          <a:xfrm>
            <a:off x="395880" y="1511767"/>
            <a:ext cx="11399452" cy="3895508"/>
            <a:chOff x="396086" y="1511767"/>
            <a:chExt cx="11405389" cy="3895508"/>
          </a:xfrm>
        </p:grpSpPr>
        <p:sp>
          <p:nvSpPr>
            <p:cNvPr id="44" name="Links // Links"/>
            <p:cNvSpPr/>
            <p:nvPr userDrawn="1"/>
          </p:nvSpPr>
          <p:spPr>
            <a:xfrm>
              <a:off x="396086" y="1511767"/>
              <a:ext cx="885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45" name="Links // Rechts"/>
            <p:cNvSpPr/>
            <p:nvPr userDrawn="1"/>
          </p:nvSpPr>
          <p:spPr>
            <a:xfrm>
              <a:off x="2308774" y="1511767"/>
              <a:ext cx="885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46" name="Rechts // Links"/>
            <p:cNvSpPr/>
            <p:nvPr userDrawn="1"/>
          </p:nvSpPr>
          <p:spPr>
            <a:xfrm>
              <a:off x="8046838" y="1511767"/>
              <a:ext cx="885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47" name="Rechts // Rechts"/>
            <p:cNvSpPr/>
            <p:nvPr userDrawn="1"/>
          </p:nvSpPr>
          <p:spPr>
            <a:xfrm>
              <a:off x="9959526" y="1511767"/>
              <a:ext cx="885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48" name="Mitte // Links"/>
            <p:cNvSpPr/>
            <p:nvPr userDrawn="1"/>
          </p:nvSpPr>
          <p:spPr>
            <a:xfrm>
              <a:off x="4221462" y="1511767"/>
              <a:ext cx="885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49" name="Mitte // Rechts"/>
            <p:cNvSpPr/>
            <p:nvPr userDrawn="1"/>
          </p:nvSpPr>
          <p:spPr>
            <a:xfrm>
              <a:off x="6134150" y="1511767"/>
              <a:ext cx="885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50" name="Links // Links"/>
            <p:cNvSpPr/>
            <p:nvPr userDrawn="1"/>
          </p:nvSpPr>
          <p:spPr>
            <a:xfrm>
              <a:off x="1352430" y="1511767"/>
              <a:ext cx="885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51" name="Links // Rechts"/>
            <p:cNvSpPr/>
            <p:nvPr userDrawn="1"/>
          </p:nvSpPr>
          <p:spPr>
            <a:xfrm>
              <a:off x="3265118" y="1511767"/>
              <a:ext cx="885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52" name="Rechts // Links"/>
            <p:cNvSpPr/>
            <p:nvPr userDrawn="1"/>
          </p:nvSpPr>
          <p:spPr>
            <a:xfrm>
              <a:off x="9003182" y="1511767"/>
              <a:ext cx="885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53" name="Rechts // Rechts"/>
            <p:cNvSpPr/>
            <p:nvPr userDrawn="1"/>
          </p:nvSpPr>
          <p:spPr>
            <a:xfrm>
              <a:off x="10915875" y="1511767"/>
              <a:ext cx="885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54" name="Mitte // Links"/>
            <p:cNvSpPr/>
            <p:nvPr userDrawn="1"/>
          </p:nvSpPr>
          <p:spPr>
            <a:xfrm>
              <a:off x="5177806" y="1511767"/>
              <a:ext cx="885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55" name="Mitte // Rechts"/>
            <p:cNvSpPr/>
            <p:nvPr userDrawn="1"/>
          </p:nvSpPr>
          <p:spPr>
            <a:xfrm>
              <a:off x="7090494" y="1511767"/>
              <a:ext cx="885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65" name="Abstand Horizontal // fein" hidden="1"/>
          <p:cNvGrpSpPr/>
          <p:nvPr userDrawn="1"/>
        </p:nvGrpSpPr>
        <p:grpSpPr>
          <a:xfrm>
            <a:off x="1280393" y="1511767"/>
            <a:ext cx="9630427" cy="3895508"/>
            <a:chOff x="1281058" y="1511767"/>
            <a:chExt cx="9635443" cy="3895508"/>
          </a:xfrm>
        </p:grpSpPr>
        <p:sp>
          <p:nvSpPr>
            <p:cNvPr id="58" name="Abstand Rechts // Mitte"/>
            <p:cNvSpPr/>
            <p:nvPr userDrawn="1"/>
          </p:nvSpPr>
          <p:spPr>
            <a:xfrm>
              <a:off x="8931814" y="1511767"/>
              <a:ext cx="72000" cy="389550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59" name="Abstand Links // Mitte"/>
            <p:cNvSpPr/>
            <p:nvPr userDrawn="1"/>
          </p:nvSpPr>
          <p:spPr>
            <a:xfrm>
              <a:off x="1281058" y="1511767"/>
              <a:ext cx="72000" cy="389550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60" name="Abstand Mitte // Mitte"/>
            <p:cNvSpPr/>
            <p:nvPr userDrawn="1"/>
          </p:nvSpPr>
          <p:spPr>
            <a:xfrm>
              <a:off x="5106436" y="1511767"/>
              <a:ext cx="72000" cy="389550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61" name="Abstand Rechts // Mitte"/>
            <p:cNvSpPr/>
            <p:nvPr userDrawn="1"/>
          </p:nvSpPr>
          <p:spPr>
            <a:xfrm>
              <a:off x="10844501" y="1511767"/>
              <a:ext cx="72000" cy="389550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62" name="Abstand Links // Mitte"/>
            <p:cNvSpPr/>
            <p:nvPr userDrawn="1"/>
          </p:nvSpPr>
          <p:spPr>
            <a:xfrm>
              <a:off x="3193747" y="1511767"/>
              <a:ext cx="72000" cy="389550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63" name="Abstand Mitte // Mitte"/>
            <p:cNvSpPr/>
            <p:nvPr userDrawn="1"/>
          </p:nvSpPr>
          <p:spPr>
            <a:xfrm>
              <a:off x="7019125" y="1511767"/>
              <a:ext cx="72000" cy="389550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56" name="Horizontal // grob" hidden="1"/>
          <p:cNvGrpSpPr/>
          <p:nvPr userDrawn="1"/>
        </p:nvGrpSpPr>
        <p:grpSpPr>
          <a:xfrm>
            <a:off x="395880" y="1511300"/>
            <a:ext cx="11399452" cy="3895976"/>
            <a:chOff x="396086" y="1511300"/>
            <a:chExt cx="11405389" cy="3895976"/>
          </a:xfrm>
        </p:grpSpPr>
        <p:sp>
          <p:nvSpPr>
            <p:cNvPr id="25" name="Links // Links"/>
            <p:cNvSpPr/>
            <p:nvPr userDrawn="1"/>
          </p:nvSpPr>
          <p:spPr>
            <a:xfrm>
              <a:off x="396086" y="1511300"/>
              <a:ext cx="1839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26" name="Links // Rechts"/>
            <p:cNvSpPr/>
            <p:nvPr userDrawn="1"/>
          </p:nvSpPr>
          <p:spPr>
            <a:xfrm>
              <a:off x="2309244" y="1511300"/>
              <a:ext cx="1839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27" name="Rechts // Links"/>
            <p:cNvSpPr/>
            <p:nvPr userDrawn="1"/>
          </p:nvSpPr>
          <p:spPr>
            <a:xfrm>
              <a:off x="8048718" y="1511768"/>
              <a:ext cx="1839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28" name="Rechts // Rechts"/>
            <p:cNvSpPr/>
            <p:nvPr userDrawn="1"/>
          </p:nvSpPr>
          <p:spPr>
            <a:xfrm>
              <a:off x="9961875" y="1511768"/>
              <a:ext cx="1839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39" name="Mitte // Links"/>
            <p:cNvSpPr/>
            <p:nvPr userDrawn="1"/>
          </p:nvSpPr>
          <p:spPr>
            <a:xfrm>
              <a:off x="4222402" y="1511300"/>
              <a:ext cx="1839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40" name="Mitte // Rechts"/>
            <p:cNvSpPr/>
            <p:nvPr userDrawn="1"/>
          </p:nvSpPr>
          <p:spPr>
            <a:xfrm>
              <a:off x="6135560" y="1511300"/>
              <a:ext cx="1839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23" name="Links"/>
            <p:cNvSpPr/>
            <p:nvPr userDrawn="1"/>
          </p:nvSpPr>
          <p:spPr>
            <a:xfrm>
              <a:off x="396086" y="1511767"/>
              <a:ext cx="3754800" cy="3895508"/>
            </a:xfrm>
            <a:prstGeom prst="rect">
              <a:avLst/>
            </a:prstGeom>
            <a:solidFill>
              <a:schemeClr val="accent2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36" name="Mitte"/>
            <p:cNvSpPr/>
            <p:nvPr userDrawn="1"/>
          </p:nvSpPr>
          <p:spPr>
            <a:xfrm>
              <a:off x="4221380" y="1511767"/>
              <a:ext cx="3754800" cy="3895508"/>
            </a:xfrm>
            <a:prstGeom prst="rect">
              <a:avLst/>
            </a:prstGeom>
            <a:solidFill>
              <a:schemeClr val="accent2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24" name="Rechts"/>
            <p:cNvSpPr/>
            <p:nvPr userDrawn="1"/>
          </p:nvSpPr>
          <p:spPr>
            <a:xfrm>
              <a:off x="8046675" y="1511767"/>
              <a:ext cx="3754800" cy="3895508"/>
            </a:xfrm>
            <a:prstGeom prst="rect">
              <a:avLst/>
            </a:prstGeom>
            <a:solidFill>
              <a:schemeClr val="accent2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67" name="Abstand Horizontal // grob" hidden="1"/>
          <p:cNvGrpSpPr/>
          <p:nvPr userDrawn="1"/>
        </p:nvGrpSpPr>
        <p:grpSpPr>
          <a:xfrm>
            <a:off x="2235301" y="1511300"/>
            <a:ext cx="7720610" cy="3895508"/>
            <a:chOff x="2236465" y="1511300"/>
            <a:chExt cx="7724631" cy="3895508"/>
          </a:xfrm>
        </p:grpSpPr>
        <p:sp>
          <p:nvSpPr>
            <p:cNvPr id="33" name="Abstand Links"/>
            <p:cNvSpPr/>
            <p:nvPr userDrawn="1"/>
          </p:nvSpPr>
          <p:spPr>
            <a:xfrm>
              <a:off x="4150133" y="1511300"/>
              <a:ext cx="72000" cy="389550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35" name="Abstand Rechts"/>
            <p:cNvSpPr/>
            <p:nvPr userDrawn="1"/>
          </p:nvSpPr>
          <p:spPr>
            <a:xfrm>
              <a:off x="7975427" y="1511300"/>
              <a:ext cx="72000" cy="389550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41" name="Abstand Rechts // Mitte"/>
            <p:cNvSpPr/>
            <p:nvPr userDrawn="1"/>
          </p:nvSpPr>
          <p:spPr>
            <a:xfrm>
              <a:off x="9889096" y="1511300"/>
              <a:ext cx="72000" cy="389550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42" name="Abstand Links // Mitte"/>
            <p:cNvSpPr/>
            <p:nvPr userDrawn="1"/>
          </p:nvSpPr>
          <p:spPr>
            <a:xfrm>
              <a:off x="2236465" y="1511300"/>
              <a:ext cx="72000" cy="389550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43" name="Abstand Mitte // Mitte"/>
            <p:cNvSpPr/>
            <p:nvPr userDrawn="1"/>
          </p:nvSpPr>
          <p:spPr>
            <a:xfrm>
              <a:off x="6062781" y="1511300"/>
              <a:ext cx="72000" cy="389550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99" name="Vertikal" hidden="1"/>
          <p:cNvGrpSpPr/>
          <p:nvPr userDrawn="1"/>
        </p:nvGrpSpPr>
        <p:grpSpPr>
          <a:xfrm>
            <a:off x="395082" y="1511299"/>
            <a:ext cx="11400250" cy="3895976"/>
            <a:chOff x="395287" y="1511299"/>
            <a:chExt cx="11406188" cy="3895976"/>
          </a:xfrm>
        </p:grpSpPr>
        <p:sp>
          <p:nvSpPr>
            <p:cNvPr id="19" name="Oben // Oben"/>
            <p:cNvSpPr/>
            <p:nvPr userDrawn="1"/>
          </p:nvSpPr>
          <p:spPr>
            <a:xfrm>
              <a:off x="396086" y="1511299"/>
              <a:ext cx="11405389" cy="921600"/>
            </a:xfrm>
            <a:prstGeom prst="rect">
              <a:avLst/>
            </a:prstGeom>
            <a:solidFill>
              <a:schemeClr val="accent2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20" name="Oben // Unten"/>
            <p:cNvSpPr/>
            <p:nvPr userDrawn="1"/>
          </p:nvSpPr>
          <p:spPr>
            <a:xfrm>
              <a:off x="396086" y="2502758"/>
              <a:ext cx="11405389" cy="921600"/>
            </a:xfrm>
            <a:prstGeom prst="rect">
              <a:avLst/>
            </a:prstGeom>
            <a:solidFill>
              <a:schemeClr val="accent2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21" name="Unten // Oben"/>
            <p:cNvSpPr/>
            <p:nvPr userDrawn="1"/>
          </p:nvSpPr>
          <p:spPr>
            <a:xfrm>
              <a:off x="395287" y="3494217"/>
              <a:ext cx="11405389" cy="921600"/>
            </a:xfrm>
            <a:prstGeom prst="rect">
              <a:avLst/>
            </a:prstGeom>
            <a:solidFill>
              <a:schemeClr val="accent2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22" name="Unten // Unten"/>
            <p:cNvSpPr/>
            <p:nvPr userDrawn="1"/>
          </p:nvSpPr>
          <p:spPr>
            <a:xfrm>
              <a:off x="396086" y="4485675"/>
              <a:ext cx="11405389" cy="921600"/>
            </a:xfrm>
            <a:prstGeom prst="rect">
              <a:avLst/>
            </a:prstGeom>
            <a:solidFill>
              <a:schemeClr val="accent2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16" name="Oben"/>
            <p:cNvSpPr/>
            <p:nvPr userDrawn="1"/>
          </p:nvSpPr>
          <p:spPr>
            <a:xfrm>
              <a:off x="396086" y="1511300"/>
              <a:ext cx="11405389" cy="1911600"/>
            </a:xfrm>
            <a:prstGeom prst="rect">
              <a:avLst/>
            </a:prstGeom>
            <a:solidFill>
              <a:schemeClr val="accent2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18" name="Unten"/>
            <p:cNvSpPr/>
            <p:nvPr userDrawn="1"/>
          </p:nvSpPr>
          <p:spPr>
            <a:xfrm>
              <a:off x="396086" y="3495675"/>
              <a:ext cx="11405389" cy="1911600"/>
            </a:xfrm>
            <a:prstGeom prst="rect">
              <a:avLst/>
            </a:prstGeom>
            <a:solidFill>
              <a:schemeClr val="accent2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98" name="Abstand Vertikal" hidden="1"/>
          <p:cNvGrpSpPr/>
          <p:nvPr userDrawn="1"/>
        </p:nvGrpSpPr>
        <p:grpSpPr>
          <a:xfrm>
            <a:off x="395880" y="2431828"/>
            <a:ext cx="11399452" cy="2054918"/>
            <a:chOff x="396086" y="2431828"/>
            <a:chExt cx="11405389" cy="2054918"/>
          </a:xfrm>
        </p:grpSpPr>
        <p:sp>
          <p:nvSpPr>
            <p:cNvPr id="29" name="Abstand Mitte"/>
            <p:cNvSpPr/>
            <p:nvPr userDrawn="1"/>
          </p:nvSpPr>
          <p:spPr>
            <a:xfrm>
              <a:off x="396885" y="3423287"/>
              <a:ext cx="11404590" cy="72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31" name="Abstand Oben // Mitte"/>
            <p:cNvSpPr/>
            <p:nvPr userDrawn="1"/>
          </p:nvSpPr>
          <p:spPr>
            <a:xfrm>
              <a:off x="396086" y="2431828"/>
              <a:ext cx="11404590" cy="72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32" name="Abstand Unten // Mitte"/>
            <p:cNvSpPr/>
            <p:nvPr userDrawn="1"/>
          </p:nvSpPr>
          <p:spPr>
            <a:xfrm>
              <a:off x="396086" y="4414746"/>
              <a:ext cx="11404590" cy="72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</p:grpSp>
      <p:sp>
        <p:nvSpPr>
          <p:cNvPr id="2" name="Titel 1"/>
          <p:cNvSpPr>
            <a:spLocks noGrp="1"/>
          </p:cNvSpPr>
          <p:nvPr userDrawn="1">
            <p:ph type="title" hasCustomPrompt="1"/>
          </p:nvPr>
        </p:nvSpPr>
        <p:spPr/>
        <p:txBody>
          <a:bodyPr/>
          <a:lstStyle/>
          <a:p>
            <a:r>
              <a:rPr lang="en-US" noProof="0" dirty="0"/>
              <a:t>Headline on two lines in </a:t>
            </a:r>
            <a:r>
              <a:rPr lang="en-US" noProof="0" dirty="0" err="1"/>
              <a:t>CorpoA</a:t>
            </a:r>
            <a:r>
              <a:rPr lang="en-US" noProof="0" dirty="0"/>
              <a:t> (Headings) 30 pt. </a:t>
            </a:r>
            <a:br>
              <a:rPr lang="en-US" noProof="0" dirty="0"/>
            </a:br>
            <a:r>
              <a:rPr lang="en-US" noProof="0" dirty="0"/>
              <a:t>Lorem ipsum dolor sit </a:t>
            </a:r>
            <a:r>
              <a:rPr lang="en-US" noProof="0" dirty="0" err="1"/>
              <a:t>amet</a:t>
            </a:r>
            <a:r>
              <a:rPr lang="en-US" noProof="0" dirty="0"/>
              <a:t>.</a:t>
            </a:r>
          </a:p>
        </p:txBody>
      </p:sp>
      <p:sp>
        <p:nvSpPr>
          <p:cNvPr id="3" name="Fußzeilenplatzhalter 2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170804_One Pager_Extra-heavy On-road positioning_v2.pptx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 userDrawn="1">
            <p:ph type="sldNum" sz="quarter" idx="11"/>
          </p:nvPr>
        </p:nvSpPr>
        <p:spPr/>
        <p:txBody>
          <a:bodyPr/>
          <a:lstStyle/>
          <a:p>
            <a:fld id="{AD1D1349-391B-44DC-865F-5996B3E40F26}" type="slidenum">
              <a:rPr lang="en-US" smtClean="0">
                <a:solidFill>
                  <a:prstClr val="black"/>
                </a:solidFill>
              </a:rPr>
              <a:pPr/>
              <a:t>‹Nº›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Textplatzhalter 6"/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395083" y="5436002"/>
            <a:ext cx="11400249" cy="990200"/>
          </a:xfrm>
        </p:spPr>
        <p:txBody>
          <a:bodyPr/>
          <a:lstStyle>
            <a:lvl1pPr>
              <a:spcAft>
                <a:spcPts val="0"/>
              </a:spcAft>
              <a:defRPr/>
            </a:lvl1pPr>
            <a:lvl2pPr>
              <a:spcAft>
                <a:spcPts val="0"/>
              </a:spcAft>
              <a:defRPr/>
            </a:lvl2pPr>
            <a:lvl3pPr>
              <a:spcAft>
                <a:spcPts val="0"/>
              </a:spcAft>
              <a:defRPr/>
            </a:lvl3pPr>
            <a:lvl4pPr>
              <a:spcAft>
                <a:spcPts val="0"/>
              </a:spcAft>
              <a:defRPr/>
            </a:lvl4pPr>
            <a:lvl5pPr>
              <a:spcAft>
                <a:spcPts val="0"/>
              </a:spcAft>
              <a:defRPr/>
            </a:lvl5pPr>
            <a:lvl6pPr>
              <a:spcAft>
                <a:spcPts val="0"/>
              </a:spcAft>
              <a:defRPr/>
            </a:lvl6pPr>
            <a:lvl7pPr>
              <a:spcAft>
                <a:spcPts val="0"/>
              </a:spcAft>
              <a:defRPr/>
            </a:lvl7pPr>
            <a:lvl8pPr>
              <a:spcAft>
                <a:spcPts val="0"/>
              </a:spcAft>
              <a:defRPr/>
            </a:lvl8pPr>
            <a:lvl9pPr>
              <a:spcAft>
                <a:spcPts val="0"/>
              </a:spcAft>
              <a:defRPr/>
            </a:lvl9pPr>
          </a:lstStyle>
          <a:p>
            <a:pPr lvl="0"/>
            <a:r>
              <a:rPr lang="en-US" noProof="0" dirty="0"/>
              <a:t>Insert text in </a:t>
            </a:r>
            <a:r>
              <a:rPr lang="en-US" noProof="0" dirty="0" err="1"/>
              <a:t>CorpoS</a:t>
            </a:r>
            <a:r>
              <a:rPr lang="en-US" noProof="0" dirty="0"/>
              <a:t> (Body), 20 pt. // for bullets: Home // Paragraph// Increase List Level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</p:txBody>
      </p:sp>
      <p:sp>
        <p:nvSpPr>
          <p:cNvPr id="68" name="Bildplatzhalter 8"/>
          <p:cNvSpPr>
            <a:spLocks noGrp="1"/>
          </p:cNvSpPr>
          <p:nvPr userDrawn="1">
            <p:ph type="pic" sz="quarter" idx="13" hasCustomPrompt="1"/>
          </p:nvPr>
        </p:nvSpPr>
        <p:spPr bwMode="gray">
          <a:xfrm>
            <a:off x="396677" y="1511768"/>
            <a:ext cx="1843200" cy="191259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999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76" name="Bildplatzhalter 8"/>
          <p:cNvSpPr>
            <a:spLocks noGrp="1"/>
          </p:cNvSpPr>
          <p:nvPr userDrawn="1">
            <p:ph type="pic" sz="quarter" idx="14" hasCustomPrompt="1"/>
          </p:nvPr>
        </p:nvSpPr>
        <p:spPr bwMode="gray">
          <a:xfrm>
            <a:off x="2307263" y="1511768"/>
            <a:ext cx="1843200" cy="191259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999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78" name="Bildplatzhalter 8"/>
          <p:cNvSpPr>
            <a:spLocks noGrp="1"/>
          </p:cNvSpPr>
          <p:nvPr userDrawn="1">
            <p:ph type="pic" sz="quarter" idx="16" hasCustomPrompt="1"/>
          </p:nvPr>
        </p:nvSpPr>
        <p:spPr bwMode="gray">
          <a:xfrm>
            <a:off x="395082" y="3495678"/>
            <a:ext cx="3754800" cy="1911131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999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85" name="Bildplatzhalter 8"/>
          <p:cNvSpPr>
            <a:spLocks noGrp="1"/>
          </p:cNvSpPr>
          <p:nvPr userDrawn="1">
            <p:ph type="pic" sz="quarter" idx="23" hasCustomPrompt="1"/>
          </p:nvPr>
        </p:nvSpPr>
        <p:spPr bwMode="gray">
          <a:xfrm>
            <a:off x="4220203" y="2503829"/>
            <a:ext cx="3754800" cy="1910916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999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89" name="Bildplatzhalter 8"/>
          <p:cNvSpPr>
            <a:spLocks noGrp="1"/>
          </p:cNvSpPr>
          <p:nvPr userDrawn="1">
            <p:ph type="pic" sz="quarter" idx="27" hasCustomPrompt="1"/>
          </p:nvPr>
        </p:nvSpPr>
        <p:spPr bwMode="gray">
          <a:xfrm>
            <a:off x="6130958" y="4486748"/>
            <a:ext cx="1843200" cy="920061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999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91" name="Bildplatzhalter 8"/>
          <p:cNvSpPr>
            <a:spLocks noGrp="1"/>
          </p:cNvSpPr>
          <p:nvPr>
            <p:ph type="pic" sz="quarter" idx="29" hasCustomPrompt="1"/>
          </p:nvPr>
        </p:nvSpPr>
        <p:spPr bwMode="gray">
          <a:xfrm>
            <a:off x="4220204" y="4486748"/>
            <a:ext cx="1843200" cy="920061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999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93" name="Bildplatzhalter 8"/>
          <p:cNvSpPr>
            <a:spLocks noGrp="1"/>
          </p:cNvSpPr>
          <p:nvPr userDrawn="1">
            <p:ph type="pic" sz="quarter" idx="31" hasCustomPrompt="1"/>
          </p:nvPr>
        </p:nvSpPr>
        <p:spPr bwMode="gray">
          <a:xfrm>
            <a:off x="8042487" y="3495678"/>
            <a:ext cx="3752845" cy="1911131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999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95" name="Bildplatzhalter 8"/>
          <p:cNvSpPr>
            <a:spLocks noGrp="1"/>
          </p:cNvSpPr>
          <p:nvPr userDrawn="1">
            <p:ph type="pic" sz="quarter" idx="33" hasCustomPrompt="1"/>
          </p:nvPr>
        </p:nvSpPr>
        <p:spPr bwMode="gray">
          <a:xfrm>
            <a:off x="8042487" y="1511768"/>
            <a:ext cx="1843200" cy="191259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999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96" name="Bildplatzhalter 8"/>
          <p:cNvSpPr>
            <a:spLocks noGrp="1"/>
          </p:cNvSpPr>
          <p:nvPr userDrawn="1">
            <p:ph type="pic" sz="quarter" idx="34" hasCustomPrompt="1"/>
          </p:nvPr>
        </p:nvSpPr>
        <p:spPr bwMode="gray">
          <a:xfrm>
            <a:off x="9956690" y="1511768"/>
            <a:ext cx="1843200" cy="191259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999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74" name="Bildplatzhalter 8"/>
          <p:cNvSpPr>
            <a:spLocks noGrp="1"/>
          </p:cNvSpPr>
          <p:nvPr>
            <p:ph type="pic" sz="quarter" idx="35" hasCustomPrompt="1"/>
          </p:nvPr>
        </p:nvSpPr>
        <p:spPr bwMode="gray">
          <a:xfrm>
            <a:off x="6130691" y="1511769"/>
            <a:ext cx="1843200" cy="920061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999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75" name="Bildplatzhalter 8"/>
          <p:cNvSpPr>
            <a:spLocks noGrp="1"/>
          </p:cNvSpPr>
          <p:nvPr>
            <p:ph type="pic" sz="quarter" idx="36" hasCustomPrompt="1"/>
          </p:nvPr>
        </p:nvSpPr>
        <p:spPr bwMode="gray">
          <a:xfrm>
            <a:off x="4220304" y="1511769"/>
            <a:ext cx="1843200" cy="920061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999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69" name="Textplatzhalter 3"/>
          <p:cNvSpPr>
            <a:spLocks noGrp="1"/>
          </p:cNvSpPr>
          <p:nvPr>
            <p:ph type="body" sz="quarter" idx="17" hasCustomPrompt="1"/>
          </p:nvPr>
        </p:nvSpPr>
        <p:spPr>
          <a:xfrm>
            <a:off x="6969570" y="0"/>
            <a:ext cx="935513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70" name="Textplatzhalter 3"/>
          <p:cNvSpPr>
            <a:spLocks noGrp="1"/>
          </p:cNvSpPr>
          <p:nvPr>
            <p:ph type="body" sz="quarter" idx="18" hasCustomPrompt="1"/>
          </p:nvPr>
        </p:nvSpPr>
        <p:spPr>
          <a:xfrm>
            <a:off x="7980643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71" name="Textplatzhalter 3"/>
          <p:cNvSpPr>
            <a:spLocks noGrp="1"/>
          </p:cNvSpPr>
          <p:nvPr>
            <p:ph type="body" sz="quarter" idx="37" hasCustomPrompt="1"/>
          </p:nvPr>
        </p:nvSpPr>
        <p:spPr>
          <a:xfrm>
            <a:off x="9923631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72" name="Textplatzhalter 7"/>
          <p:cNvSpPr>
            <a:spLocks noGrp="1"/>
          </p:cNvSpPr>
          <p:nvPr>
            <p:ph type="body" sz="quarter" idx="38" hasCustomPrompt="1"/>
          </p:nvPr>
        </p:nvSpPr>
        <p:spPr>
          <a:xfrm>
            <a:off x="395081" y="151202"/>
            <a:ext cx="5505133" cy="220274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1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9pPr>
          </a:lstStyle>
          <a:p>
            <a:pPr lvl="0"/>
            <a:r>
              <a:rPr lang="en-US" noProof="0" dirty="0"/>
              <a:t>Optional chapter heading</a:t>
            </a:r>
          </a:p>
        </p:txBody>
      </p:sp>
    </p:spTree>
    <p:extLst>
      <p:ext uri="{BB962C8B-B14F-4D97-AF65-F5344CB8AC3E}">
        <p14:creationId xmlns="" xmlns:p14="http://schemas.microsoft.com/office/powerpoint/2010/main" val="334840865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ultipictur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Komplett" hidden="1"/>
          <p:cNvSpPr/>
          <p:nvPr userDrawn="1"/>
        </p:nvSpPr>
        <p:spPr>
          <a:xfrm>
            <a:off x="395880" y="1511767"/>
            <a:ext cx="11399452" cy="3895508"/>
          </a:xfrm>
          <a:prstGeom prst="rect">
            <a:avLst/>
          </a:prstGeom>
          <a:solidFill>
            <a:schemeClr val="accent1"/>
          </a:solidFill>
          <a:ln w="0">
            <a:solidFill>
              <a:schemeClr val="tx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>
              <a:lnSpc>
                <a:spcPct val="108000"/>
              </a:lnSpc>
              <a:spcAft>
                <a:spcPts val="1007"/>
              </a:spcAft>
            </a:pPr>
            <a:endParaRPr lang="de-DE" sz="1999" dirty="0">
              <a:solidFill>
                <a:prstClr val="white"/>
              </a:solidFill>
            </a:endParaRPr>
          </a:p>
        </p:txBody>
      </p:sp>
      <p:grpSp>
        <p:nvGrpSpPr>
          <p:cNvPr id="64" name="Horizontal // fein" hidden="1"/>
          <p:cNvGrpSpPr/>
          <p:nvPr userDrawn="1"/>
        </p:nvGrpSpPr>
        <p:grpSpPr>
          <a:xfrm>
            <a:off x="395880" y="1511767"/>
            <a:ext cx="11399452" cy="3895508"/>
            <a:chOff x="396086" y="1511767"/>
            <a:chExt cx="11405389" cy="3895508"/>
          </a:xfrm>
        </p:grpSpPr>
        <p:sp>
          <p:nvSpPr>
            <p:cNvPr id="44" name="Links // Links"/>
            <p:cNvSpPr/>
            <p:nvPr userDrawn="1"/>
          </p:nvSpPr>
          <p:spPr>
            <a:xfrm>
              <a:off x="396086" y="1511767"/>
              <a:ext cx="885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45" name="Links // Rechts"/>
            <p:cNvSpPr/>
            <p:nvPr userDrawn="1"/>
          </p:nvSpPr>
          <p:spPr>
            <a:xfrm>
              <a:off x="2308774" y="1511767"/>
              <a:ext cx="885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46" name="Rechts // Links"/>
            <p:cNvSpPr/>
            <p:nvPr userDrawn="1"/>
          </p:nvSpPr>
          <p:spPr>
            <a:xfrm>
              <a:off x="8046838" y="1511767"/>
              <a:ext cx="885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47" name="Rechts // Rechts"/>
            <p:cNvSpPr/>
            <p:nvPr userDrawn="1"/>
          </p:nvSpPr>
          <p:spPr>
            <a:xfrm>
              <a:off x="9959526" y="1511767"/>
              <a:ext cx="885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48" name="Mitte // Links"/>
            <p:cNvSpPr/>
            <p:nvPr userDrawn="1"/>
          </p:nvSpPr>
          <p:spPr>
            <a:xfrm>
              <a:off x="4221462" y="1511767"/>
              <a:ext cx="885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49" name="Mitte // Rechts"/>
            <p:cNvSpPr/>
            <p:nvPr userDrawn="1"/>
          </p:nvSpPr>
          <p:spPr>
            <a:xfrm>
              <a:off x="6134150" y="1511767"/>
              <a:ext cx="885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50" name="Links // Links"/>
            <p:cNvSpPr/>
            <p:nvPr userDrawn="1"/>
          </p:nvSpPr>
          <p:spPr>
            <a:xfrm>
              <a:off x="1352430" y="1511767"/>
              <a:ext cx="885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51" name="Links // Rechts"/>
            <p:cNvSpPr/>
            <p:nvPr userDrawn="1"/>
          </p:nvSpPr>
          <p:spPr>
            <a:xfrm>
              <a:off x="3265118" y="1511767"/>
              <a:ext cx="885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52" name="Rechts // Links"/>
            <p:cNvSpPr/>
            <p:nvPr userDrawn="1"/>
          </p:nvSpPr>
          <p:spPr>
            <a:xfrm>
              <a:off x="9003182" y="1511767"/>
              <a:ext cx="885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53" name="Rechts // Rechts"/>
            <p:cNvSpPr/>
            <p:nvPr userDrawn="1"/>
          </p:nvSpPr>
          <p:spPr>
            <a:xfrm>
              <a:off x="10915875" y="1511767"/>
              <a:ext cx="885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54" name="Mitte // Links"/>
            <p:cNvSpPr/>
            <p:nvPr userDrawn="1"/>
          </p:nvSpPr>
          <p:spPr>
            <a:xfrm>
              <a:off x="5177806" y="1511767"/>
              <a:ext cx="885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55" name="Mitte // Rechts"/>
            <p:cNvSpPr/>
            <p:nvPr userDrawn="1"/>
          </p:nvSpPr>
          <p:spPr>
            <a:xfrm>
              <a:off x="7090494" y="1511767"/>
              <a:ext cx="885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65" name="Abstand Horizontal // fein" hidden="1"/>
          <p:cNvGrpSpPr/>
          <p:nvPr userDrawn="1"/>
        </p:nvGrpSpPr>
        <p:grpSpPr>
          <a:xfrm>
            <a:off x="1280393" y="1511767"/>
            <a:ext cx="9630427" cy="3895508"/>
            <a:chOff x="1281058" y="1511767"/>
            <a:chExt cx="9635443" cy="3895508"/>
          </a:xfrm>
        </p:grpSpPr>
        <p:sp>
          <p:nvSpPr>
            <p:cNvPr id="58" name="Abstand Rechts // Mitte"/>
            <p:cNvSpPr/>
            <p:nvPr userDrawn="1"/>
          </p:nvSpPr>
          <p:spPr>
            <a:xfrm>
              <a:off x="8931814" y="1511767"/>
              <a:ext cx="72000" cy="389550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59" name="Abstand Links // Mitte"/>
            <p:cNvSpPr/>
            <p:nvPr userDrawn="1"/>
          </p:nvSpPr>
          <p:spPr>
            <a:xfrm>
              <a:off x="1281058" y="1511767"/>
              <a:ext cx="72000" cy="389550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60" name="Abstand Mitte // Mitte"/>
            <p:cNvSpPr/>
            <p:nvPr userDrawn="1"/>
          </p:nvSpPr>
          <p:spPr>
            <a:xfrm>
              <a:off x="5106436" y="1511767"/>
              <a:ext cx="72000" cy="389550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61" name="Abstand Rechts // Mitte"/>
            <p:cNvSpPr/>
            <p:nvPr userDrawn="1"/>
          </p:nvSpPr>
          <p:spPr>
            <a:xfrm>
              <a:off x="10844501" y="1511767"/>
              <a:ext cx="72000" cy="389550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62" name="Abstand Links // Mitte"/>
            <p:cNvSpPr/>
            <p:nvPr userDrawn="1"/>
          </p:nvSpPr>
          <p:spPr>
            <a:xfrm>
              <a:off x="3193747" y="1511767"/>
              <a:ext cx="72000" cy="389550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63" name="Abstand Mitte // Mitte"/>
            <p:cNvSpPr/>
            <p:nvPr userDrawn="1"/>
          </p:nvSpPr>
          <p:spPr>
            <a:xfrm>
              <a:off x="7019125" y="1511767"/>
              <a:ext cx="72000" cy="389550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56" name="Horizontal // grob" hidden="1"/>
          <p:cNvGrpSpPr/>
          <p:nvPr userDrawn="1"/>
        </p:nvGrpSpPr>
        <p:grpSpPr>
          <a:xfrm>
            <a:off x="395880" y="1511300"/>
            <a:ext cx="11399452" cy="3895976"/>
            <a:chOff x="396086" y="1511300"/>
            <a:chExt cx="11405389" cy="3895976"/>
          </a:xfrm>
        </p:grpSpPr>
        <p:sp>
          <p:nvSpPr>
            <p:cNvPr id="25" name="Links // Links"/>
            <p:cNvSpPr/>
            <p:nvPr userDrawn="1"/>
          </p:nvSpPr>
          <p:spPr>
            <a:xfrm>
              <a:off x="396086" y="1511300"/>
              <a:ext cx="1839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26" name="Links // Rechts"/>
            <p:cNvSpPr/>
            <p:nvPr userDrawn="1"/>
          </p:nvSpPr>
          <p:spPr>
            <a:xfrm>
              <a:off x="2309244" y="1511300"/>
              <a:ext cx="1839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27" name="Rechts // Links"/>
            <p:cNvSpPr/>
            <p:nvPr userDrawn="1"/>
          </p:nvSpPr>
          <p:spPr>
            <a:xfrm>
              <a:off x="8048718" y="1511768"/>
              <a:ext cx="1839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28" name="Rechts // Rechts"/>
            <p:cNvSpPr/>
            <p:nvPr userDrawn="1"/>
          </p:nvSpPr>
          <p:spPr>
            <a:xfrm>
              <a:off x="9961875" y="1511768"/>
              <a:ext cx="1839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39" name="Mitte // Links"/>
            <p:cNvSpPr/>
            <p:nvPr userDrawn="1"/>
          </p:nvSpPr>
          <p:spPr>
            <a:xfrm>
              <a:off x="4222402" y="1511300"/>
              <a:ext cx="1839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40" name="Mitte // Rechts"/>
            <p:cNvSpPr/>
            <p:nvPr userDrawn="1"/>
          </p:nvSpPr>
          <p:spPr>
            <a:xfrm>
              <a:off x="6135560" y="1511300"/>
              <a:ext cx="1839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23" name="Links"/>
            <p:cNvSpPr/>
            <p:nvPr userDrawn="1"/>
          </p:nvSpPr>
          <p:spPr>
            <a:xfrm>
              <a:off x="396086" y="1511767"/>
              <a:ext cx="3754800" cy="3895508"/>
            </a:xfrm>
            <a:prstGeom prst="rect">
              <a:avLst/>
            </a:prstGeom>
            <a:solidFill>
              <a:schemeClr val="accent2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36" name="Mitte"/>
            <p:cNvSpPr/>
            <p:nvPr userDrawn="1"/>
          </p:nvSpPr>
          <p:spPr>
            <a:xfrm>
              <a:off x="4221380" y="1511767"/>
              <a:ext cx="3754800" cy="3895508"/>
            </a:xfrm>
            <a:prstGeom prst="rect">
              <a:avLst/>
            </a:prstGeom>
            <a:solidFill>
              <a:schemeClr val="accent2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24" name="Rechts"/>
            <p:cNvSpPr/>
            <p:nvPr userDrawn="1"/>
          </p:nvSpPr>
          <p:spPr>
            <a:xfrm>
              <a:off x="8046675" y="1511767"/>
              <a:ext cx="3754800" cy="3895508"/>
            </a:xfrm>
            <a:prstGeom prst="rect">
              <a:avLst/>
            </a:prstGeom>
            <a:solidFill>
              <a:schemeClr val="accent2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67" name="Abstand Horizontal // grob" hidden="1"/>
          <p:cNvGrpSpPr/>
          <p:nvPr userDrawn="1"/>
        </p:nvGrpSpPr>
        <p:grpSpPr>
          <a:xfrm>
            <a:off x="2235301" y="1511300"/>
            <a:ext cx="7720610" cy="3895508"/>
            <a:chOff x="2236465" y="1511300"/>
            <a:chExt cx="7724631" cy="3895508"/>
          </a:xfrm>
        </p:grpSpPr>
        <p:sp>
          <p:nvSpPr>
            <p:cNvPr id="33" name="Abstand Links"/>
            <p:cNvSpPr/>
            <p:nvPr userDrawn="1"/>
          </p:nvSpPr>
          <p:spPr>
            <a:xfrm>
              <a:off x="4150133" y="1511300"/>
              <a:ext cx="72000" cy="389550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35" name="Abstand Rechts"/>
            <p:cNvSpPr/>
            <p:nvPr userDrawn="1"/>
          </p:nvSpPr>
          <p:spPr>
            <a:xfrm>
              <a:off x="7975427" y="1511300"/>
              <a:ext cx="72000" cy="389550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41" name="Abstand Rechts // Mitte"/>
            <p:cNvSpPr/>
            <p:nvPr userDrawn="1"/>
          </p:nvSpPr>
          <p:spPr>
            <a:xfrm>
              <a:off x="9889096" y="1511300"/>
              <a:ext cx="72000" cy="389550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42" name="Abstand Links // Mitte"/>
            <p:cNvSpPr/>
            <p:nvPr userDrawn="1"/>
          </p:nvSpPr>
          <p:spPr>
            <a:xfrm>
              <a:off x="2236465" y="1511300"/>
              <a:ext cx="72000" cy="389550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43" name="Abstand Mitte // Mitte"/>
            <p:cNvSpPr/>
            <p:nvPr userDrawn="1"/>
          </p:nvSpPr>
          <p:spPr>
            <a:xfrm>
              <a:off x="6062781" y="1511300"/>
              <a:ext cx="72000" cy="389550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99" name="Vertikal" hidden="1"/>
          <p:cNvGrpSpPr/>
          <p:nvPr userDrawn="1"/>
        </p:nvGrpSpPr>
        <p:grpSpPr>
          <a:xfrm>
            <a:off x="395082" y="1511299"/>
            <a:ext cx="11400250" cy="3895976"/>
            <a:chOff x="395287" y="1511299"/>
            <a:chExt cx="11406188" cy="3895976"/>
          </a:xfrm>
        </p:grpSpPr>
        <p:sp>
          <p:nvSpPr>
            <p:cNvPr id="19" name="Oben // Oben"/>
            <p:cNvSpPr/>
            <p:nvPr userDrawn="1"/>
          </p:nvSpPr>
          <p:spPr>
            <a:xfrm>
              <a:off x="396086" y="1511299"/>
              <a:ext cx="11405389" cy="921600"/>
            </a:xfrm>
            <a:prstGeom prst="rect">
              <a:avLst/>
            </a:prstGeom>
            <a:solidFill>
              <a:schemeClr val="accent2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20" name="Oben // Unten"/>
            <p:cNvSpPr/>
            <p:nvPr userDrawn="1"/>
          </p:nvSpPr>
          <p:spPr>
            <a:xfrm>
              <a:off x="396086" y="2502758"/>
              <a:ext cx="11405389" cy="921600"/>
            </a:xfrm>
            <a:prstGeom prst="rect">
              <a:avLst/>
            </a:prstGeom>
            <a:solidFill>
              <a:schemeClr val="accent2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21" name="Unten // Oben"/>
            <p:cNvSpPr/>
            <p:nvPr userDrawn="1"/>
          </p:nvSpPr>
          <p:spPr>
            <a:xfrm>
              <a:off x="395287" y="3494217"/>
              <a:ext cx="11405389" cy="921600"/>
            </a:xfrm>
            <a:prstGeom prst="rect">
              <a:avLst/>
            </a:prstGeom>
            <a:solidFill>
              <a:schemeClr val="accent2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22" name="Unten // Unten"/>
            <p:cNvSpPr/>
            <p:nvPr userDrawn="1"/>
          </p:nvSpPr>
          <p:spPr>
            <a:xfrm>
              <a:off x="396086" y="4485675"/>
              <a:ext cx="11405389" cy="921600"/>
            </a:xfrm>
            <a:prstGeom prst="rect">
              <a:avLst/>
            </a:prstGeom>
            <a:solidFill>
              <a:schemeClr val="accent2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16" name="Oben"/>
            <p:cNvSpPr/>
            <p:nvPr userDrawn="1"/>
          </p:nvSpPr>
          <p:spPr>
            <a:xfrm>
              <a:off x="396086" y="1511300"/>
              <a:ext cx="11405389" cy="1911600"/>
            </a:xfrm>
            <a:prstGeom prst="rect">
              <a:avLst/>
            </a:prstGeom>
            <a:solidFill>
              <a:schemeClr val="accent2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18" name="Unten"/>
            <p:cNvSpPr/>
            <p:nvPr userDrawn="1"/>
          </p:nvSpPr>
          <p:spPr>
            <a:xfrm>
              <a:off x="396086" y="3495675"/>
              <a:ext cx="11405389" cy="1911600"/>
            </a:xfrm>
            <a:prstGeom prst="rect">
              <a:avLst/>
            </a:prstGeom>
            <a:solidFill>
              <a:schemeClr val="accent2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98" name="Abstand Vertikal" hidden="1"/>
          <p:cNvGrpSpPr/>
          <p:nvPr userDrawn="1"/>
        </p:nvGrpSpPr>
        <p:grpSpPr>
          <a:xfrm>
            <a:off x="395880" y="2431828"/>
            <a:ext cx="11399452" cy="2054918"/>
            <a:chOff x="396086" y="2431828"/>
            <a:chExt cx="11405389" cy="2054918"/>
          </a:xfrm>
        </p:grpSpPr>
        <p:sp>
          <p:nvSpPr>
            <p:cNvPr id="29" name="Abstand Mitte"/>
            <p:cNvSpPr/>
            <p:nvPr userDrawn="1"/>
          </p:nvSpPr>
          <p:spPr>
            <a:xfrm>
              <a:off x="396885" y="3423287"/>
              <a:ext cx="11404590" cy="72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31" name="Abstand Oben // Mitte"/>
            <p:cNvSpPr/>
            <p:nvPr userDrawn="1"/>
          </p:nvSpPr>
          <p:spPr>
            <a:xfrm>
              <a:off x="396086" y="2431828"/>
              <a:ext cx="11404590" cy="72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32" name="Abstand Unten // Mitte"/>
            <p:cNvSpPr/>
            <p:nvPr userDrawn="1"/>
          </p:nvSpPr>
          <p:spPr>
            <a:xfrm>
              <a:off x="396086" y="4414746"/>
              <a:ext cx="11404590" cy="72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</p:grpSp>
      <p:sp>
        <p:nvSpPr>
          <p:cNvPr id="2" name="Titel 1"/>
          <p:cNvSpPr>
            <a:spLocks noGrp="1"/>
          </p:cNvSpPr>
          <p:nvPr userDrawn="1">
            <p:ph type="title" hasCustomPrompt="1"/>
          </p:nvPr>
        </p:nvSpPr>
        <p:spPr/>
        <p:txBody>
          <a:bodyPr/>
          <a:lstStyle/>
          <a:p>
            <a:r>
              <a:rPr lang="en-US" noProof="0" dirty="0"/>
              <a:t>Headline on two lines in </a:t>
            </a:r>
            <a:r>
              <a:rPr lang="en-US" noProof="0" dirty="0" err="1"/>
              <a:t>CorpoA</a:t>
            </a:r>
            <a:r>
              <a:rPr lang="en-US" noProof="0" dirty="0"/>
              <a:t> (Headings) 30 pt. </a:t>
            </a:r>
            <a:br>
              <a:rPr lang="en-US" noProof="0" dirty="0"/>
            </a:br>
            <a:r>
              <a:rPr lang="en-US" noProof="0" dirty="0"/>
              <a:t>Lorem ipsum dolor sit </a:t>
            </a:r>
            <a:r>
              <a:rPr lang="en-US" noProof="0" dirty="0" err="1"/>
              <a:t>amet</a:t>
            </a:r>
            <a:r>
              <a:rPr lang="en-US" noProof="0" dirty="0"/>
              <a:t>.</a:t>
            </a:r>
          </a:p>
        </p:txBody>
      </p:sp>
      <p:sp>
        <p:nvSpPr>
          <p:cNvPr id="3" name="Fußzeilenplatzhalter 2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170804_One Pager_Extra-heavy On-road positioning_v2.pptx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 userDrawn="1">
            <p:ph type="sldNum" sz="quarter" idx="11"/>
          </p:nvPr>
        </p:nvSpPr>
        <p:spPr/>
        <p:txBody>
          <a:bodyPr/>
          <a:lstStyle/>
          <a:p>
            <a:fld id="{AD1D1349-391B-44DC-865F-5996B3E40F26}" type="slidenum">
              <a:rPr lang="en-US" smtClean="0">
                <a:solidFill>
                  <a:prstClr val="black"/>
                </a:solidFill>
              </a:rPr>
              <a:pPr/>
              <a:t>‹Nº›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Textplatzhalter 6"/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395083" y="5436002"/>
            <a:ext cx="11400249" cy="990200"/>
          </a:xfrm>
        </p:spPr>
        <p:txBody>
          <a:bodyPr/>
          <a:lstStyle>
            <a:lvl1pPr>
              <a:spcAft>
                <a:spcPts val="0"/>
              </a:spcAft>
              <a:defRPr/>
            </a:lvl1pPr>
            <a:lvl2pPr>
              <a:spcAft>
                <a:spcPts val="0"/>
              </a:spcAft>
              <a:defRPr/>
            </a:lvl2pPr>
            <a:lvl3pPr>
              <a:spcAft>
                <a:spcPts val="0"/>
              </a:spcAft>
              <a:defRPr/>
            </a:lvl3pPr>
            <a:lvl4pPr>
              <a:spcAft>
                <a:spcPts val="0"/>
              </a:spcAft>
              <a:defRPr/>
            </a:lvl4pPr>
            <a:lvl5pPr>
              <a:spcAft>
                <a:spcPts val="0"/>
              </a:spcAft>
              <a:defRPr/>
            </a:lvl5pPr>
            <a:lvl6pPr>
              <a:spcAft>
                <a:spcPts val="0"/>
              </a:spcAft>
              <a:defRPr/>
            </a:lvl6pPr>
            <a:lvl7pPr>
              <a:spcAft>
                <a:spcPts val="0"/>
              </a:spcAft>
              <a:defRPr/>
            </a:lvl7pPr>
            <a:lvl8pPr>
              <a:spcAft>
                <a:spcPts val="0"/>
              </a:spcAft>
              <a:defRPr/>
            </a:lvl8pPr>
            <a:lvl9pPr>
              <a:spcAft>
                <a:spcPts val="0"/>
              </a:spcAft>
              <a:defRPr/>
            </a:lvl9pPr>
          </a:lstStyle>
          <a:p>
            <a:pPr lvl="0"/>
            <a:r>
              <a:rPr lang="en-US" noProof="0" dirty="0"/>
              <a:t>Insert text in </a:t>
            </a:r>
            <a:r>
              <a:rPr lang="en-US" noProof="0" dirty="0" err="1"/>
              <a:t>CorpoS</a:t>
            </a:r>
            <a:r>
              <a:rPr lang="en-US" noProof="0" dirty="0"/>
              <a:t> (Body), 20 pt. // for bullets: Home // Paragraph// Increase List Level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</p:txBody>
      </p:sp>
      <p:sp>
        <p:nvSpPr>
          <p:cNvPr id="68" name="Bildplatzhalter 8"/>
          <p:cNvSpPr>
            <a:spLocks noGrp="1"/>
          </p:cNvSpPr>
          <p:nvPr userDrawn="1">
            <p:ph type="pic" sz="quarter" idx="13" hasCustomPrompt="1"/>
          </p:nvPr>
        </p:nvSpPr>
        <p:spPr bwMode="gray">
          <a:xfrm>
            <a:off x="396677" y="1511768"/>
            <a:ext cx="1843200" cy="191259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999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76" name="Bildplatzhalter 8"/>
          <p:cNvSpPr>
            <a:spLocks noGrp="1"/>
          </p:cNvSpPr>
          <p:nvPr userDrawn="1">
            <p:ph type="pic" sz="quarter" idx="14" hasCustomPrompt="1"/>
          </p:nvPr>
        </p:nvSpPr>
        <p:spPr bwMode="gray">
          <a:xfrm>
            <a:off x="2307263" y="1511768"/>
            <a:ext cx="1843200" cy="191259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999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78" name="Bildplatzhalter 8"/>
          <p:cNvSpPr>
            <a:spLocks noGrp="1"/>
          </p:cNvSpPr>
          <p:nvPr userDrawn="1">
            <p:ph type="pic" sz="quarter" idx="16" hasCustomPrompt="1"/>
          </p:nvPr>
        </p:nvSpPr>
        <p:spPr bwMode="gray">
          <a:xfrm>
            <a:off x="395082" y="3495678"/>
            <a:ext cx="3754800" cy="1911131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999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89" name="Bildplatzhalter 8"/>
          <p:cNvSpPr>
            <a:spLocks noGrp="1"/>
          </p:cNvSpPr>
          <p:nvPr userDrawn="1">
            <p:ph type="pic" sz="quarter" idx="27" hasCustomPrompt="1"/>
          </p:nvPr>
        </p:nvSpPr>
        <p:spPr bwMode="gray">
          <a:xfrm>
            <a:off x="6130958" y="3495678"/>
            <a:ext cx="1843200" cy="1911131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999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91" name="Bildplatzhalter 8"/>
          <p:cNvSpPr>
            <a:spLocks noGrp="1"/>
          </p:cNvSpPr>
          <p:nvPr>
            <p:ph type="pic" sz="quarter" idx="29" hasCustomPrompt="1"/>
          </p:nvPr>
        </p:nvSpPr>
        <p:spPr bwMode="gray">
          <a:xfrm>
            <a:off x="4220204" y="3495678"/>
            <a:ext cx="1843200" cy="1911131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999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93" name="Bildplatzhalter 8"/>
          <p:cNvSpPr>
            <a:spLocks noGrp="1"/>
          </p:cNvSpPr>
          <p:nvPr userDrawn="1">
            <p:ph type="pic" sz="quarter" idx="31" hasCustomPrompt="1"/>
          </p:nvPr>
        </p:nvSpPr>
        <p:spPr bwMode="gray">
          <a:xfrm>
            <a:off x="8042486" y="3495678"/>
            <a:ext cx="3754800" cy="1911131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999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95" name="Bildplatzhalter 8"/>
          <p:cNvSpPr>
            <a:spLocks noGrp="1"/>
          </p:cNvSpPr>
          <p:nvPr userDrawn="1">
            <p:ph type="pic" sz="quarter" idx="33" hasCustomPrompt="1"/>
          </p:nvPr>
        </p:nvSpPr>
        <p:spPr bwMode="gray">
          <a:xfrm>
            <a:off x="8042487" y="1511768"/>
            <a:ext cx="1843200" cy="191259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999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96" name="Bildplatzhalter 8"/>
          <p:cNvSpPr>
            <a:spLocks noGrp="1"/>
          </p:cNvSpPr>
          <p:nvPr userDrawn="1">
            <p:ph type="pic" sz="quarter" idx="34" hasCustomPrompt="1"/>
          </p:nvPr>
        </p:nvSpPr>
        <p:spPr bwMode="gray">
          <a:xfrm>
            <a:off x="9956690" y="1511768"/>
            <a:ext cx="1843200" cy="191259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999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75" name="Bildplatzhalter 8"/>
          <p:cNvSpPr>
            <a:spLocks noGrp="1"/>
          </p:cNvSpPr>
          <p:nvPr>
            <p:ph type="pic" sz="quarter" idx="36" hasCustomPrompt="1"/>
          </p:nvPr>
        </p:nvSpPr>
        <p:spPr bwMode="gray">
          <a:xfrm>
            <a:off x="4220303" y="1511768"/>
            <a:ext cx="3754800" cy="191259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999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66" name="Textplatzhalter 3"/>
          <p:cNvSpPr>
            <a:spLocks noGrp="1"/>
          </p:cNvSpPr>
          <p:nvPr>
            <p:ph type="body" sz="quarter" idx="17" hasCustomPrompt="1"/>
          </p:nvPr>
        </p:nvSpPr>
        <p:spPr>
          <a:xfrm>
            <a:off x="6969570" y="0"/>
            <a:ext cx="935513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69" name="Textplatzhalter 3"/>
          <p:cNvSpPr>
            <a:spLocks noGrp="1"/>
          </p:cNvSpPr>
          <p:nvPr>
            <p:ph type="body" sz="quarter" idx="18" hasCustomPrompt="1"/>
          </p:nvPr>
        </p:nvSpPr>
        <p:spPr>
          <a:xfrm>
            <a:off x="7980643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70" name="Textplatzhalter 3"/>
          <p:cNvSpPr>
            <a:spLocks noGrp="1"/>
          </p:cNvSpPr>
          <p:nvPr>
            <p:ph type="body" sz="quarter" idx="37" hasCustomPrompt="1"/>
          </p:nvPr>
        </p:nvSpPr>
        <p:spPr>
          <a:xfrm>
            <a:off x="9923631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71" name="Textplatzhalter 7"/>
          <p:cNvSpPr>
            <a:spLocks noGrp="1"/>
          </p:cNvSpPr>
          <p:nvPr>
            <p:ph type="body" sz="quarter" idx="38" hasCustomPrompt="1"/>
          </p:nvPr>
        </p:nvSpPr>
        <p:spPr>
          <a:xfrm>
            <a:off x="395081" y="151202"/>
            <a:ext cx="5505133" cy="220274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1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9pPr>
          </a:lstStyle>
          <a:p>
            <a:pPr lvl="0"/>
            <a:r>
              <a:rPr lang="en-US" noProof="0" dirty="0"/>
              <a:t>Optional chapter heading</a:t>
            </a:r>
          </a:p>
        </p:txBody>
      </p:sp>
    </p:spTree>
    <p:extLst>
      <p:ext uri="{BB962C8B-B14F-4D97-AF65-F5344CB8AC3E}">
        <p14:creationId xmlns="" xmlns:p14="http://schemas.microsoft.com/office/powerpoint/2010/main" val="38485168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noProof="0" dirty="0"/>
              <a:t>Headline on two lines in </a:t>
            </a:r>
            <a:r>
              <a:rPr lang="en-US" noProof="0" dirty="0" err="1"/>
              <a:t>CorpoA</a:t>
            </a:r>
            <a:r>
              <a:rPr lang="en-US" noProof="0" dirty="0"/>
              <a:t> (Headings) 30 pt. </a:t>
            </a:r>
            <a:br>
              <a:rPr lang="en-US" noProof="0" dirty="0"/>
            </a:br>
            <a:r>
              <a:rPr lang="en-US" noProof="0" dirty="0"/>
              <a:t>Lorem ipsum dolor sit </a:t>
            </a:r>
            <a:r>
              <a:rPr lang="en-US" noProof="0" dirty="0" err="1"/>
              <a:t>amet</a:t>
            </a:r>
            <a:r>
              <a:rPr lang="en-US" noProof="0" dirty="0"/>
              <a:t>.</a:t>
            </a:r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95081" y="151202"/>
            <a:ext cx="5505133" cy="220274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1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9pPr>
          </a:lstStyle>
          <a:p>
            <a:pPr lvl="0"/>
            <a:r>
              <a:rPr lang="en-US" noProof="0" dirty="0"/>
              <a:t>Optional chapter heading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170804_One Pager_Extra-heavy On-road positioning_v2.pptx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D1D1349-391B-44DC-865F-5996B3E40F26}" type="slidenum">
              <a:rPr lang="en-US" smtClean="0">
                <a:solidFill>
                  <a:prstClr val="black"/>
                </a:solidFill>
              </a:rPr>
              <a:pPr/>
              <a:t>‹Nº›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7" hasCustomPrompt="1"/>
          </p:nvPr>
        </p:nvSpPr>
        <p:spPr>
          <a:xfrm>
            <a:off x="6969570" y="0"/>
            <a:ext cx="935513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9" name="Textplatzhalter 3"/>
          <p:cNvSpPr>
            <a:spLocks noGrp="1"/>
          </p:cNvSpPr>
          <p:nvPr>
            <p:ph type="body" sz="quarter" idx="18" hasCustomPrompt="1"/>
          </p:nvPr>
        </p:nvSpPr>
        <p:spPr>
          <a:xfrm>
            <a:off x="7980643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10" name="Textplatzhalter 3"/>
          <p:cNvSpPr>
            <a:spLocks noGrp="1"/>
          </p:cNvSpPr>
          <p:nvPr>
            <p:ph type="body" sz="quarter" idx="19" hasCustomPrompt="1"/>
          </p:nvPr>
        </p:nvSpPr>
        <p:spPr>
          <a:xfrm>
            <a:off x="9923631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20" hasCustomPrompt="1"/>
          </p:nvPr>
        </p:nvSpPr>
        <p:spPr>
          <a:xfrm>
            <a:off x="395794" y="1511300"/>
            <a:ext cx="11404800" cy="4140000"/>
          </a:xfrm>
        </p:spPr>
        <p:txBody>
          <a:bodyPr numCol="2" spcCol="244765"/>
          <a:lstStyle>
            <a:lvl1pPr marL="431723" indent="-431723">
              <a:buFont typeface="+mj-lt"/>
              <a:buAutoNum type="arabicPeriod"/>
              <a:defRPr baseline="0"/>
            </a:lvl1pPr>
            <a:lvl2pPr marL="863446" indent="-431723">
              <a:buFont typeface="+mj-lt"/>
              <a:buAutoNum type="alphaLcPeriod"/>
              <a:defRPr/>
            </a:lvl2pPr>
            <a:lvl3pPr marL="863446" indent="-431723">
              <a:buFont typeface="+mj-lt"/>
              <a:buAutoNum type="alphaLcPeriod"/>
              <a:defRPr sz="1999"/>
            </a:lvl3pPr>
            <a:lvl4pPr marL="863446" indent="-431723">
              <a:buFont typeface="+mj-lt"/>
              <a:buAutoNum type="alphaLcPeriod"/>
              <a:defRPr sz="1999"/>
            </a:lvl4pPr>
            <a:lvl5pPr marL="863446" indent="-431723">
              <a:buFont typeface="+mj-lt"/>
              <a:buAutoNum type="alphaLcPeriod"/>
              <a:defRPr sz="1999"/>
            </a:lvl5pPr>
            <a:lvl6pPr marL="863446" indent="-431723">
              <a:buFont typeface="+mj-lt"/>
              <a:buAutoNum type="alphaLcPeriod"/>
              <a:defRPr sz="1999"/>
            </a:lvl6pPr>
            <a:lvl7pPr marL="863446" indent="-431723">
              <a:buFont typeface="+mj-lt"/>
              <a:buAutoNum type="alphaLcPeriod"/>
              <a:defRPr sz="1999"/>
            </a:lvl7pPr>
            <a:lvl8pPr marL="863446" indent="-431723">
              <a:buFont typeface="+mj-lt"/>
              <a:buAutoNum type="alphaLcPeriod"/>
              <a:defRPr sz="1999"/>
            </a:lvl8pPr>
            <a:lvl9pPr marL="863446" indent="-431723">
              <a:buFont typeface="+mj-lt"/>
              <a:buAutoNum type="alphaLcPeriod"/>
              <a:defRPr sz="1999"/>
            </a:lvl9pPr>
          </a:lstStyle>
          <a:p>
            <a:pPr lvl="0"/>
            <a:r>
              <a:rPr lang="en-US" noProof="0" dirty="0"/>
              <a:t>Insert agenda point in </a:t>
            </a:r>
            <a:r>
              <a:rPr lang="en-US" noProof="0" dirty="0" err="1"/>
              <a:t>CorpoS</a:t>
            </a:r>
            <a:r>
              <a:rPr lang="en-US" noProof="0" dirty="0"/>
              <a:t> (Body), 20 pt. // for sub-item: Home // Paragraph// Increase/Decrease List Level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  <a:p>
            <a:pPr lvl="5"/>
            <a:r>
              <a:rPr lang="en-US" noProof="0" dirty="0"/>
              <a:t>Sixth level</a:t>
            </a:r>
          </a:p>
          <a:p>
            <a:pPr lvl="6"/>
            <a:r>
              <a:rPr lang="en-US" noProof="0" dirty="0"/>
              <a:t>Seventh level</a:t>
            </a:r>
          </a:p>
          <a:p>
            <a:pPr lvl="7"/>
            <a:r>
              <a:rPr lang="en-US" noProof="0" dirty="0"/>
              <a:t>Eighth level</a:t>
            </a:r>
          </a:p>
          <a:p>
            <a:pPr lvl="8"/>
            <a:r>
              <a:rPr lang="en-US" noProof="0" dirty="0"/>
              <a:t>Ninth level</a:t>
            </a:r>
          </a:p>
        </p:txBody>
      </p:sp>
    </p:spTree>
    <p:extLst>
      <p:ext uri="{BB962C8B-B14F-4D97-AF65-F5344CB8AC3E}">
        <p14:creationId xmlns="" xmlns:p14="http://schemas.microsoft.com/office/powerpoint/2010/main" val="116736453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picture with highligh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Bildplatzhalter 8"/>
          <p:cNvSpPr>
            <a:spLocks noGrp="1"/>
          </p:cNvSpPr>
          <p:nvPr>
            <p:ph type="pic" sz="quarter" idx="10" hasCustomPrompt="1"/>
          </p:nvPr>
        </p:nvSpPr>
        <p:spPr bwMode="gray">
          <a:xfrm>
            <a:off x="1" y="1"/>
            <a:ext cx="12192000" cy="68580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64" name="Textplatzhalter 3"/>
          <p:cNvSpPr>
            <a:spLocks noGrp="1"/>
          </p:cNvSpPr>
          <p:nvPr>
            <p:ph type="body" sz="quarter" idx="77" hasCustomPrompt="1"/>
          </p:nvPr>
        </p:nvSpPr>
        <p:spPr>
          <a:xfrm>
            <a:off x="4526573" y="366999"/>
            <a:ext cx="2948894" cy="380470"/>
          </a:xfrm>
          <a:solidFill>
            <a:schemeClr val="bg1"/>
          </a:solidFill>
        </p:spPr>
        <p:txBody>
          <a:bodyPr wrap="none" lIns="107985" tIns="35995" rIns="107985" bIns="35995" anchor="ctr" anchorCtr="0">
            <a:spAutoFit/>
          </a:bodyPr>
          <a:lstStyle>
            <a:lvl1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999" b="0" i="0">
                <a:solidFill>
                  <a:schemeClr val="tx1"/>
                </a:solidFill>
              </a:defRPr>
            </a:lvl1pPr>
            <a:lvl2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2pPr>
            <a:lvl3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3pPr>
            <a:lvl4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4pPr>
            <a:lvl5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5pPr>
            <a:lvl6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6pPr>
            <a:lvl7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7pPr>
            <a:lvl8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8pPr>
            <a:lvl9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9pPr>
          </a:lstStyle>
          <a:p>
            <a:pPr lvl="0"/>
            <a:r>
              <a:rPr lang="en-US" noProof="0" dirty="0"/>
              <a:t>Highlight in </a:t>
            </a:r>
            <a:r>
              <a:rPr lang="en-US" noProof="0" dirty="0" err="1"/>
              <a:t>CorpoS</a:t>
            </a:r>
            <a:r>
              <a:rPr lang="en-US" noProof="0" dirty="0"/>
              <a:t>, 20 pt.</a:t>
            </a:r>
          </a:p>
        </p:txBody>
      </p:sp>
      <p:sp>
        <p:nvSpPr>
          <p:cNvPr id="58" name="Textplatzhalter 3"/>
          <p:cNvSpPr>
            <a:spLocks noGrp="1"/>
          </p:cNvSpPr>
          <p:nvPr>
            <p:ph type="body" sz="quarter" idx="71" hasCustomPrompt="1"/>
          </p:nvPr>
        </p:nvSpPr>
        <p:spPr>
          <a:xfrm>
            <a:off x="395795" y="1786681"/>
            <a:ext cx="2948894" cy="380470"/>
          </a:xfrm>
          <a:solidFill>
            <a:schemeClr val="bg1"/>
          </a:solidFill>
        </p:spPr>
        <p:txBody>
          <a:bodyPr wrap="none" lIns="107985" tIns="35995" rIns="107985" bIns="35995" anchor="ctr" anchorCtr="0">
            <a:spAutoFit/>
          </a:bodyPr>
          <a:lstStyle>
            <a:lvl1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999" b="0" i="0">
                <a:solidFill>
                  <a:schemeClr val="tx1"/>
                </a:solidFill>
              </a:defRPr>
            </a:lvl1pPr>
            <a:lvl2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2pPr>
            <a:lvl3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3pPr>
            <a:lvl4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4pPr>
            <a:lvl5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5pPr>
            <a:lvl6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6pPr>
            <a:lvl7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7pPr>
            <a:lvl8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8pPr>
            <a:lvl9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9pPr>
          </a:lstStyle>
          <a:p>
            <a:pPr lvl="0"/>
            <a:r>
              <a:rPr lang="en-US" noProof="0" dirty="0"/>
              <a:t>Highlight in </a:t>
            </a:r>
            <a:r>
              <a:rPr lang="en-US" noProof="0" dirty="0" err="1"/>
              <a:t>CorpoS</a:t>
            </a:r>
            <a:r>
              <a:rPr lang="en-US" noProof="0" dirty="0"/>
              <a:t>, 20 pt.</a:t>
            </a:r>
          </a:p>
        </p:txBody>
      </p:sp>
      <p:sp>
        <p:nvSpPr>
          <p:cNvPr id="59" name="Textplatzhalter 3"/>
          <p:cNvSpPr>
            <a:spLocks noGrp="1"/>
          </p:cNvSpPr>
          <p:nvPr>
            <p:ph type="body" sz="quarter" idx="72" hasCustomPrompt="1"/>
          </p:nvPr>
        </p:nvSpPr>
        <p:spPr>
          <a:xfrm>
            <a:off x="395795" y="4626044"/>
            <a:ext cx="2948894" cy="380470"/>
          </a:xfrm>
          <a:solidFill>
            <a:schemeClr val="bg1"/>
          </a:solidFill>
        </p:spPr>
        <p:txBody>
          <a:bodyPr wrap="none" lIns="107985" tIns="35995" rIns="107985" bIns="35995" anchor="ctr" anchorCtr="0">
            <a:spAutoFit/>
          </a:bodyPr>
          <a:lstStyle>
            <a:lvl1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999" b="0" i="0">
                <a:solidFill>
                  <a:schemeClr val="tx1"/>
                </a:solidFill>
              </a:defRPr>
            </a:lvl1pPr>
            <a:lvl2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2pPr>
            <a:lvl3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3pPr>
            <a:lvl4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4pPr>
            <a:lvl5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5pPr>
            <a:lvl6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6pPr>
            <a:lvl7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7pPr>
            <a:lvl8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8pPr>
            <a:lvl9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9pPr>
          </a:lstStyle>
          <a:p>
            <a:pPr lvl="0"/>
            <a:r>
              <a:rPr lang="en-US" noProof="0" dirty="0"/>
              <a:t>Highlight in </a:t>
            </a:r>
            <a:r>
              <a:rPr lang="en-US" noProof="0" dirty="0" err="1"/>
              <a:t>CorpoS</a:t>
            </a:r>
            <a:r>
              <a:rPr lang="en-US" noProof="0" dirty="0"/>
              <a:t>, 20 pt.</a:t>
            </a:r>
          </a:p>
        </p:txBody>
      </p:sp>
      <p:sp>
        <p:nvSpPr>
          <p:cNvPr id="62" name="Textplatzhalter 3"/>
          <p:cNvSpPr>
            <a:spLocks noGrp="1"/>
          </p:cNvSpPr>
          <p:nvPr>
            <p:ph type="body" sz="quarter" idx="75" hasCustomPrompt="1"/>
          </p:nvPr>
        </p:nvSpPr>
        <p:spPr>
          <a:xfrm>
            <a:off x="395795" y="3206363"/>
            <a:ext cx="2948894" cy="380470"/>
          </a:xfrm>
          <a:solidFill>
            <a:schemeClr val="bg1"/>
          </a:solidFill>
        </p:spPr>
        <p:txBody>
          <a:bodyPr wrap="none" lIns="107985" tIns="35995" rIns="107985" bIns="35995" anchor="ctr" anchorCtr="0">
            <a:spAutoFit/>
          </a:bodyPr>
          <a:lstStyle>
            <a:lvl1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999" b="0" i="0">
                <a:solidFill>
                  <a:schemeClr val="tx1"/>
                </a:solidFill>
              </a:defRPr>
            </a:lvl1pPr>
            <a:lvl2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2pPr>
            <a:lvl3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3pPr>
            <a:lvl4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4pPr>
            <a:lvl5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5pPr>
            <a:lvl6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6pPr>
            <a:lvl7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7pPr>
            <a:lvl8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8pPr>
            <a:lvl9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9pPr>
          </a:lstStyle>
          <a:p>
            <a:pPr lvl="0"/>
            <a:r>
              <a:rPr lang="en-US" noProof="0" dirty="0"/>
              <a:t>Highlight in </a:t>
            </a:r>
            <a:r>
              <a:rPr lang="en-US" noProof="0" dirty="0" err="1"/>
              <a:t>CorpoS</a:t>
            </a:r>
            <a:r>
              <a:rPr lang="en-US" noProof="0" dirty="0"/>
              <a:t>, 20 pt.</a:t>
            </a:r>
          </a:p>
        </p:txBody>
      </p:sp>
      <p:sp>
        <p:nvSpPr>
          <p:cNvPr id="42" name="Textplatzhalter 3"/>
          <p:cNvSpPr>
            <a:spLocks noGrp="1"/>
          </p:cNvSpPr>
          <p:nvPr>
            <p:ph type="body" sz="quarter" idx="19" hasCustomPrompt="1"/>
          </p:nvPr>
        </p:nvSpPr>
        <p:spPr>
          <a:xfrm>
            <a:off x="395795" y="366999"/>
            <a:ext cx="2948894" cy="380470"/>
          </a:xfrm>
          <a:solidFill>
            <a:schemeClr val="bg1"/>
          </a:solidFill>
        </p:spPr>
        <p:txBody>
          <a:bodyPr wrap="none" lIns="107985" tIns="35995" rIns="107985" bIns="35995" anchor="ctr" anchorCtr="0">
            <a:spAutoFit/>
          </a:bodyPr>
          <a:lstStyle>
            <a:lvl1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999" b="0" i="0" baseline="0">
                <a:solidFill>
                  <a:schemeClr val="tx1"/>
                </a:solidFill>
              </a:defRPr>
            </a:lvl1pPr>
            <a:lvl2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2pPr>
            <a:lvl3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3pPr>
            <a:lvl4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4pPr>
            <a:lvl5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5pPr>
            <a:lvl6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6pPr>
            <a:lvl7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7pPr>
            <a:lvl8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8pPr>
            <a:lvl9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9pPr>
          </a:lstStyle>
          <a:p>
            <a:pPr lvl="0"/>
            <a:r>
              <a:rPr lang="en-US" noProof="0" dirty="0"/>
              <a:t>Highlight in </a:t>
            </a:r>
            <a:r>
              <a:rPr lang="en-US" noProof="0" dirty="0" err="1"/>
              <a:t>CorpoS</a:t>
            </a:r>
            <a:r>
              <a:rPr lang="en-US" noProof="0" dirty="0"/>
              <a:t>, 20 pt.</a:t>
            </a:r>
          </a:p>
        </p:txBody>
      </p:sp>
      <p:sp>
        <p:nvSpPr>
          <p:cNvPr id="65" name="Textplatzhalter 3"/>
          <p:cNvSpPr>
            <a:spLocks noGrp="1"/>
          </p:cNvSpPr>
          <p:nvPr>
            <p:ph type="body" sz="quarter" idx="78" hasCustomPrompt="1"/>
          </p:nvPr>
        </p:nvSpPr>
        <p:spPr>
          <a:xfrm>
            <a:off x="4526573" y="6043658"/>
            <a:ext cx="2948894" cy="380470"/>
          </a:xfrm>
          <a:solidFill>
            <a:schemeClr val="bg1"/>
          </a:solidFill>
        </p:spPr>
        <p:txBody>
          <a:bodyPr wrap="none" lIns="107985" tIns="35995" rIns="107985" bIns="35995" anchor="ctr" anchorCtr="0">
            <a:spAutoFit/>
          </a:bodyPr>
          <a:lstStyle>
            <a:lvl1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999" b="0" i="0">
                <a:solidFill>
                  <a:schemeClr val="tx1"/>
                </a:solidFill>
              </a:defRPr>
            </a:lvl1pPr>
            <a:lvl2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2pPr>
            <a:lvl3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3pPr>
            <a:lvl4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4pPr>
            <a:lvl5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5pPr>
            <a:lvl6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6pPr>
            <a:lvl7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7pPr>
            <a:lvl8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8pPr>
            <a:lvl9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9pPr>
          </a:lstStyle>
          <a:p>
            <a:pPr lvl="0"/>
            <a:r>
              <a:rPr lang="en-US" noProof="0" dirty="0"/>
              <a:t>Highlight in </a:t>
            </a:r>
            <a:r>
              <a:rPr lang="en-US" noProof="0" dirty="0" err="1"/>
              <a:t>CorpoS</a:t>
            </a:r>
            <a:r>
              <a:rPr lang="en-US" noProof="0" dirty="0"/>
              <a:t>, 20 pt.</a:t>
            </a:r>
          </a:p>
        </p:txBody>
      </p:sp>
      <p:sp>
        <p:nvSpPr>
          <p:cNvPr id="55" name="Textplatzhalter 3"/>
          <p:cNvSpPr>
            <a:spLocks noGrp="1"/>
          </p:cNvSpPr>
          <p:nvPr>
            <p:ph type="body" sz="quarter" idx="68" hasCustomPrompt="1"/>
          </p:nvPr>
        </p:nvSpPr>
        <p:spPr>
          <a:xfrm>
            <a:off x="395795" y="6045725"/>
            <a:ext cx="2948894" cy="380470"/>
          </a:xfrm>
          <a:solidFill>
            <a:schemeClr val="bg1"/>
          </a:solidFill>
        </p:spPr>
        <p:txBody>
          <a:bodyPr wrap="none" lIns="107985" tIns="35995" rIns="107985" bIns="35995" anchor="ctr" anchorCtr="0">
            <a:spAutoFit/>
          </a:bodyPr>
          <a:lstStyle>
            <a:lvl1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999" b="0" i="0">
                <a:solidFill>
                  <a:schemeClr val="tx1"/>
                </a:solidFill>
              </a:defRPr>
            </a:lvl1pPr>
            <a:lvl2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2pPr>
            <a:lvl3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3pPr>
            <a:lvl4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4pPr>
            <a:lvl5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5pPr>
            <a:lvl6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6pPr>
            <a:lvl7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7pPr>
            <a:lvl8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8pPr>
            <a:lvl9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9pPr>
          </a:lstStyle>
          <a:p>
            <a:pPr lvl="0"/>
            <a:r>
              <a:rPr lang="en-US" noProof="0" dirty="0"/>
              <a:t>Highlight in </a:t>
            </a:r>
            <a:r>
              <a:rPr lang="en-US" noProof="0" dirty="0" err="1"/>
              <a:t>CorpoS</a:t>
            </a:r>
            <a:r>
              <a:rPr lang="en-US" noProof="0" dirty="0"/>
              <a:t>, 20 pt.</a:t>
            </a:r>
          </a:p>
        </p:txBody>
      </p:sp>
      <p:sp>
        <p:nvSpPr>
          <p:cNvPr id="60" name="Textplatzhalter 3"/>
          <p:cNvSpPr>
            <a:spLocks noGrp="1"/>
          </p:cNvSpPr>
          <p:nvPr>
            <p:ph type="body" sz="quarter" idx="73" hasCustomPrompt="1"/>
          </p:nvPr>
        </p:nvSpPr>
        <p:spPr>
          <a:xfrm>
            <a:off x="8846408" y="1786164"/>
            <a:ext cx="2948894" cy="380470"/>
          </a:xfrm>
          <a:solidFill>
            <a:schemeClr val="bg1"/>
          </a:solidFill>
        </p:spPr>
        <p:txBody>
          <a:bodyPr wrap="none" lIns="107985" tIns="35995" rIns="107985" bIns="35995" anchor="ctr" anchorCtr="0">
            <a:spAutoFit/>
          </a:bodyPr>
          <a:lstStyle>
            <a:lvl1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999" b="0" i="0">
                <a:solidFill>
                  <a:schemeClr val="tx1"/>
                </a:solidFill>
              </a:defRPr>
            </a:lvl1pPr>
            <a:lvl2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2pPr>
            <a:lvl3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3pPr>
            <a:lvl4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4pPr>
            <a:lvl5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5pPr>
            <a:lvl6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6pPr>
            <a:lvl7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7pPr>
            <a:lvl8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8pPr>
            <a:lvl9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9pPr>
          </a:lstStyle>
          <a:p>
            <a:pPr lvl="0"/>
            <a:r>
              <a:rPr lang="en-US" noProof="0" dirty="0"/>
              <a:t>Highlight in </a:t>
            </a:r>
            <a:r>
              <a:rPr lang="en-US" noProof="0" dirty="0" err="1"/>
              <a:t>CorpoS</a:t>
            </a:r>
            <a:r>
              <a:rPr lang="en-US" noProof="0" dirty="0"/>
              <a:t>, 20 pt.</a:t>
            </a:r>
          </a:p>
        </p:txBody>
      </p:sp>
      <p:sp>
        <p:nvSpPr>
          <p:cNvPr id="61" name="Textplatzhalter 3"/>
          <p:cNvSpPr>
            <a:spLocks noGrp="1"/>
          </p:cNvSpPr>
          <p:nvPr>
            <p:ph type="body" sz="quarter" idx="74" hasCustomPrompt="1"/>
          </p:nvPr>
        </p:nvSpPr>
        <p:spPr>
          <a:xfrm>
            <a:off x="8846408" y="4624494"/>
            <a:ext cx="2948894" cy="380470"/>
          </a:xfrm>
          <a:solidFill>
            <a:schemeClr val="bg1"/>
          </a:solidFill>
        </p:spPr>
        <p:txBody>
          <a:bodyPr wrap="none" lIns="107985" tIns="35995" rIns="107985" bIns="35995" anchor="ctr" anchorCtr="0">
            <a:spAutoFit/>
          </a:bodyPr>
          <a:lstStyle>
            <a:lvl1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999" b="0" i="0">
                <a:solidFill>
                  <a:schemeClr val="tx1"/>
                </a:solidFill>
              </a:defRPr>
            </a:lvl1pPr>
            <a:lvl2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2pPr>
            <a:lvl3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3pPr>
            <a:lvl4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4pPr>
            <a:lvl5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5pPr>
            <a:lvl6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6pPr>
            <a:lvl7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7pPr>
            <a:lvl8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8pPr>
            <a:lvl9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9pPr>
          </a:lstStyle>
          <a:p>
            <a:pPr lvl="0"/>
            <a:r>
              <a:rPr lang="en-US" noProof="0" dirty="0"/>
              <a:t>Highlight in </a:t>
            </a:r>
            <a:r>
              <a:rPr lang="en-US" noProof="0" dirty="0" err="1"/>
              <a:t>CorpoS</a:t>
            </a:r>
            <a:r>
              <a:rPr lang="en-US" noProof="0" dirty="0"/>
              <a:t>, 20 pt.</a:t>
            </a:r>
          </a:p>
        </p:txBody>
      </p:sp>
      <p:sp>
        <p:nvSpPr>
          <p:cNvPr id="63" name="Textplatzhalter 3"/>
          <p:cNvSpPr>
            <a:spLocks noGrp="1"/>
          </p:cNvSpPr>
          <p:nvPr>
            <p:ph type="body" sz="quarter" idx="76" hasCustomPrompt="1"/>
          </p:nvPr>
        </p:nvSpPr>
        <p:spPr>
          <a:xfrm>
            <a:off x="8846408" y="3205329"/>
            <a:ext cx="2948894" cy="380470"/>
          </a:xfrm>
          <a:solidFill>
            <a:schemeClr val="bg1"/>
          </a:solidFill>
        </p:spPr>
        <p:txBody>
          <a:bodyPr wrap="none" lIns="107985" tIns="35995" rIns="107985" bIns="35995" anchor="ctr" anchorCtr="0">
            <a:spAutoFit/>
          </a:bodyPr>
          <a:lstStyle>
            <a:lvl1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999" b="0" i="0">
                <a:solidFill>
                  <a:schemeClr val="tx1"/>
                </a:solidFill>
              </a:defRPr>
            </a:lvl1pPr>
            <a:lvl2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2pPr>
            <a:lvl3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3pPr>
            <a:lvl4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4pPr>
            <a:lvl5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5pPr>
            <a:lvl6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6pPr>
            <a:lvl7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7pPr>
            <a:lvl8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8pPr>
            <a:lvl9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9pPr>
          </a:lstStyle>
          <a:p>
            <a:pPr lvl="0"/>
            <a:r>
              <a:rPr lang="en-US" noProof="0" dirty="0"/>
              <a:t>Highlight in </a:t>
            </a:r>
            <a:r>
              <a:rPr lang="en-US" noProof="0" dirty="0" err="1"/>
              <a:t>CorpoS</a:t>
            </a:r>
            <a:r>
              <a:rPr lang="en-US" noProof="0" dirty="0"/>
              <a:t>, 20 pt.</a:t>
            </a:r>
          </a:p>
        </p:txBody>
      </p:sp>
      <p:sp>
        <p:nvSpPr>
          <p:cNvPr id="56" name="Textplatzhalter 3"/>
          <p:cNvSpPr>
            <a:spLocks noGrp="1"/>
          </p:cNvSpPr>
          <p:nvPr>
            <p:ph type="body" sz="quarter" idx="69" hasCustomPrompt="1"/>
          </p:nvPr>
        </p:nvSpPr>
        <p:spPr>
          <a:xfrm>
            <a:off x="8846408" y="366999"/>
            <a:ext cx="2948894" cy="380470"/>
          </a:xfrm>
          <a:solidFill>
            <a:schemeClr val="bg1"/>
          </a:solidFill>
        </p:spPr>
        <p:txBody>
          <a:bodyPr wrap="none" lIns="107985" tIns="35995" rIns="107985" bIns="35995" anchor="ctr" anchorCtr="0">
            <a:spAutoFit/>
          </a:bodyPr>
          <a:lstStyle>
            <a:lvl1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999" b="0" i="0">
                <a:solidFill>
                  <a:schemeClr val="tx1"/>
                </a:solidFill>
              </a:defRPr>
            </a:lvl1pPr>
            <a:lvl2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2pPr>
            <a:lvl3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3pPr>
            <a:lvl4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4pPr>
            <a:lvl5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5pPr>
            <a:lvl6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6pPr>
            <a:lvl7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7pPr>
            <a:lvl8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8pPr>
            <a:lvl9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9pPr>
          </a:lstStyle>
          <a:p>
            <a:pPr lvl="0"/>
            <a:r>
              <a:rPr lang="en-US" noProof="0" dirty="0"/>
              <a:t>Highlight in </a:t>
            </a:r>
            <a:r>
              <a:rPr lang="en-US" noProof="0" dirty="0" err="1"/>
              <a:t>CorpoS</a:t>
            </a:r>
            <a:r>
              <a:rPr lang="en-US" noProof="0" dirty="0"/>
              <a:t>, 20 pt.</a:t>
            </a:r>
          </a:p>
        </p:txBody>
      </p:sp>
      <p:sp>
        <p:nvSpPr>
          <p:cNvPr id="57" name="Textplatzhalter 3"/>
          <p:cNvSpPr>
            <a:spLocks noGrp="1"/>
          </p:cNvSpPr>
          <p:nvPr>
            <p:ph type="body" sz="quarter" idx="70" hasCustomPrompt="1"/>
          </p:nvPr>
        </p:nvSpPr>
        <p:spPr>
          <a:xfrm>
            <a:off x="8846408" y="6043658"/>
            <a:ext cx="2948894" cy="380470"/>
          </a:xfrm>
          <a:solidFill>
            <a:schemeClr val="bg1"/>
          </a:solidFill>
        </p:spPr>
        <p:txBody>
          <a:bodyPr wrap="none" lIns="107985" tIns="35995" rIns="107985" bIns="35995" anchor="ctr" anchorCtr="0">
            <a:spAutoFit/>
          </a:bodyPr>
          <a:lstStyle>
            <a:lvl1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999" b="0" i="0">
                <a:solidFill>
                  <a:schemeClr val="tx1"/>
                </a:solidFill>
              </a:defRPr>
            </a:lvl1pPr>
            <a:lvl2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2pPr>
            <a:lvl3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3pPr>
            <a:lvl4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4pPr>
            <a:lvl5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5pPr>
            <a:lvl6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6pPr>
            <a:lvl7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7pPr>
            <a:lvl8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8pPr>
            <a:lvl9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9pPr>
          </a:lstStyle>
          <a:p>
            <a:pPr lvl="0"/>
            <a:r>
              <a:rPr lang="en-US" noProof="0" dirty="0"/>
              <a:t>Highlight in </a:t>
            </a:r>
            <a:r>
              <a:rPr lang="en-US" noProof="0" dirty="0" err="1"/>
              <a:t>CorpoS</a:t>
            </a:r>
            <a:r>
              <a:rPr lang="en-US" noProof="0" dirty="0"/>
              <a:t>, 20 pt.</a:t>
            </a:r>
          </a:p>
        </p:txBody>
      </p:sp>
      <p:sp>
        <p:nvSpPr>
          <p:cNvPr id="66" name="Textplatzhalter 3"/>
          <p:cNvSpPr>
            <a:spLocks noGrp="1"/>
          </p:cNvSpPr>
          <p:nvPr>
            <p:ph type="body" sz="quarter" idx="17" hasCustomPrompt="1"/>
          </p:nvPr>
        </p:nvSpPr>
        <p:spPr>
          <a:xfrm>
            <a:off x="6969570" y="0"/>
            <a:ext cx="935513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67" name="Textplatzhalter 3"/>
          <p:cNvSpPr>
            <a:spLocks noGrp="1"/>
          </p:cNvSpPr>
          <p:nvPr>
            <p:ph type="body" sz="quarter" idx="18" hasCustomPrompt="1"/>
          </p:nvPr>
        </p:nvSpPr>
        <p:spPr>
          <a:xfrm>
            <a:off x="7980643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68" name="Textplatzhalter 3"/>
          <p:cNvSpPr>
            <a:spLocks noGrp="1"/>
          </p:cNvSpPr>
          <p:nvPr>
            <p:ph type="body" sz="quarter" idx="79" hasCustomPrompt="1"/>
          </p:nvPr>
        </p:nvSpPr>
        <p:spPr>
          <a:xfrm>
            <a:off x="9923631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</p:spTree>
    <p:extLst>
      <p:ext uri="{BB962C8B-B14F-4D97-AF65-F5344CB8AC3E}">
        <p14:creationId xmlns="" xmlns:p14="http://schemas.microsoft.com/office/powerpoint/2010/main" val="13501110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line // Multi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Raster" hidden="1"/>
          <p:cNvGrpSpPr/>
          <p:nvPr userDrawn="1"/>
        </p:nvGrpSpPr>
        <p:grpSpPr>
          <a:xfrm>
            <a:off x="-853" y="1"/>
            <a:ext cx="12192855" cy="6858000"/>
            <a:chOff x="-855" y="0"/>
            <a:chExt cx="12199205" cy="6858000"/>
          </a:xfrm>
        </p:grpSpPr>
        <p:sp>
          <p:nvSpPr>
            <p:cNvPr id="24" name="Komplett"/>
            <p:cNvSpPr/>
            <p:nvPr userDrawn="1"/>
          </p:nvSpPr>
          <p:spPr>
            <a:xfrm>
              <a:off x="0" y="822"/>
              <a:ext cx="12198350" cy="6857177"/>
            </a:xfrm>
            <a:prstGeom prst="rect">
              <a:avLst/>
            </a:prstGeom>
            <a:solidFill>
              <a:schemeClr val="accent1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grpSp>
          <p:nvGrpSpPr>
            <p:cNvPr id="2" name="Abstand Horizontal"/>
            <p:cNvGrpSpPr/>
            <p:nvPr userDrawn="1"/>
          </p:nvGrpSpPr>
          <p:grpSpPr>
            <a:xfrm>
              <a:off x="2995458" y="0"/>
              <a:ext cx="6207434" cy="6858000"/>
              <a:chOff x="2995458" y="0"/>
              <a:chExt cx="6207434" cy="6858000"/>
            </a:xfrm>
          </p:grpSpPr>
          <p:sp>
            <p:nvSpPr>
              <p:cNvPr id="28" name="Abstand Links"/>
              <p:cNvSpPr/>
              <p:nvPr userDrawn="1"/>
            </p:nvSpPr>
            <p:spPr>
              <a:xfrm>
                <a:off x="2995458" y="0"/>
                <a:ext cx="72000" cy="6857177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Abstand Mitte"/>
              <p:cNvSpPr/>
              <p:nvPr userDrawn="1"/>
            </p:nvSpPr>
            <p:spPr>
              <a:xfrm>
                <a:off x="6063175" y="823"/>
                <a:ext cx="72000" cy="6857177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Abstand Rechts"/>
              <p:cNvSpPr/>
              <p:nvPr userDrawn="1"/>
            </p:nvSpPr>
            <p:spPr>
              <a:xfrm>
                <a:off x="9130892" y="0"/>
                <a:ext cx="72000" cy="6857177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" name="Abstand Vertikal"/>
            <p:cNvGrpSpPr/>
            <p:nvPr userDrawn="1"/>
          </p:nvGrpSpPr>
          <p:grpSpPr>
            <a:xfrm>
              <a:off x="0" y="1083600"/>
              <a:ext cx="12198350" cy="4690800"/>
              <a:chOff x="0" y="1083600"/>
              <a:chExt cx="12198350" cy="4690800"/>
            </a:xfrm>
          </p:grpSpPr>
          <p:sp>
            <p:nvSpPr>
              <p:cNvPr id="45" name="Abstand Oben"/>
              <p:cNvSpPr/>
              <p:nvPr userDrawn="1"/>
            </p:nvSpPr>
            <p:spPr>
              <a:xfrm>
                <a:off x="855" y="2238300"/>
                <a:ext cx="12197495" cy="72000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6" name="Abstand Unten"/>
              <p:cNvSpPr/>
              <p:nvPr userDrawn="1"/>
            </p:nvSpPr>
            <p:spPr>
              <a:xfrm>
                <a:off x="0" y="4547700"/>
                <a:ext cx="12197495" cy="72000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7" name="Abstand Oben // Mitte"/>
              <p:cNvSpPr/>
              <p:nvPr userDrawn="1"/>
            </p:nvSpPr>
            <p:spPr>
              <a:xfrm>
                <a:off x="0" y="1083600"/>
                <a:ext cx="12197495" cy="72000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61" name="Abstand Unten // Mitte"/>
              <p:cNvSpPr/>
              <p:nvPr userDrawn="1"/>
            </p:nvSpPr>
            <p:spPr>
              <a:xfrm>
                <a:off x="0" y="5702400"/>
                <a:ext cx="12197495" cy="72000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" name="Horizontal" hidden="1"/>
            <p:cNvGrpSpPr/>
            <p:nvPr userDrawn="1"/>
          </p:nvGrpSpPr>
          <p:grpSpPr>
            <a:xfrm>
              <a:off x="0" y="0"/>
              <a:ext cx="12198350" cy="6858000"/>
              <a:chOff x="0" y="0"/>
              <a:chExt cx="12198350" cy="6858000"/>
            </a:xfrm>
          </p:grpSpPr>
          <p:sp>
            <p:nvSpPr>
              <p:cNvPr id="25" name="Links"/>
              <p:cNvSpPr/>
              <p:nvPr userDrawn="1"/>
            </p:nvSpPr>
            <p:spPr>
              <a:xfrm>
                <a:off x="0" y="823"/>
                <a:ext cx="6062400" cy="6857177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Rechts"/>
              <p:cNvSpPr/>
              <p:nvPr userDrawn="1"/>
            </p:nvSpPr>
            <p:spPr>
              <a:xfrm>
                <a:off x="6135950" y="823"/>
                <a:ext cx="6062400" cy="6857177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0" name="Links // Links"/>
              <p:cNvSpPr/>
              <p:nvPr userDrawn="1"/>
            </p:nvSpPr>
            <p:spPr>
              <a:xfrm>
                <a:off x="0" y="0"/>
                <a:ext cx="2995200" cy="6857177"/>
              </a:xfrm>
              <a:prstGeom prst="rect">
                <a:avLst/>
              </a:prstGeom>
              <a:solidFill>
                <a:schemeClr val="accent3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Links // Rechts"/>
              <p:cNvSpPr/>
              <p:nvPr userDrawn="1"/>
            </p:nvSpPr>
            <p:spPr>
              <a:xfrm>
                <a:off x="3067717" y="0"/>
                <a:ext cx="2995200" cy="6857177"/>
              </a:xfrm>
              <a:prstGeom prst="rect">
                <a:avLst/>
              </a:prstGeom>
              <a:solidFill>
                <a:schemeClr val="accent3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Rechts // Links"/>
              <p:cNvSpPr/>
              <p:nvPr userDrawn="1"/>
            </p:nvSpPr>
            <p:spPr>
              <a:xfrm>
                <a:off x="6135434" y="823"/>
                <a:ext cx="2995200" cy="6857177"/>
              </a:xfrm>
              <a:prstGeom prst="rect">
                <a:avLst/>
              </a:prstGeom>
              <a:solidFill>
                <a:schemeClr val="accent3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Rechts // Rechts"/>
              <p:cNvSpPr/>
              <p:nvPr userDrawn="1"/>
            </p:nvSpPr>
            <p:spPr>
              <a:xfrm>
                <a:off x="9203150" y="823"/>
                <a:ext cx="2995200" cy="6857177"/>
              </a:xfrm>
              <a:prstGeom prst="rect">
                <a:avLst/>
              </a:prstGeom>
              <a:solidFill>
                <a:schemeClr val="accent3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4" name="Vertikal" hidden="1"/>
            <p:cNvGrpSpPr/>
            <p:nvPr userDrawn="1"/>
          </p:nvGrpSpPr>
          <p:grpSpPr>
            <a:xfrm>
              <a:off x="-855" y="0"/>
              <a:ext cx="12199205" cy="6858000"/>
              <a:chOff x="-855" y="0"/>
              <a:chExt cx="12199205" cy="6858000"/>
            </a:xfrm>
          </p:grpSpPr>
          <p:sp>
            <p:nvSpPr>
              <p:cNvPr id="42" name="Oben"/>
              <p:cNvSpPr/>
              <p:nvPr userDrawn="1"/>
            </p:nvSpPr>
            <p:spPr>
              <a:xfrm>
                <a:off x="0" y="0"/>
                <a:ext cx="12198350" cy="2239200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3" name="Mitte"/>
              <p:cNvSpPr/>
              <p:nvPr userDrawn="1"/>
            </p:nvSpPr>
            <p:spPr>
              <a:xfrm>
                <a:off x="0" y="2309400"/>
                <a:ext cx="12198350" cy="2239200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4" name="Unten"/>
              <p:cNvSpPr/>
              <p:nvPr userDrawn="1"/>
            </p:nvSpPr>
            <p:spPr>
              <a:xfrm>
                <a:off x="0" y="4618800"/>
                <a:ext cx="12198350" cy="2239200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57" name="Oben // Oben"/>
              <p:cNvSpPr/>
              <p:nvPr userDrawn="1"/>
            </p:nvSpPr>
            <p:spPr>
              <a:xfrm>
                <a:off x="0" y="0"/>
                <a:ext cx="12198350" cy="1083600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Oben // Unten"/>
              <p:cNvSpPr/>
              <p:nvPr userDrawn="1"/>
            </p:nvSpPr>
            <p:spPr>
              <a:xfrm>
                <a:off x="0" y="1155600"/>
                <a:ext cx="12198350" cy="1083600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59" name="Unten // Oben"/>
              <p:cNvSpPr/>
              <p:nvPr userDrawn="1"/>
            </p:nvSpPr>
            <p:spPr>
              <a:xfrm>
                <a:off x="-855" y="4618800"/>
                <a:ext cx="12198350" cy="1083600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Unten // Unten"/>
              <p:cNvSpPr/>
              <p:nvPr userDrawn="1"/>
            </p:nvSpPr>
            <p:spPr>
              <a:xfrm>
                <a:off x="0" y="5774400"/>
                <a:ext cx="12198350" cy="1083600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70" name="Bildplatzhalter 8"/>
          <p:cNvSpPr>
            <a:spLocks noGrp="1"/>
          </p:cNvSpPr>
          <p:nvPr userDrawn="1">
            <p:ph type="pic" sz="quarter" idx="11" hasCustomPrompt="1"/>
          </p:nvPr>
        </p:nvSpPr>
        <p:spPr bwMode="gray">
          <a:xfrm>
            <a:off x="-1" y="4619701"/>
            <a:ext cx="6062400" cy="2239123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71" name="Bildplatzhalter 8"/>
          <p:cNvSpPr>
            <a:spLocks noGrp="1"/>
          </p:cNvSpPr>
          <p:nvPr userDrawn="1">
            <p:ph type="pic" sz="quarter" idx="12" hasCustomPrompt="1"/>
          </p:nvPr>
        </p:nvSpPr>
        <p:spPr bwMode="gray">
          <a:xfrm>
            <a:off x="9198361" y="-824"/>
            <a:ext cx="2993642" cy="6858824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72" name="Bildplatzhalter 8"/>
          <p:cNvSpPr>
            <a:spLocks noGrp="1"/>
          </p:cNvSpPr>
          <p:nvPr userDrawn="1">
            <p:ph type="pic" sz="quarter" idx="13" hasCustomPrompt="1"/>
          </p:nvPr>
        </p:nvSpPr>
        <p:spPr bwMode="gray">
          <a:xfrm>
            <a:off x="6131982" y="0"/>
            <a:ext cx="2994158" cy="10836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73" name="Bildplatzhalter 8"/>
          <p:cNvSpPr>
            <a:spLocks noGrp="1"/>
          </p:cNvSpPr>
          <p:nvPr userDrawn="1">
            <p:ph type="pic" sz="quarter" idx="14" hasCustomPrompt="1"/>
          </p:nvPr>
        </p:nvSpPr>
        <p:spPr bwMode="gray">
          <a:xfrm>
            <a:off x="6131982" y="1155600"/>
            <a:ext cx="2994158" cy="33921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74" name="Bildplatzhalter 8"/>
          <p:cNvSpPr>
            <a:spLocks noGrp="1"/>
          </p:cNvSpPr>
          <p:nvPr userDrawn="1">
            <p:ph type="pic" sz="quarter" idx="15" hasCustomPrompt="1"/>
          </p:nvPr>
        </p:nvSpPr>
        <p:spPr bwMode="gray">
          <a:xfrm>
            <a:off x="6131982" y="4619700"/>
            <a:ext cx="2993900" cy="22383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7" name="Titel 6"/>
          <p:cNvSpPr>
            <a:spLocks noGrp="1"/>
          </p:cNvSpPr>
          <p:nvPr>
            <p:ph type="title" hasCustomPrompt="1"/>
          </p:nvPr>
        </p:nvSpPr>
        <p:spPr bwMode="black">
          <a:xfrm>
            <a:off x="395083" y="368300"/>
            <a:ext cx="5508000" cy="100836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>Headline on two lines in </a:t>
            </a:r>
            <a:r>
              <a:rPr lang="en-US" noProof="0" dirty="0" err="1"/>
              <a:t>CorpoA</a:t>
            </a:r>
            <a:r>
              <a:rPr lang="en-US" noProof="0" dirty="0"/>
              <a:t> (Headings) 30 pt. </a:t>
            </a:r>
            <a:endParaRPr lang="en-US" dirty="0"/>
          </a:p>
        </p:txBody>
      </p:sp>
      <p:sp>
        <p:nvSpPr>
          <p:cNvPr id="62" name="Textplatzhalter 13"/>
          <p:cNvSpPr>
            <a:spLocks noGrp="1"/>
          </p:cNvSpPr>
          <p:nvPr>
            <p:ph type="body" sz="quarter" idx="20" hasCustomPrompt="1"/>
          </p:nvPr>
        </p:nvSpPr>
        <p:spPr bwMode="black">
          <a:xfrm>
            <a:off x="395082" y="1512001"/>
            <a:ext cx="5508000" cy="2949301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Insert text in </a:t>
            </a:r>
            <a:r>
              <a:rPr lang="en-US" noProof="0" dirty="0" err="1"/>
              <a:t>CorpoS</a:t>
            </a:r>
            <a:r>
              <a:rPr lang="en-US" noProof="0" dirty="0"/>
              <a:t> (Body), 20 pt. </a:t>
            </a:r>
            <a:r>
              <a:rPr lang="en-US" dirty="0"/>
              <a:t>// for bullets: Home // Paragraph// Increase/Decrease List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</p:txBody>
      </p:sp>
      <p:sp>
        <p:nvSpPr>
          <p:cNvPr id="63" name="Textplatzhalter 7"/>
          <p:cNvSpPr>
            <a:spLocks noGrp="1"/>
          </p:cNvSpPr>
          <p:nvPr>
            <p:ph type="body" sz="quarter" idx="21" hasCustomPrompt="1"/>
          </p:nvPr>
        </p:nvSpPr>
        <p:spPr bwMode="black">
          <a:xfrm>
            <a:off x="395081" y="151202"/>
            <a:ext cx="5505133" cy="220274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199">
                <a:solidFill>
                  <a:schemeClr val="tx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199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199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199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199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199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199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199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199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Optional chapter heading</a:t>
            </a:r>
          </a:p>
        </p:txBody>
      </p:sp>
      <p:sp>
        <p:nvSpPr>
          <p:cNvPr id="64" name="Textplatzhalter 3"/>
          <p:cNvSpPr>
            <a:spLocks noGrp="1"/>
          </p:cNvSpPr>
          <p:nvPr>
            <p:ph type="body" sz="quarter" idx="17" hasCustomPrompt="1"/>
          </p:nvPr>
        </p:nvSpPr>
        <p:spPr>
          <a:xfrm>
            <a:off x="6969570" y="0"/>
            <a:ext cx="935513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65" name="Textplatzhalter 3"/>
          <p:cNvSpPr>
            <a:spLocks noGrp="1"/>
          </p:cNvSpPr>
          <p:nvPr>
            <p:ph type="body" sz="quarter" idx="18" hasCustomPrompt="1"/>
          </p:nvPr>
        </p:nvSpPr>
        <p:spPr>
          <a:xfrm>
            <a:off x="7980643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66" name="Textplatzhalter 3"/>
          <p:cNvSpPr>
            <a:spLocks noGrp="1"/>
          </p:cNvSpPr>
          <p:nvPr>
            <p:ph type="body" sz="quarter" idx="19" hasCustomPrompt="1"/>
          </p:nvPr>
        </p:nvSpPr>
        <p:spPr>
          <a:xfrm>
            <a:off x="9923631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grpSp>
        <p:nvGrpSpPr>
          <p:cNvPr id="93" name="Hinweis oben"/>
          <p:cNvGrpSpPr/>
          <p:nvPr userDrawn="1"/>
        </p:nvGrpSpPr>
        <p:grpSpPr bwMode="black">
          <a:xfrm>
            <a:off x="395081" y="-468001"/>
            <a:ext cx="11400250" cy="360000"/>
            <a:chOff x="395287" y="-468000"/>
            <a:chExt cx="11406188" cy="360000"/>
          </a:xfrm>
        </p:grpSpPr>
        <p:cxnSp>
          <p:nvCxnSpPr>
            <p:cNvPr id="96" name="32,78 // 15,84"/>
            <p:cNvCxnSpPr/>
            <p:nvPr userDrawn="1"/>
          </p:nvCxnSpPr>
          <p:spPr bwMode="black">
            <a:xfrm>
              <a:off x="11801475" y="-468000"/>
              <a:ext cx="0" cy="360000"/>
            </a:xfrm>
            <a:prstGeom prst="line">
              <a:avLst/>
            </a:prstGeom>
            <a:ln w="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1,1 // 15,84"/>
            <p:cNvCxnSpPr/>
            <p:nvPr userDrawn="1"/>
          </p:nvCxnSpPr>
          <p:spPr bwMode="black">
            <a:xfrm>
              <a:off x="395287" y="-468000"/>
              <a:ext cx="0" cy="360000"/>
            </a:xfrm>
            <a:prstGeom prst="line">
              <a:avLst/>
            </a:prstGeom>
            <a:ln w="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8" name="32,78 // 15,84"/>
          <p:cNvCxnSpPr/>
          <p:nvPr userDrawn="1"/>
        </p:nvCxnSpPr>
        <p:spPr bwMode="black">
          <a:xfrm>
            <a:off x="11795331" y="6965999"/>
            <a:ext cx="0" cy="36000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1,1 // 15,84"/>
          <p:cNvCxnSpPr/>
          <p:nvPr userDrawn="1"/>
        </p:nvCxnSpPr>
        <p:spPr bwMode="black">
          <a:xfrm>
            <a:off x="395082" y="6965999"/>
            <a:ext cx="0" cy="36000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17,85 // 8,32"/>
          <p:cNvCxnSpPr/>
          <p:nvPr userDrawn="1"/>
        </p:nvCxnSpPr>
        <p:spPr bwMode="black">
          <a:xfrm>
            <a:off x="12303153" y="6429376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4,2 // 5,33"/>
          <p:cNvCxnSpPr/>
          <p:nvPr userDrawn="1"/>
        </p:nvCxnSpPr>
        <p:spPr bwMode="black">
          <a:xfrm>
            <a:off x="12303156" y="1506538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1,02 // 8,5"/>
          <p:cNvCxnSpPr/>
          <p:nvPr userDrawn="1"/>
        </p:nvCxnSpPr>
        <p:spPr bwMode="black">
          <a:xfrm>
            <a:off x="12298392" y="367505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17,85 // 8,32"/>
          <p:cNvCxnSpPr/>
          <p:nvPr userDrawn="1"/>
        </p:nvCxnSpPr>
        <p:spPr bwMode="black">
          <a:xfrm>
            <a:off x="-455571" y="6433248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4,2 // 5,33"/>
          <p:cNvCxnSpPr/>
          <p:nvPr userDrawn="1"/>
        </p:nvCxnSpPr>
        <p:spPr bwMode="black">
          <a:xfrm>
            <a:off x="-462995" y="1511999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1,02 // 8,5"/>
          <p:cNvCxnSpPr/>
          <p:nvPr userDrawn="1"/>
        </p:nvCxnSpPr>
        <p:spPr bwMode="black">
          <a:xfrm>
            <a:off x="-446045" y="362743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73468787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ultipictur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Raster" hidden="1"/>
          <p:cNvGrpSpPr/>
          <p:nvPr userDrawn="1"/>
        </p:nvGrpSpPr>
        <p:grpSpPr>
          <a:xfrm>
            <a:off x="-853" y="1"/>
            <a:ext cx="12192855" cy="6858000"/>
            <a:chOff x="-855" y="0"/>
            <a:chExt cx="12199205" cy="6858000"/>
          </a:xfrm>
        </p:grpSpPr>
        <p:sp>
          <p:nvSpPr>
            <p:cNvPr id="51" name="Komplett"/>
            <p:cNvSpPr/>
            <p:nvPr userDrawn="1"/>
          </p:nvSpPr>
          <p:spPr>
            <a:xfrm>
              <a:off x="0" y="822"/>
              <a:ext cx="12198350" cy="6857177"/>
            </a:xfrm>
            <a:prstGeom prst="rect">
              <a:avLst/>
            </a:prstGeom>
            <a:solidFill>
              <a:schemeClr val="accent1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grpSp>
          <p:nvGrpSpPr>
            <p:cNvPr id="52" name="Abstand Horizontal" hidden="1"/>
            <p:cNvGrpSpPr/>
            <p:nvPr userDrawn="1"/>
          </p:nvGrpSpPr>
          <p:grpSpPr>
            <a:xfrm>
              <a:off x="2995458" y="0"/>
              <a:ext cx="6207434" cy="6858000"/>
              <a:chOff x="2995458" y="0"/>
              <a:chExt cx="6207434" cy="6858000"/>
            </a:xfrm>
          </p:grpSpPr>
          <p:sp>
            <p:nvSpPr>
              <p:cNvPr id="105" name="Abstand Links"/>
              <p:cNvSpPr/>
              <p:nvPr userDrawn="1"/>
            </p:nvSpPr>
            <p:spPr>
              <a:xfrm>
                <a:off x="2995458" y="0"/>
                <a:ext cx="72000" cy="6857177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06" name="Abstand Mitte"/>
              <p:cNvSpPr/>
              <p:nvPr userDrawn="1"/>
            </p:nvSpPr>
            <p:spPr>
              <a:xfrm>
                <a:off x="6063175" y="823"/>
                <a:ext cx="72000" cy="6857177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07" name="Abstand Rechts"/>
              <p:cNvSpPr/>
              <p:nvPr userDrawn="1"/>
            </p:nvSpPr>
            <p:spPr>
              <a:xfrm>
                <a:off x="9130892" y="823"/>
                <a:ext cx="72000" cy="6857177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Abstand Vertikal" hidden="1"/>
            <p:cNvGrpSpPr/>
            <p:nvPr userDrawn="1"/>
          </p:nvGrpSpPr>
          <p:grpSpPr>
            <a:xfrm>
              <a:off x="0" y="1083600"/>
              <a:ext cx="12198350" cy="4690800"/>
              <a:chOff x="0" y="1083600"/>
              <a:chExt cx="12198350" cy="4690800"/>
            </a:xfrm>
          </p:grpSpPr>
          <p:sp>
            <p:nvSpPr>
              <p:cNvPr id="101" name="Abstand Oben"/>
              <p:cNvSpPr/>
              <p:nvPr userDrawn="1"/>
            </p:nvSpPr>
            <p:spPr>
              <a:xfrm>
                <a:off x="855" y="2238300"/>
                <a:ext cx="12197495" cy="72000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02" name="Abstand Unten"/>
              <p:cNvSpPr/>
              <p:nvPr userDrawn="1"/>
            </p:nvSpPr>
            <p:spPr>
              <a:xfrm>
                <a:off x="0" y="4547700"/>
                <a:ext cx="12197495" cy="72000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03" name="Abstand Oben // Mitte"/>
              <p:cNvSpPr/>
              <p:nvPr userDrawn="1"/>
            </p:nvSpPr>
            <p:spPr>
              <a:xfrm>
                <a:off x="0" y="1083600"/>
                <a:ext cx="12197495" cy="72000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04" name="Abstand Unten // Mitte"/>
              <p:cNvSpPr/>
              <p:nvPr userDrawn="1"/>
            </p:nvSpPr>
            <p:spPr>
              <a:xfrm>
                <a:off x="0" y="5702400"/>
                <a:ext cx="12197495" cy="72000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Horizontal" hidden="1"/>
            <p:cNvGrpSpPr/>
            <p:nvPr userDrawn="1"/>
          </p:nvGrpSpPr>
          <p:grpSpPr>
            <a:xfrm>
              <a:off x="0" y="0"/>
              <a:ext cx="12198350" cy="6858000"/>
              <a:chOff x="0" y="0"/>
              <a:chExt cx="12198350" cy="6858000"/>
            </a:xfrm>
          </p:grpSpPr>
          <p:sp>
            <p:nvSpPr>
              <p:cNvPr id="95" name="Links"/>
              <p:cNvSpPr/>
              <p:nvPr userDrawn="1"/>
            </p:nvSpPr>
            <p:spPr>
              <a:xfrm>
                <a:off x="0" y="823"/>
                <a:ext cx="6062400" cy="6857177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96" name="Rechts"/>
              <p:cNvSpPr/>
              <p:nvPr userDrawn="1"/>
            </p:nvSpPr>
            <p:spPr>
              <a:xfrm>
                <a:off x="6135950" y="823"/>
                <a:ext cx="6062400" cy="6857177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97" name="Links // Links"/>
              <p:cNvSpPr/>
              <p:nvPr userDrawn="1"/>
            </p:nvSpPr>
            <p:spPr>
              <a:xfrm>
                <a:off x="0" y="0"/>
                <a:ext cx="2995200" cy="6857177"/>
              </a:xfrm>
              <a:prstGeom prst="rect">
                <a:avLst/>
              </a:prstGeom>
              <a:solidFill>
                <a:schemeClr val="accent3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98" name="Links // Rechts"/>
              <p:cNvSpPr/>
              <p:nvPr userDrawn="1"/>
            </p:nvSpPr>
            <p:spPr>
              <a:xfrm>
                <a:off x="3067717" y="0"/>
                <a:ext cx="2995200" cy="6857177"/>
              </a:xfrm>
              <a:prstGeom prst="rect">
                <a:avLst/>
              </a:prstGeom>
              <a:solidFill>
                <a:schemeClr val="accent3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99" name="Rechts // Links"/>
              <p:cNvSpPr/>
              <p:nvPr userDrawn="1"/>
            </p:nvSpPr>
            <p:spPr>
              <a:xfrm>
                <a:off x="6135434" y="823"/>
                <a:ext cx="2995200" cy="6857177"/>
              </a:xfrm>
              <a:prstGeom prst="rect">
                <a:avLst/>
              </a:prstGeom>
              <a:solidFill>
                <a:schemeClr val="accent3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00" name="Rechts // Rechts"/>
              <p:cNvSpPr/>
              <p:nvPr userDrawn="1"/>
            </p:nvSpPr>
            <p:spPr>
              <a:xfrm>
                <a:off x="9203150" y="823"/>
                <a:ext cx="2995200" cy="6857177"/>
              </a:xfrm>
              <a:prstGeom prst="rect">
                <a:avLst/>
              </a:prstGeom>
              <a:solidFill>
                <a:schemeClr val="accent3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5" name="Vertikal" hidden="1"/>
            <p:cNvGrpSpPr/>
            <p:nvPr userDrawn="1"/>
          </p:nvGrpSpPr>
          <p:grpSpPr>
            <a:xfrm>
              <a:off x="-855" y="0"/>
              <a:ext cx="12199205" cy="6858000"/>
              <a:chOff x="-855" y="0"/>
              <a:chExt cx="12199205" cy="6858000"/>
            </a:xfrm>
          </p:grpSpPr>
          <p:sp>
            <p:nvSpPr>
              <p:cNvPr id="56" name="Oben"/>
              <p:cNvSpPr/>
              <p:nvPr userDrawn="1"/>
            </p:nvSpPr>
            <p:spPr>
              <a:xfrm>
                <a:off x="0" y="0"/>
                <a:ext cx="12198350" cy="2239200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Mitte"/>
              <p:cNvSpPr/>
              <p:nvPr userDrawn="1"/>
            </p:nvSpPr>
            <p:spPr>
              <a:xfrm>
                <a:off x="0" y="2309400"/>
                <a:ext cx="12198350" cy="2239200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64" name="Unten"/>
              <p:cNvSpPr/>
              <p:nvPr userDrawn="1"/>
            </p:nvSpPr>
            <p:spPr>
              <a:xfrm>
                <a:off x="0" y="4618800"/>
                <a:ext cx="12198350" cy="2239200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66" name="Oben // Oben"/>
              <p:cNvSpPr/>
              <p:nvPr userDrawn="1"/>
            </p:nvSpPr>
            <p:spPr>
              <a:xfrm>
                <a:off x="0" y="0"/>
                <a:ext cx="12198350" cy="1083600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92" name="Oben // Unten"/>
              <p:cNvSpPr/>
              <p:nvPr userDrawn="1"/>
            </p:nvSpPr>
            <p:spPr>
              <a:xfrm>
                <a:off x="0" y="1155600"/>
                <a:ext cx="12198350" cy="1083600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93" name="Unten // Oben"/>
              <p:cNvSpPr/>
              <p:nvPr userDrawn="1"/>
            </p:nvSpPr>
            <p:spPr>
              <a:xfrm>
                <a:off x="-855" y="4618800"/>
                <a:ext cx="12198350" cy="1083600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94" name="Unten // Unten"/>
              <p:cNvSpPr/>
              <p:nvPr userDrawn="1"/>
            </p:nvSpPr>
            <p:spPr>
              <a:xfrm>
                <a:off x="0" y="5774400"/>
                <a:ext cx="12198350" cy="1083600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69" name="Bildplatzhalter 8"/>
          <p:cNvSpPr>
            <a:spLocks noGrp="1"/>
          </p:cNvSpPr>
          <p:nvPr userDrawn="1">
            <p:ph type="pic" sz="quarter" idx="10" hasCustomPrompt="1"/>
          </p:nvPr>
        </p:nvSpPr>
        <p:spPr bwMode="gray">
          <a:xfrm>
            <a:off x="0" y="2310301"/>
            <a:ext cx="6062400" cy="45477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70" name="Bildplatzhalter 8"/>
          <p:cNvSpPr>
            <a:spLocks noGrp="1"/>
          </p:cNvSpPr>
          <p:nvPr userDrawn="1">
            <p:ph type="pic" sz="quarter" idx="11" hasCustomPrompt="1"/>
          </p:nvPr>
        </p:nvSpPr>
        <p:spPr bwMode="gray">
          <a:xfrm>
            <a:off x="0" y="0"/>
            <a:ext cx="6062400" cy="22383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71" name="Bildplatzhalter 8"/>
          <p:cNvSpPr>
            <a:spLocks noGrp="1"/>
          </p:cNvSpPr>
          <p:nvPr userDrawn="1">
            <p:ph type="pic" sz="quarter" idx="12" hasCustomPrompt="1"/>
          </p:nvPr>
        </p:nvSpPr>
        <p:spPr bwMode="gray">
          <a:xfrm>
            <a:off x="9198361" y="1"/>
            <a:ext cx="2993642" cy="6858001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72" name="Bildplatzhalter 8"/>
          <p:cNvSpPr>
            <a:spLocks noGrp="1"/>
          </p:cNvSpPr>
          <p:nvPr userDrawn="1">
            <p:ph type="pic" sz="quarter" idx="13" hasCustomPrompt="1"/>
          </p:nvPr>
        </p:nvSpPr>
        <p:spPr bwMode="gray">
          <a:xfrm>
            <a:off x="6131982" y="5774400"/>
            <a:ext cx="2994158" cy="10836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73" name="Bildplatzhalter 8"/>
          <p:cNvSpPr>
            <a:spLocks noGrp="1"/>
          </p:cNvSpPr>
          <p:nvPr>
            <p:ph type="pic" sz="quarter" idx="14" hasCustomPrompt="1"/>
          </p:nvPr>
        </p:nvSpPr>
        <p:spPr bwMode="gray">
          <a:xfrm>
            <a:off x="6131982" y="2309400"/>
            <a:ext cx="2994158" cy="33930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74" name="Bildplatzhalter 8"/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6131982" y="0"/>
            <a:ext cx="2994158" cy="22383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58" name="Textplatzhalter 3"/>
          <p:cNvSpPr>
            <a:spLocks noGrp="1"/>
          </p:cNvSpPr>
          <p:nvPr>
            <p:ph type="body" sz="quarter" idx="17" hasCustomPrompt="1"/>
          </p:nvPr>
        </p:nvSpPr>
        <p:spPr>
          <a:xfrm>
            <a:off x="6969570" y="0"/>
            <a:ext cx="935513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59" name="Textplatzhalter 3"/>
          <p:cNvSpPr>
            <a:spLocks noGrp="1"/>
          </p:cNvSpPr>
          <p:nvPr>
            <p:ph type="body" sz="quarter" idx="18" hasCustomPrompt="1"/>
          </p:nvPr>
        </p:nvSpPr>
        <p:spPr>
          <a:xfrm>
            <a:off x="7980643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60" name="Textplatzhalter 3"/>
          <p:cNvSpPr>
            <a:spLocks noGrp="1"/>
          </p:cNvSpPr>
          <p:nvPr>
            <p:ph type="body" sz="quarter" idx="19" hasCustomPrompt="1"/>
          </p:nvPr>
        </p:nvSpPr>
        <p:spPr>
          <a:xfrm>
            <a:off x="9923631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grpSp>
        <p:nvGrpSpPr>
          <p:cNvPr id="91" name="Hinweis oben"/>
          <p:cNvGrpSpPr/>
          <p:nvPr userDrawn="1"/>
        </p:nvGrpSpPr>
        <p:grpSpPr bwMode="black">
          <a:xfrm>
            <a:off x="395081" y="-468001"/>
            <a:ext cx="11400250" cy="360000"/>
            <a:chOff x="395287" y="-468000"/>
            <a:chExt cx="11406188" cy="360000"/>
          </a:xfrm>
        </p:grpSpPr>
        <p:cxnSp>
          <p:nvCxnSpPr>
            <p:cNvPr id="110" name="32,78 // 15,84"/>
            <p:cNvCxnSpPr/>
            <p:nvPr userDrawn="1"/>
          </p:nvCxnSpPr>
          <p:spPr bwMode="black">
            <a:xfrm>
              <a:off x="11801475" y="-468000"/>
              <a:ext cx="0" cy="360000"/>
            </a:xfrm>
            <a:prstGeom prst="line">
              <a:avLst/>
            </a:prstGeom>
            <a:ln w="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1,1 // 15,84"/>
            <p:cNvCxnSpPr/>
            <p:nvPr userDrawn="1"/>
          </p:nvCxnSpPr>
          <p:spPr bwMode="black">
            <a:xfrm>
              <a:off x="395287" y="-468000"/>
              <a:ext cx="0" cy="360000"/>
            </a:xfrm>
            <a:prstGeom prst="line">
              <a:avLst/>
            </a:prstGeom>
            <a:ln w="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12" name="32,78 // 15,84"/>
          <p:cNvCxnSpPr/>
          <p:nvPr userDrawn="1"/>
        </p:nvCxnSpPr>
        <p:spPr bwMode="black">
          <a:xfrm>
            <a:off x="11795331" y="6965999"/>
            <a:ext cx="0" cy="36000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1,1 // 15,84"/>
          <p:cNvCxnSpPr/>
          <p:nvPr userDrawn="1"/>
        </p:nvCxnSpPr>
        <p:spPr bwMode="black">
          <a:xfrm>
            <a:off x="395082" y="6965999"/>
            <a:ext cx="0" cy="36000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17,85 // 8,32"/>
          <p:cNvCxnSpPr/>
          <p:nvPr userDrawn="1"/>
        </p:nvCxnSpPr>
        <p:spPr bwMode="black">
          <a:xfrm>
            <a:off x="12303153" y="6429376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4,2 // 5,33"/>
          <p:cNvCxnSpPr/>
          <p:nvPr userDrawn="1"/>
        </p:nvCxnSpPr>
        <p:spPr bwMode="black">
          <a:xfrm>
            <a:off x="12303156" y="1506538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1,02 // 8,5"/>
          <p:cNvCxnSpPr/>
          <p:nvPr userDrawn="1"/>
        </p:nvCxnSpPr>
        <p:spPr bwMode="black">
          <a:xfrm>
            <a:off x="12298392" y="367505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17,85 // 8,32"/>
          <p:cNvCxnSpPr/>
          <p:nvPr userDrawn="1"/>
        </p:nvCxnSpPr>
        <p:spPr bwMode="black">
          <a:xfrm>
            <a:off x="-455571" y="6433248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4,2 // 5,33"/>
          <p:cNvCxnSpPr/>
          <p:nvPr userDrawn="1"/>
        </p:nvCxnSpPr>
        <p:spPr bwMode="black">
          <a:xfrm>
            <a:off x="-462995" y="1511999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1,02 // 8,5"/>
          <p:cNvCxnSpPr/>
          <p:nvPr userDrawn="1"/>
        </p:nvCxnSpPr>
        <p:spPr bwMode="black">
          <a:xfrm>
            <a:off x="-446045" y="362743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93467400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ultipictur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Raster" hidden="1"/>
          <p:cNvGrpSpPr/>
          <p:nvPr userDrawn="1"/>
        </p:nvGrpSpPr>
        <p:grpSpPr>
          <a:xfrm>
            <a:off x="-853" y="1"/>
            <a:ext cx="12192855" cy="6858000"/>
            <a:chOff x="-855" y="0"/>
            <a:chExt cx="12199205" cy="6858000"/>
          </a:xfrm>
        </p:grpSpPr>
        <p:sp>
          <p:nvSpPr>
            <p:cNvPr id="52" name="Komplett"/>
            <p:cNvSpPr/>
            <p:nvPr userDrawn="1"/>
          </p:nvSpPr>
          <p:spPr>
            <a:xfrm>
              <a:off x="0" y="822"/>
              <a:ext cx="12198350" cy="6857177"/>
            </a:xfrm>
            <a:prstGeom prst="rect">
              <a:avLst/>
            </a:prstGeom>
            <a:solidFill>
              <a:schemeClr val="accent1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grpSp>
          <p:nvGrpSpPr>
            <p:cNvPr id="53" name="Abstand Horizontal" hidden="1"/>
            <p:cNvGrpSpPr/>
            <p:nvPr userDrawn="1"/>
          </p:nvGrpSpPr>
          <p:grpSpPr>
            <a:xfrm>
              <a:off x="2995458" y="0"/>
              <a:ext cx="6207434" cy="6858000"/>
              <a:chOff x="2995458" y="0"/>
              <a:chExt cx="6207434" cy="6858000"/>
            </a:xfrm>
          </p:grpSpPr>
          <p:sp>
            <p:nvSpPr>
              <p:cNvPr id="105" name="Abstand Links"/>
              <p:cNvSpPr/>
              <p:nvPr userDrawn="1"/>
            </p:nvSpPr>
            <p:spPr>
              <a:xfrm>
                <a:off x="2995458" y="0"/>
                <a:ext cx="72000" cy="6857177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06" name="Abstand Mitte"/>
              <p:cNvSpPr/>
              <p:nvPr userDrawn="1"/>
            </p:nvSpPr>
            <p:spPr>
              <a:xfrm>
                <a:off x="6063175" y="823"/>
                <a:ext cx="72000" cy="6857177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07" name="Abstand Rechts"/>
              <p:cNvSpPr/>
              <p:nvPr userDrawn="1"/>
            </p:nvSpPr>
            <p:spPr>
              <a:xfrm>
                <a:off x="9130892" y="0"/>
                <a:ext cx="72000" cy="6857177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Abstand Vertikal" hidden="1"/>
            <p:cNvGrpSpPr/>
            <p:nvPr userDrawn="1"/>
          </p:nvGrpSpPr>
          <p:grpSpPr>
            <a:xfrm>
              <a:off x="0" y="1083600"/>
              <a:ext cx="12198350" cy="4690800"/>
              <a:chOff x="0" y="1083600"/>
              <a:chExt cx="12198350" cy="4690800"/>
            </a:xfrm>
          </p:grpSpPr>
          <p:sp>
            <p:nvSpPr>
              <p:cNvPr id="101" name="Abstand Oben"/>
              <p:cNvSpPr/>
              <p:nvPr userDrawn="1"/>
            </p:nvSpPr>
            <p:spPr>
              <a:xfrm>
                <a:off x="855" y="2238300"/>
                <a:ext cx="12197495" cy="72000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02" name="Abstand Unten"/>
              <p:cNvSpPr/>
              <p:nvPr userDrawn="1"/>
            </p:nvSpPr>
            <p:spPr>
              <a:xfrm>
                <a:off x="0" y="4547700"/>
                <a:ext cx="12197495" cy="72000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03" name="Abstand Oben // Mitte"/>
              <p:cNvSpPr/>
              <p:nvPr userDrawn="1"/>
            </p:nvSpPr>
            <p:spPr>
              <a:xfrm>
                <a:off x="0" y="1083600"/>
                <a:ext cx="12197495" cy="72000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04" name="Abstand Unten // Mitte"/>
              <p:cNvSpPr/>
              <p:nvPr userDrawn="1"/>
            </p:nvSpPr>
            <p:spPr>
              <a:xfrm>
                <a:off x="0" y="5702400"/>
                <a:ext cx="12197495" cy="72000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5" name="Horizontal" hidden="1"/>
            <p:cNvGrpSpPr/>
            <p:nvPr userDrawn="1"/>
          </p:nvGrpSpPr>
          <p:grpSpPr>
            <a:xfrm>
              <a:off x="0" y="0"/>
              <a:ext cx="12198350" cy="6858000"/>
              <a:chOff x="0" y="0"/>
              <a:chExt cx="12198350" cy="6858000"/>
            </a:xfrm>
          </p:grpSpPr>
          <p:sp>
            <p:nvSpPr>
              <p:cNvPr id="95" name="Links"/>
              <p:cNvSpPr/>
              <p:nvPr userDrawn="1"/>
            </p:nvSpPr>
            <p:spPr>
              <a:xfrm>
                <a:off x="0" y="823"/>
                <a:ext cx="6062400" cy="6857177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96" name="Rechts"/>
              <p:cNvSpPr/>
              <p:nvPr userDrawn="1"/>
            </p:nvSpPr>
            <p:spPr>
              <a:xfrm>
                <a:off x="6135950" y="823"/>
                <a:ext cx="6062400" cy="6857177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97" name="Links // Links"/>
              <p:cNvSpPr/>
              <p:nvPr userDrawn="1"/>
            </p:nvSpPr>
            <p:spPr>
              <a:xfrm>
                <a:off x="0" y="0"/>
                <a:ext cx="2995200" cy="6857177"/>
              </a:xfrm>
              <a:prstGeom prst="rect">
                <a:avLst/>
              </a:prstGeom>
              <a:solidFill>
                <a:schemeClr val="accent3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98" name="Links // Rechts"/>
              <p:cNvSpPr/>
              <p:nvPr userDrawn="1"/>
            </p:nvSpPr>
            <p:spPr>
              <a:xfrm>
                <a:off x="3067717" y="0"/>
                <a:ext cx="2995200" cy="6857177"/>
              </a:xfrm>
              <a:prstGeom prst="rect">
                <a:avLst/>
              </a:prstGeom>
              <a:solidFill>
                <a:schemeClr val="accent3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99" name="Rechts // Links"/>
              <p:cNvSpPr/>
              <p:nvPr userDrawn="1"/>
            </p:nvSpPr>
            <p:spPr>
              <a:xfrm>
                <a:off x="6135434" y="823"/>
                <a:ext cx="2995200" cy="6857177"/>
              </a:xfrm>
              <a:prstGeom prst="rect">
                <a:avLst/>
              </a:prstGeom>
              <a:solidFill>
                <a:schemeClr val="accent3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00" name="Rechts // Rechts"/>
              <p:cNvSpPr/>
              <p:nvPr userDrawn="1"/>
            </p:nvSpPr>
            <p:spPr>
              <a:xfrm>
                <a:off x="9203150" y="823"/>
                <a:ext cx="2995200" cy="6857177"/>
              </a:xfrm>
              <a:prstGeom prst="rect">
                <a:avLst/>
              </a:prstGeom>
              <a:solidFill>
                <a:schemeClr val="accent3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6" name="Vertikal" hidden="1"/>
            <p:cNvGrpSpPr/>
            <p:nvPr userDrawn="1"/>
          </p:nvGrpSpPr>
          <p:grpSpPr>
            <a:xfrm>
              <a:off x="-855" y="0"/>
              <a:ext cx="12199205" cy="6858000"/>
              <a:chOff x="-855" y="0"/>
              <a:chExt cx="12199205" cy="6858000"/>
            </a:xfrm>
          </p:grpSpPr>
          <p:sp>
            <p:nvSpPr>
              <p:cNvPr id="62" name="Oben"/>
              <p:cNvSpPr/>
              <p:nvPr userDrawn="1"/>
            </p:nvSpPr>
            <p:spPr>
              <a:xfrm>
                <a:off x="0" y="0"/>
                <a:ext cx="12198350" cy="2239200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64" name="Mitte"/>
              <p:cNvSpPr/>
              <p:nvPr userDrawn="1"/>
            </p:nvSpPr>
            <p:spPr>
              <a:xfrm>
                <a:off x="0" y="2309400"/>
                <a:ext cx="12198350" cy="2239200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66" name="Unten"/>
              <p:cNvSpPr/>
              <p:nvPr userDrawn="1"/>
            </p:nvSpPr>
            <p:spPr>
              <a:xfrm>
                <a:off x="0" y="4618800"/>
                <a:ext cx="12198350" cy="2239200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67" name="Oben // Oben"/>
              <p:cNvSpPr/>
              <p:nvPr userDrawn="1"/>
            </p:nvSpPr>
            <p:spPr>
              <a:xfrm>
                <a:off x="0" y="0"/>
                <a:ext cx="12198350" cy="1083600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68" name="Oben // Unten"/>
              <p:cNvSpPr/>
              <p:nvPr userDrawn="1"/>
            </p:nvSpPr>
            <p:spPr>
              <a:xfrm>
                <a:off x="0" y="1155600"/>
                <a:ext cx="12198350" cy="1083600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93" name="Unten // Oben"/>
              <p:cNvSpPr/>
              <p:nvPr userDrawn="1"/>
            </p:nvSpPr>
            <p:spPr>
              <a:xfrm>
                <a:off x="-855" y="4618800"/>
                <a:ext cx="12198350" cy="1083600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94" name="Unten // Unten"/>
              <p:cNvSpPr/>
              <p:nvPr userDrawn="1"/>
            </p:nvSpPr>
            <p:spPr>
              <a:xfrm>
                <a:off x="0" y="5774400"/>
                <a:ext cx="12198350" cy="1083600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69" name="Bildplatzhalter 8"/>
          <p:cNvSpPr>
            <a:spLocks noGrp="1"/>
          </p:cNvSpPr>
          <p:nvPr userDrawn="1">
            <p:ph type="pic" sz="quarter" idx="10" hasCustomPrompt="1"/>
          </p:nvPr>
        </p:nvSpPr>
        <p:spPr bwMode="gray">
          <a:xfrm>
            <a:off x="0" y="-1"/>
            <a:ext cx="6062400" cy="6858001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71" name="Bildplatzhalter 8"/>
          <p:cNvSpPr>
            <a:spLocks noGrp="1"/>
          </p:cNvSpPr>
          <p:nvPr userDrawn="1">
            <p:ph type="pic" sz="quarter" idx="12" hasCustomPrompt="1"/>
          </p:nvPr>
        </p:nvSpPr>
        <p:spPr bwMode="gray">
          <a:xfrm>
            <a:off x="9198361" y="0"/>
            <a:ext cx="2993642" cy="10836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72" name="Bildplatzhalter 8"/>
          <p:cNvSpPr>
            <a:spLocks noGrp="1"/>
          </p:cNvSpPr>
          <p:nvPr userDrawn="1">
            <p:ph type="pic" sz="quarter" idx="13" hasCustomPrompt="1"/>
          </p:nvPr>
        </p:nvSpPr>
        <p:spPr bwMode="gray">
          <a:xfrm>
            <a:off x="6132757" y="5774400"/>
            <a:ext cx="2993383" cy="10836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73" name="Bildplatzhalter 8"/>
          <p:cNvSpPr>
            <a:spLocks noGrp="1"/>
          </p:cNvSpPr>
          <p:nvPr>
            <p:ph type="pic" sz="quarter" idx="14" hasCustomPrompt="1"/>
          </p:nvPr>
        </p:nvSpPr>
        <p:spPr bwMode="gray">
          <a:xfrm>
            <a:off x="6132757" y="2309400"/>
            <a:ext cx="2993383" cy="33930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74" name="Bildplatzhalter 8"/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6132756" y="0"/>
            <a:ext cx="2995200" cy="22383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35" name="Bildplatzhalter 8"/>
          <p:cNvSpPr>
            <a:spLocks noGrp="1"/>
          </p:cNvSpPr>
          <p:nvPr>
            <p:ph type="pic" sz="quarter" idx="16" hasCustomPrompt="1"/>
          </p:nvPr>
        </p:nvSpPr>
        <p:spPr bwMode="gray">
          <a:xfrm>
            <a:off x="9198361" y="1155600"/>
            <a:ext cx="2993640" cy="33921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36" name="Bildplatzhalter 8"/>
          <p:cNvSpPr>
            <a:spLocks noGrp="1"/>
          </p:cNvSpPr>
          <p:nvPr>
            <p:ph type="pic" sz="quarter" idx="17" hasCustomPrompt="1"/>
          </p:nvPr>
        </p:nvSpPr>
        <p:spPr bwMode="gray">
          <a:xfrm>
            <a:off x="9198361" y="4619700"/>
            <a:ext cx="2995200" cy="22383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59" name="Textplatzhalter 3"/>
          <p:cNvSpPr>
            <a:spLocks noGrp="1"/>
          </p:cNvSpPr>
          <p:nvPr>
            <p:ph type="body" sz="quarter" idx="18" hasCustomPrompt="1"/>
          </p:nvPr>
        </p:nvSpPr>
        <p:spPr>
          <a:xfrm>
            <a:off x="6969570" y="0"/>
            <a:ext cx="935513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60" name="Textplatzhalter 3"/>
          <p:cNvSpPr>
            <a:spLocks noGrp="1"/>
          </p:cNvSpPr>
          <p:nvPr>
            <p:ph type="body" sz="quarter" idx="19" hasCustomPrompt="1"/>
          </p:nvPr>
        </p:nvSpPr>
        <p:spPr>
          <a:xfrm>
            <a:off x="7980643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61" name="Textplatzhalter 3"/>
          <p:cNvSpPr>
            <a:spLocks noGrp="1"/>
          </p:cNvSpPr>
          <p:nvPr>
            <p:ph type="body" sz="quarter" idx="20" hasCustomPrompt="1"/>
          </p:nvPr>
        </p:nvSpPr>
        <p:spPr>
          <a:xfrm>
            <a:off x="9923631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grpSp>
        <p:nvGrpSpPr>
          <p:cNvPr id="108" name="Hinweis oben"/>
          <p:cNvGrpSpPr/>
          <p:nvPr userDrawn="1"/>
        </p:nvGrpSpPr>
        <p:grpSpPr bwMode="black">
          <a:xfrm>
            <a:off x="395081" y="-468001"/>
            <a:ext cx="11400250" cy="360000"/>
            <a:chOff x="395287" y="-468000"/>
            <a:chExt cx="11406188" cy="360000"/>
          </a:xfrm>
        </p:grpSpPr>
        <p:cxnSp>
          <p:nvCxnSpPr>
            <p:cNvPr id="111" name="32,78 // 15,84"/>
            <p:cNvCxnSpPr/>
            <p:nvPr userDrawn="1"/>
          </p:nvCxnSpPr>
          <p:spPr bwMode="black">
            <a:xfrm>
              <a:off x="11801475" y="-468000"/>
              <a:ext cx="0" cy="360000"/>
            </a:xfrm>
            <a:prstGeom prst="line">
              <a:avLst/>
            </a:prstGeom>
            <a:ln w="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1,1 // 15,84"/>
            <p:cNvCxnSpPr/>
            <p:nvPr userDrawn="1"/>
          </p:nvCxnSpPr>
          <p:spPr bwMode="black">
            <a:xfrm>
              <a:off x="395287" y="-468000"/>
              <a:ext cx="0" cy="360000"/>
            </a:xfrm>
            <a:prstGeom prst="line">
              <a:avLst/>
            </a:prstGeom>
            <a:ln w="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13" name="32,78 // 15,84"/>
          <p:cNvCxnSpPr/>
          <p:nvPr userDrawn="1"/>
        </p:nvCxnSpPr>
        <p:spPr bwMode="black">
          <a:xfrm>
            <a:off x="11795331" y="6965999"/>
            <a:ext cx="0" cy="36000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1,1 // 15,84"/>
          <p:cNvCxnSpPr/>
          <p:nvPr userDrawn="1"/>
        </p:nvCxnSpPr>
        <p:spPr bwMode="black">
          <a:xfrm>
            <a:off x="395082" y="6965999"/>
            <a:ext cx="0" cy="36000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17,85 // 8,32"/>
          <p:cNvCxnSpPr/>
          <p:nvPr userDrawn="1"/>
        </p:nvCxnSpPr>
        <p:spPr bwMode="black">
          <a:xfrm>
            <a:off x="12303153" y="6429376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4,2 // 5,33"/>
          <p:cNvCxnSpPr/>
          <p:nvPr userDrawn="1"/>
        </p:nvCxnSpPr>
        <p:spPr bwMode="black">
          <a:xfrm>
            <a:off x="12303156" y="1506538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1,02 // 8,5"/>
          <p:cNvCxnSpPr/>
          <p:nvPr userDrawn="1"/>
        </p:nvCxnSpPr>
        <p:spPr bwMode="black">
          <a:xfrm>
            <a:off x="12298392" y="367505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17,85 // 8,32"/>
          <p:cNvCxnSpPr/>
          <p:nvPr userDrawn="1"/>
        </p:nvCxnSpPr>
        <p:spPr bwMode="black">
          <a:xfrm>
            <a:off x="-455571" y="6433248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4,2 // 5,33"/>
          <p:cNvCxnSpPr/>
          <p:nvPr userDrawn="1"/>
        </p:nvCxnSpPr>
        <p:spPr bwMode="black">
          <a:xfrm>
            <a:off x="-462995" y="1511999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1,02 // 8,5"/>
          <p:cNvCxnSpPr/>
          <p:nvPr userDrawn="1"/>
        </p:nvCxnSpPr>
        <p:spPr bwMode="black">
          <a:xfrm>
            <a:off x="-446045" y="362743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07764705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sc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Bildplatzhalter 8"/>
          <p:cNvSpPr>
            <a:spLocks noGrp="1"/>
          </p:cNvSpPr>
          <p:nvPr>
            <p:ph type="pic" sz="quarter" idx="10" hasCustomPrompt="1"/>
          </p:nvPr>
        </p:nvSpPr>
        <p:spPr bwMode="gray">
          <a:xfrm>
            <a:off x="1" y="1"/>
            <a:ext cx="12192000" cy="68580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95084" y="368300"/>
            <a:ext cx="11400249" cy="540000"/>
          </a:xfrm>
        </p:spPr>
        <p:txBody>
          <a:bodyPr/>
          <a:lstStyle>
            <a:lvl1pPr>
              <a:defRPr sz="2999"/>
            </a:lvl1pPr>
          </a:lstStyle>
          <a:p>
            <a:r>
              <a:rPr lang="en-US" noProof="0" dirty="0"/>
              <a:t>Optional headline on one line in </a:t>
            </a:r>
            <a:r>
              <a:rPr lang="en-US" noProof="0" dirty="0" err="1"/>
              <a:t>CorpoA</a:t>
            </a:r>
            <a:r>
              <a:rPr lang="en-US" noProof="0" dirty="0"/>
              <a:t> (Headings) 30 pt.</a:t>
            </a:r>
          </a:p>
        </p:txBody>
      </p:sp>
      <p:sp>
        <p:nvSpPr>
          <p:cNvPr id="28" name="Textplatzhalter 3"/>
          <p:cNvSpPr>
            <a:spLocks noGrp="1"/>
          </p:cNvSpPr>
          <p:nvPr>
            <p:ph type="body" sz="quarter" idx="17" hasCustomPrompt="1"/>
          </p:nvPr>
        </p:nvSpPr>
        <p:spPr>
          <a:xfrm>
            <a:off x="6969570" y="0"/>
            <a:ext cx="935513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29" name="Textplatzhalter 3"/>
          <p:cNvSpPr>
            <a:spLocks noGrp="1"/>
          </p:cNvSpPr>
          <p:nvPr>
            <p:ph type="body" sz="quarter" idx="18" hasCustomPrompt="1"/>
          </p:nvPr>
        </p:nvSpPr>
        <p:spPr>
          <a:xfrm>
            <a:off x="7980643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30" name="Textplatzhalter 3"/>
          <p:cNvSpPr>
            <a:spLocks noGrp="1"/>
          </p:cNvSpPr>
          <p:nvPr>
            <p:ph type="body" sz="quarter" idx="19" hasCustomPrompt="1"/>
          </p:nvPr>
        </p:nvSpPr>
        <p:spPr>
          <a:xfrm>
            <a:off x="9923631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grpSp>
        <p:nvGrpSpPr>
          <p:cNvPr id="45" name="Hinweis oben"/>
          <p:cNvGrpSpPr/>
          <p:nvPr userDrawn="1"/>
        </p:nvGrpSpPr>
        <p:grpSpPr bwMode="black">
          <a:xfrm>
            <a:off x="395081" y="-468001"/>
            <a:ext cx="11400250" cy="360000"/>
            <a:chOff x="395287" y="-468000"/>
            <a:chExt cx="11406188" cy="360000"/>
          </a:xfrm>
        </p:grpSpPr>
        <p:cxnSp>
          <p:nvCxnSpPr>
            <p:cNvPr id="46" name="32,78 // 15,84"/>
            <p:cNvCxnSpPr/>
            <p:nvPr userDrawn="1"/>
          </p:nvCxnSpPr>
          <p:spPr bwMode="black">
            <a:xfrm>
              <a:off x="11801475" y="-468000"/>
              <a:ext cx="0" cy="360000"/>
            </a:xfrm>
            <a:prstGeom prst="line">
              <a:avLst/>
            </a:prstGeom>
            <a:ln w="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1,1 // 15,84"/>
            <p:cNvCxnSpPr/>
            <p:nvPr userDrawn="1"/>
          </p:nvCxnSpPr>
          <p:spPr bwMode="black">
            <a:xfrm>
              <a:off x="395287" y="-468000"/>
              <a:ext cx="0" cy="360000"/>
            </a:xfrm>
            <a:prstGeom prst="line">
              <a:avLst/>
            </a:prstGeom>
            <a:ln w="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8" name="32,78 // 15,84"/>
          <p:cNvCxnSpPr/>
          <p:nvPr userDrawn="1"/>
        </p:nvCxnSpPr>
        <p:spPr bwMode="black">
          <a:xfrm>
            <a:off x="11795331" y="6965999"/>
            <a:ext cx="0" cy="36000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1,1 // 15,84"/>
          <p:cNvCxnSpPr/>
          <p:nvPr userDrawn="1"/>
        </p:nvCxnSpPr>
        <p:spPr bwMode="black">
          <a:xfrm>
            <a:off x="395082" y="6965999"/>
            <a:ext cx="0" cy="36000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17,85 // 8,32"/>
          <p:cNvCxnSpPr/>
          <p:nvPr userDrawn="1"/>
        </p:nvCxnSpPr>
        <p:spPr bwMode="black">
          <a:xfrm>
            <a:off x="12303153" y="6429376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4,2 // 5,33"/>
          <p:cNvCxnSpPr/>
          <p:nvPr userDrawn="1"/>
        </p:nvCxnSpPr>
        <p:spPr bwMode="black">
          <a:xfrm>
            <a:off x="12303156" y="1506538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1,02 // 8,5"/>
          <p:cNvCxnSpPr/>
          <p:nvPr userDrawn="1"/>
        </p:nvCxnSpPr>
        <p:spPr bwMode="black">
          <a:xfrm>
            <a:off x="12298392" y="367505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17,85 // 8,32"/>
          <p:cNvCxnSpPr/>
          <p:nvPr userDrawn="1"/>
        </p:nvCxnSpPr>
        <p:spPr bwMode="black">
          <a:xfrm>
            <a:off x="-455571" y="6433248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4,2 // 5,33"/>
          <p:cNvCxnSpPr/>
          <p:nvPr userDrawn="1"/>
        </p:nvCxnSpPr>
        <p:spPr bwMode="black">
          <a:xfrm>
            <a:off x="-462995" y="1511999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1,02 // 8,5"/>
          <p:cNvCxnSpPr/>
          <p:nvPr userDrawn="1"/>
        </p:nvCxnSpPr>
        <p:spPr bwMode="black">
          <a:xfrm>
            <a:off x="-446045" y="362743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17177043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Headline // 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95081" y="151202"/>
            <a:ext cx="5505133" cy="220274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200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200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200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200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200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200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200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200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200"/>
            </a:lvl9pPr>
          </a:lstStyle>
          <a:p>
            <a:pPr lvl="0"/>
            <a:r>
              <a:rPr lang="en-US" noProof="0" dirty="0"/>
              <a:t>Optional chapter heading</a:t>
            </a:r>
          </a:p>
        </p:txBody>
      </p:sp>
      <p:sp>
        <p:nvSpPr>
          <p:cNvPr id="7" name="Inhaltsplatzhalter 6"/>
          <p:cNvSpPr>
            <a:spLocks noGrp="1"/>
          </p:cNvSpPr>
          <p:nvPr>
            <p:ph sz="quarter" idx="14" hasCustomPrompt="1"/>
          </p:nvPr>
        </p:nvSpPr>
        <p:spPr>
          <a:xfrm>
            <a:off x="395082" y="1511301"/>
            <a:ext cx="11404800" cy="49149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content or text in </a:t>
            </a:r>
            <a:r>
              <a:rPr lang="en-US" noProof="0" dirty="0" err="1"/>
              <a:t>CorpoS</a:t>
            </a:r>
            <a:r>
              <a:rPr lang="en-US" noProof="0" dirty="0"/>
              <a:t> (Body), 20 pt. </a:t>
            </a:r>
            <a:r>
              <a:rPr lang="en-US" dirty="0"/>
              <a:t>// for bullets: Home // Paragraph// Increase List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Eighth level</a:t>
            </a:r>
          </a:p>
          <a:p>
            <a:pPr lvl="8"/>
            <a:r>
              <a:rPr lang="en-US" dirty="0"/>
              <a:t>Ninth level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Business Review Trucks &amp; Buses l September 2017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 algn="l">
              <a:defRPr/>
            </a:lvl1pPr>
          </a:lstStyle>
          <a:p>
            <a:fld id="{AD1D1349-391B-44DC-865F-5996B3E40F26}" type="slidenum">
              <a:rPr lang="en-US" smtClean="0">
                <a:solidFill>
                  <a:prstClr val="black"/>
                </a:solidFill>
              </a:rPr>
              <a:pPr/>
              <a:t>‹Nº›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7" hasCustomPrompt="1"/>
          </p:nvPr>
        </p:nvSpPr>
        <p:spPr>
          <a:xfrm>
            <a:off x="6969572" y="2"/>
            <a:ext cx="935513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9" name="Textplatzhalter 3"/>
          <p:cNvSpPr>
            <a:spLocks noGrp="1"/>
          </p:cNvSpPr>
          <p:nvPr>
            <p:ph type="body" sz="quarter" idx="18" hasCustomPrompt="1"/>
          </p:nvPr>
        </p:nvSpPr>
        <p:spPr>
          <a:xfrm>
            <a:off x="7980643" y="2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10" name="Textplatzhalter 3"/>
          <p:cNvSpPr>
            <a:spLocks noGrp="1"/>
          </p:cNvSpPr>
          <p:nvPr>
            <p:ph type="body" sz="quarter" idx="19" hasCustomPrompt="1"/>
          </p:nvPr>
        </p:nvSpPr>
        <p:spPr>
          <a:xfrm>
            <a:off x="9923631" y="2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</p:spTree>
    <p:extLst>
      <p:ext uri="{BB962C8B-B14F-4D97-AF65-F5344CB8AC3E}">
        <p14:creationId xmlns="" xmlns:p14="http://schemas.microsoft.com/office/powerpoint/2010/main" val="151726907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/>
          <p:cNvSpPr/>
          <p:nvPr userDrawn="1"/>
        </p:nvSpPr>
        <p:spPr bwMode="black">
          <a:xfrm>
            <a:off x="0" y="0"/>
            <a:ext cx="12190451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>
              <a:lnSpc>
                <a:spcPct val="108000"/>
              </a:lnSpc>
              <a:spcAft>
                <a:spcPts val="1007"/>
              </a:spcAft>
            </a:pPr>
            <a:endParaRPr lang="en-US" sz="1999" dirty="0">
              <a:solidFill>
                <a:prstClr val="white"/>
              </a:solidFill>
            </a:endParaRPr>
          </a:p>
        </p:txBody>
      </p:sp>
      <p:pic>
        <p:nvPicPr>
          <p:cNvPr id="12" name="Grafik 1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" y="499"/>
            <a:ext cx="12191746" cy="6857001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 bwMode="white">
          <a:xfrm>
            <a:off x="395081" y="3848402"/>
            <a:ext cx="8928000" cy="1044000"/>
          </a:xfrm>
        </p:spPr>
        <p:txBody>
          <a:bodyPr/>
          <a:lstStyle>
            <a:lvl1pPr>
              <a:lnSpc>
                <a:spcPts val="3997"/>
              </a:lnSpc>
              <a:defRPr sz="2999" baseline="0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>Presentation title 30 </a:t>
            </a:r>
            <a:r>
              <a:rPr lang="en-US" noProof="0" dirty="0" err="1"/>
              <a:t>pt</a:t>
            </a:r>
            <a:r>
              <a:rPr lang="en-US" noProof="0" dirty="0"/>
              <a:t> on one line.</a:t>
            </a:r>
            <a:br>
              <a:rPr lang="en-US" noProof="0" dirty="0"/>
            </a:br>
            <a:r>
              <a:rPr lang="en-US" noProof="0" dirty="0"/>
              <a:t>On two lines possible.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 bwMode="white">
          <a:xfrm>
            <a:off x="395794" y="4932000"/>
            <a:ext cx="8928000" cy="756000"/>
          </a:xfrm>
        </p:spPr>
        <p:txBody>
          <a:bodyPr/>
          <a:lstStyle>
            <a:lvl1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 baseline="0">
                <a:solidFill>
                  <a:schemeClr val="bg1"/>
                </a:solidFill>
                <a:latin typeface="+mn-lt"/>
              </a:defRPr>
            </a:lvl1pPr>
            <a:lvl2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>
                <a:solidFill>
                  <a:schemeClr val="bg1"/>
                </a:solidFill>
                <a:latin typeface="+mn-lt"/>
              </a:defRPr>
            </a:lvl2pPr>
            <a:lvl3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>
                <a:solidFill>
                  <a:schemeClr val="bg1"/>
                </a:solidFill>
                <a:latin typeface="+mn-lt"/>
              </a:defRPr>
            </a:lvl3pPr>
            <a:lvl4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>
                <a:solidFill>
                  <a:schemeClr val="bg1"/>
                </a:solidFill>
                <a:latin typeface="+mn-lt"/>
              </a:defRPr>
            </a:lvl4pPr>
            <a:lvl5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>
                <a:solidFill>
                  <a:schemeClr val="bg1"/>
                </a:solidFill>
                <a:latin typeface="+mn-lt"/>
              </a:defRPr>
            </a:lvl5pPr>
            <a:lvl6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>
                <a:solidFill>
                  <a:schemeClr val="bg1"/>
                </a:solidFill>
                <a:latin typeface="+mn-lt"/>
              </a:defRPr>
            </a:lvl6pPr>
            <a:lvl7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>
                <a:solidFill>
                  <a:schemeClr val="bg1"/>
                </a:solidFill>
                <a:latin typeface="+mn-lt"/>
              </a:defRPr>
            </a:lvl7pPr>
            <a:lvl8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>
                <a:solidFill>
                  <a:schemeClr val="bg1"/>
                </a:solidFill>
                <a:latin typeface="+mn-lt"/>
              </a:defRPr>
            </a:lvl8pPr>
            <a:lvl9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>
                <a:solidFill>
                  <a:schemeClr val="bg1"/>
                </a:solidFill>
                <a:latin typeface="+mn-lt"/>
              </a:defRPr>
            </a:lvl9pPr>
          </a:lstStyle>
          <a:p>
            <a:pPr lvl="0"/>
            <a:r>
              <a:rPr lang="en-US" noProof="0" dirty="0"/>
              <a:t>Additional text for presentation 15 </a:t>
            </a:r>
            <a:r>
              <a:rPr lang="en-US" noProof="0" dirty="0" err="1"/>
              <a:t>pt</a:t>
            </a:r>
            <a:r>
              <a:rPr lang="en-US" noProof="0" dirty="0"/>
              <a:t> </a:t>
            </a:r>
            <a:br>
              <a:rPr lang="en-US" noProof="0" dirty="0"/>
            </a:br>
            <a:r>
              <a:rPr lang="en-US" noProof="0" dirty="0"/>
              <a:t>Speaker, department, place, date</a:t>
            </a:r>
          </a:p>
        </p:txBody>
      </p:sp>
      <p:sp>
        <p:nvSpPr>
          <p:cNvPr id="9" name="Bildplatzhalter 8"/>
          <p:cNvSpPr>
            <a:spLocks noGrp="1"/>
          </p:cNvSpPr>
          <p:nvPr>
            <p:ph type="pic" sz="quarter" idx="10" hasCustomPrompt="1"/>
          </p:nvPr>
        </p:nvSpPr>
        <p:spPr bwMode="gray">
          <a:xfrm>
            <a:off x="2" y="313201"/>
            <a:ext cx="12192000" cy="34056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7" name="Textplatzhalter 3"/>
          <p:cNvSpPr>
            <a:spLocks noGrp="1"/>
          </p:cNvSpPr>
          <p:nvPr>
            <p:ph type="body" sz="quarter" idx="17" hasCustomPrompt="1"/>
          </p:nvPr>
        </p:nvSpPr>
        <p:spPr>
          <a:xfrm>
            <a:off x="6969570" y="0"/>
            <a:ext cx="935513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8" name="Textplatzhalter 3"/>
          <p:cNvSpPr>
            <a:spLocks noGrp="1"/>
          </p:cNvSpPr>
          <p:nvPr>
            <p:ph type="body" sz="quarter" idx="18" hasCustomPrompt="1"/>
          </p:nvPr>
        </p:nvSpPr>
        <p:spPr>
          <a:xfrm>
            <a:off x="7980643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10" name="Textplatzhalter 3"/>
          <p:cNvSpPr>
            <a:spLocks noGrp="1"/>
          </p:cNvSpPr>
          <p:nvPr>
            <p:ph type="body" sz="quarter" idx="19" hasCustomPrompt="1"/>
          </p:nvPr>
        </p:nvSpPr>
        <p:spPr>
          <a:xfrm>
            <a:off x="9923631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pic>
        <p:nvPicPr>
          <p:cNvPr id="14" name="Entwurfsvorlagen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331307" y="-430988"/>
            <a:ext cx="1221702" cy="745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Folie Wechsel/Zurücksetzen/Textebenen"/>
          <p:cNvSpPr txBox="1"/>
          <p:nvPr userDrawn="1"/>
        </p:nvSpPr>
        <p:spPr>
          <a:xfrm rot="10800000" flipH="1" flipV="1">
            <a:off x="-2086913" y="1547999"/>
            <a:ext cx="1978969" cy="1980000"/>
          </a:xfrm>
          <a:prstGeom prst="rect">
            <a:avLst/>
          </a:prstGeom>
          <a:noFill/>
          <a:ln w="12700">
            <a:noFill/>
          </a:ln>
        </p:spPr>
        <p:txBody>
          <a:bodyPr vert="horz" wrap="square" lIns="0" tIns="0" rIns="0" bIns="0" rtlCol="0" anchor="t" anchorCtr="0">
            <a:noAutofit/>
          </a:bodyPr>
          <a:lstStyle>
            <a:defPPr>
              <a:defRPr lang="de-DE"/>
            </a:defPPr>
            <a:lvl1pPr marL="0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152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305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58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6112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640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916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069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222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999" dirty="0">
                <a:solidFill>
                  <a:srgbClr val="333333"/>
                </a:solidFill>
              </a:rPr>
              <a:t>Reset the slide back to its </a:t>
            </a:r>
          </a:p>
          <a:p>
            <a:pPr algn="r"/>
            <a:r>
              <a:rPr lang="en-US" sz="999" dirty="0">
                <a:solidFill>
                  <a:srgbClr val="333333"/>
                </a:solidFill>
              </a:rPr>
              <a:t>original form via menu bar:</a:t>
            </a:r>
          </a:p>
          <a:p>
            <a:pPr algn="r"/>
            <a:r>
              <a:rPr lang="en-US" sz="999" dirty="0">
                <a:solidFill>
                  <a:srgbClr val="333333"/>
                </a:solidFill>
              </a:rPr>
              <a:t>Home // Slides // Reset</a:t>
            </a:r>
          </a:p>
          <a:p>
            <a:pPr algn="r"/>
            <a:endParaRPr lang="en-US" sz="999" dirty="0">
              <a:solidFill>
                <a:srgbClr val="333333"/>
              </a:solidFill>
            </a:endParaRPr>
          </a:p>
          <a:p>
            <a:pPr algn="r"/>
            <a:r>
              <a:rPr lang="en-US" sz="999" dirty="0">
                <a:solidFill>
                  <a:srgbClr val="333333"/>
                </a:solidFill>
              </a:rPr>
              <a:t>Change the slide layout </a:t>
            </a:r>
          </a:p>
          <a:p>
            <a:pPr algn="r"/>
            <a:r>
              <a:rPr lang="en-US" sz="999" dirty="0">
                <a:solidFill>
                  <a:srgbClr val="333333"/>
                </a:solidFill>
              </a:rPr>
              <a:t>via menu bar:</a:t>
            </a:r>
          </a:p>
          <a:p>
            <a:pPr algn="r" defTabSz="913814">
              <a:defRPr/>
            </a:pPr>
            <a:r>
              <a:rPr lang="en-US" sz="999" dirty="0">
                <a:solidFill>
                  <a:srgbClr val="333333"/>
                </a:solidFill>
              </a:rPr>
              <a:t>Home // Slides // Layout</a:t>
            </a:r>
          </a:p>
          <a:p>
            <a:pPr algn="r" defTabSz="913814">
              <a:defRPr/>
            </a:pPr>
            <a:endParaRPr lang="en-US" sz="999" dirty="0">
              <a:solidFill>
                <a:srgbClr val="333333"/>
              </a:solidFill>
            </a:endParaRPr>
          </a:p>
          <a:p>
            <a:pPr algn="r" defTabSz="913814">
              <a:defRPr/>
            </a:pPr>
            <a:r>
              <a:rPr lang="en-US" sz="999" dirty="0">
                <a:solidFill>
                  <a:srgbClr val="333333"/>
                </a:solidFill>
              </a:rPr>
              <a:t>Change the text level</a:t>
            </a:r>
          </a:p>
          <a:p>
            <a:pPr algn="r" defTabSz="913814">
              <a:defRPr/>
            </a:pPr>
            <a:r>
              <a:rPr lang="en-US" sz="999" dirty="0">
                <a:solidFill>
                  <a:srgbClr val="333333"/>
                </a:solidFill>
              </a:rPr>
              <a:t>via menu bar: </a:t>
            </a:r>
            <a:br>
              <a:rPr lang="en-US" sz="999" dirty="0">
                <a:solidFill>
                  <a:srgbClr val="333333"/>
                </a:solidFill>
              </a:rPr>
            </a:br>
            <a:r>
              <a:rPr lang="en-US" sz="999" dirty="0">
                <a:solidFill>
                  <a:srgbClr val="333333"/>
                </a:solidFill>
              </a:rPr>
              <a:t>Home // Paragraph // Increase/</a:t>
            </a:r>
          </a:p>
          <a:p>
            <a:pPr algn="r" defTabSz="913814">
              <a:defRPr/>
            </a:pPr>
            <a:r>
              <a:rPr lang="en-US" sz="999" dirty="0">
                <a:solidFill>
                  <a:srgbClr val="333333"/>
                </a:solidFill>
              </a:rPr>
              <a:t>Decrease List Level</a:t>
            </a:r>
          </a:p>
        </p:txBody>
      </p:sp>
      <p:sp>
        <p:nvSpPr>
          <p:cNvPr id="19" name="Design wechsel"/>
          <p:cNvSpPr txBox="1"/>
          <p:nvPr userDrawn="1"/>
        </p:nvSpPr>
        <p:spPr>
          <a:xfrm rot="10800000" flipH="1" flipV="1">
            <a:off x="-2086913" y="403199"/>
            <a:ext cx="1978969" cy="900000"/>
          </a:xfrm>
          <a:prstGeom prst="rect">
            <a:avLst/>
          </a:prstGeom>
          <a:noFill/>
          <a:ln w="12700">
            <a:noFill/>
          </a:ln>
        </p:spPr>
        <p:txBody>
          <a:bodyPr vert="horz" wrap="square" lIns="0" tIns="0" rIns="0" bIns="0" rtlCol="0" anchor="t" anchorCtr="0">
            <a:no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999" dirty="0">
                <a:solidFill>
                  <a:srgbClr val="333333"/>
                </a:solidFill>
              </a:rPr>
              <a:t>Alternating between white and black slide layouts via menu bar: </a:t>
            </a:r>
            <a:br>
              <a:rPr lang="en-US" sz="999" dirty="0">
                <a:solidFill>
                  <a:srgbClr val="333333"/>
                </a:solidFill>
              </a:rPr>
            </a:br>
            <a:r>
              <a:rPr lang="en-US" sz="999" dirty="0">
                <a:solidFill>
                  <a:srgbClr val="333333"/>
                </a:solidFill>
              </a:rPr>
              <a:t>Design // Themes</a:t>
            </a:r>
          </a:p>
          <a:p>
            <a:pPr algn="r"/>
            <a:r>
              <a:rPr lang="en-US" sz="999" dirty="0">
                <a:solidFill>
                  <a:srgbClr val="333333"/>
                </a:solidFill>
              </a:rPr>
              <a:t>(Right click: </a:t>
            </a:r>
            <a:r>
              <a:rPr lang="en-US" sz="999" i="1" dirty="0">
                <a:solidFill>
                  <a:srgbClr val="333333"/>
                </a:solidFill>
              </a:rPr>
              <a:t>Apply to All Slides </a:t>
            </a:r>
            <a:r>
              <a:rPr lang="en-US" sz="999" dirty="0">
                <a:solidFill>
                  <a:srgbClr val="333333"/>
                </a:solidFill>
              </a:rPr>
              <a:t>or </a:t>
            </a:r>
            <a:br>
              <a:rPr lang="en-US" sz="999" dirty="0">
                <a:solidFill>
                  <a:srgbClr val="333333"/>
                </a:solidFill>
              </a:rPr>
            </a:br>
            <a:r>
              <a:rPr lang="en-US" sz="999" i="1" dirty="0">
                <a:solidFill>
                  <a:srgbClr val="333333"/>
                </a:solidFill>
              </a:rPr>
              <a:t>Apply to Selected Slide</a:t>
            </a:r>
            <a:r>
              <a:rPr lang="en-US" sz="999" dirty="0">
                <a:solidFill>
                  <a:srgbClr val="333333"/>
                </a:solidFill>
              </a:rPr>
              <a:t>)</a:t>
            </a:r>
          </a:p>
        </p:txBody>
      </p:sp>
      <p:pic>
        <p:nvPicPr>
          <p:cNvPr id="20" name="Listenebene erhöhen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44812" y="3563999"/>
            <a:ext cx="635207" cy="3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Listenebene verringern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44812" y="4031999"/>
            <a:ext cx="635207" cy="3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Text // Listenebene erhöhen"/>
          <p:cNvSpPr txBox="1"/>
          <p:nvPr userDrawn="1"/>
        </p:nvSpPr>
        <p:spPr>
          <a:xfrm>
            <a:off x="-1547194" y="3563999"/>
            <a:ext cx="719625" cy="324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 defTabSz="913814">
              <a:defRPr/>
            </a:pPr>
            <a:r>
              <a:rPr lang="en-US" sz="999" dirty="0">
                <a:solidFill>
                  <a:srgbClr val="333333"/>
                </a:solidFill>
              </a:rPr>
              <a:t>Increase</a:t>
            </a:r>
          </a:p>
          <a:p>
            <a:pPr algn="r" defTabSz="913814">
              <a:defRPr/>
            </a:pPr>
            <a:r>
              <a:rPr lang="en-US" sz="999" dirty="0">
                <a:solidFill>
                  <a:srgbClr val="333333"/>
                </a:solidFill>
              </a:rPr>
              <a:t>List Level</a:t>
            </a:r>
          </a:p>
        </p:txBody>
      </p:sp>
      <p:sp>
        <p:nvSpPr>
          <p:cNvPr id="23" name="Text // Listenebene verringern"/>
          <p:cNvSpPr txBox="1"/>
          <p:nvPr userDrawn="1"/>
        </p:nvSpPr>
        <p:spPr>
          <a:xfrm>
            <a:off x="-1547194" y="4031999"/>
            <a:ext cx="719625" cy="324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 defTabSz="913814">
              <a:defRPr/>
            </a:pPr>
            <a:r>
              <a:rPr lang="en-US" sz="999" dirty="0">
                <a:solidFill>
                  <a:srgbClr val="333333"/>
                </a:solidFill>
              </a:rPr>
              <a:t>Decrease </a:t>
            </a:r>
          </a:p>
          <a:p>
            <a:pPr algn="r" defTabSz="913814">
              <a:defRPr/>
            </a:pPr>
            <a:r>
              <a:rPr lang="en-US" sz="999" dirty="0">
                <a:solidFill>
                  <a:srgbClr val="333333"/>
                </a:solidFill>
              </a:rPr>
              <a:t>List Level</a:t>
            </a:r>
          </a:p>
        </p:txBody>
      </p:sp>
      <p:sp>
        <p:nvSpPr>
          <p:cNvPr id="24" name="Hilfslinien"/>
          <p:cNvSpPr txBox="1"/>
          <p:nvPr userDrawn="1"/>
        </p:nvSpPr>
        <p:spPr>
          <a:xfrm rot="10800000" flipH="1" flipV="1">
            <a:off x="432550" y="-468001"/>
            <a:ext cx="3288423" cy="360000"/>
          </a:xfrm>
          <a:prstGeom prst="rect">
            <a:avLst/>
          </a:prstGeom>
          <a:noFill/>
          <a:ln w="12700">
            <a:noFill/>
          </a:ln>
        </p:spPr>
        <p:txBody>
          <a:bodyPr vert="horz" wrap="square" lIns="0" tIns="0" rIns="0" bIns="0" rtlCol="0" anchor="b" anchorCtr="0">
            <a:noAutofit/>
          </a:bodyPr>
          <a:lstStyle>
            <a:defPPr>
              <a:defRPr lang="de-DE"/>
            </a:defPPr>
            <a:lvl1pPr marL="0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152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305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58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6112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640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916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069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222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042388">
              <a:defRPr/>
            </a:pPr>
            <a:r>
              <a:rPr lang="en-US" sz="999" dirty="0">
                <a:solidFill>
                  <a:srgbClr val="333333"/>
                </a:solidFill>
              </a:rPr>
              <a:t>Show guides via menu bar: View // Show // tick Guides</a:t>
            </a:r>
          </a:p>
        </p:txBody>
      </p:sp>
      <p:sp>
        <p:nvSpPr>
          <p:cNvPr id="25" name="Hilfslinien"/>
          <p:cNvSpPr txBox="1"/>
          <p:nvPr userDrawn="1"/>
        </p:nvSpPr>
        <p:spPr>
          <a:xfrm rot="10800000" flipH="1" flipV="1">
            <a:off x="7103587" y="-468000"/>
            <a:ext cx="4678083" cy="360000"/>
          </a:xfrm>
          <a:prstGeom prst="rect">
            <a:avLst/>
          </a:prstGeom>
          <a:noFill/>
          <a:ln w="12700">
            <a:noFill/>
          </a:ln>
        </p:spPr>
        <p:txBody>
          <a:bodyPr vert="horz" wrap="square" lIns="0" tIns="0" rIns="0" bIns="0" rtlCol="0" anchor="b" anchorCtr="0">
            <a:noAutofit/>
          </a:bodyPr>
          <a:lstStyle>
            <a:defPPr>
              <a:defRPr lang="de-DE"/>
            </a:defPPr>
            <a:lvl1pPr marL="0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152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305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58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6112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640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916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069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222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042388">
              <a:defRPr/>
            </a:pPr>
            <a:r>
              <a:rPr lang="en-US" sz="999" dirty="0">
                <a:solidFill>
                  <a:srgbClr val="333333"/>
                </a:solidFill>
              </a:rPr>
              <a:t>Reserved areas for stamps and icons</a:t>
            </a:r>
          </a:p>
        </p:txBody>
      </p:sp>
    </p:spTree>
    <p:extLst>
      <p:ext uri="{BB962C8B-B14F-4D97-AF65-F5344CB8AC3E}">
        <p14:creationId xmlns="" xmlns:p14="http://schemas.microsoft.com/office/powerpoint/2010/main" val="290869005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Nur 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"/>
          <p:cNvSpPr>
            <a:spLocks noGrp="1"/>
          </p:cNvSpPr>
          <p:nvPr>
            <p:ph type="title" hasCustomPrompt="1"/>
          </p:nvPr>
        </p:nvSpPr>
        <p:spPr>
          <a:xfrm>
            <a:off x="395289" y="368300"/>
            <a:ext cx="11406187" cy="1008360"/>
          </a:xfrm>
        </p:spPr>
        <p:txBody>
          <a:bodyPr/>
          <a:lstStyle/>
          <a:p>
            <a:r>
              <a:rPr lang="en-GB" noProof="0" dirty="0"/>
              <a:t>Headline on two lines in CorpoA (Headings) 30 pt. </a:t>
            </a:r>
            <a:br>
              <a:rPr lang="en-GB" noProof="0" dirty="0"/>
            </a:br>
            <a:r>
              <a:rPr lang="en-GB" noProof="0" dirty="0"/>
              <a:t>Lorem ipsum </a:t>
            </a:r>
            <a:r>
              <a:rPr lang="en-GB" noProof="0" dirty="0" err="1"/>
              <a:t>dolor</a:t>
            </a:r>
            <a:r>
              <a:rPr lang="en-GB" noProof="0" dirty="0"/>
              <a:t> sit </a:t>
            </a:r>
            <a:r>
              <a:rPr lang="en-GB" noProof="0" dirty="0" err="1"/>
              <a:t>amet</a:t>
            </a:r>
            <a:r>
              <a:rPr lang="en-GB" noProof="0" dirty="0"/>
              <a:t>.</a:t>
            </a:r>
          </a:p>
        </p:txBody>
      </p:sp>
      <p:sp>
        <p:nvSpPr>
          <p:cNvPr id="12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95287" y="151202"/>
            <a:ext cx="5508000" cy="220274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200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200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200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200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200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200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200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200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200"/>
            </a:lvl9pPr>
          </a:lstStyle>
          <a:p>
            <a:pPr lvl="0"/>
            <a:r>
              <a:rPr lang="en-GB" noProof="0" dirty="0"/>
              <a:t>Optional chapter heading</a:t>
            </a:r>
          </a:p>
        </p:txBody>
      </p:sp>
      <p:sp>
        <p:nvSpPr>
          <p:cNvPr id="15" name="Textplatzhalter 3"/>
          <p:cNvSpPr>
            <a:spLocks noGrp="1"/>
          </p:cNvSpPr>
          <p:nvPr>
            <p:ph type="body" sz="quarter" idx="17" hasCustomPrompt="1"/>
          </p:nvPr>
        </p:nvSpPr>
        <p:spPr>
          <a:xfrm>
            <a:off x="6973200" y="0"/>
            <a:ext cx="936000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GB" noProof="0" dirty="0"/>
              <a:t>                                             </a:t>
            </a:r>
          </a:p>
        </p:txBody>
      </p:sp>
      <p:sp>
        <p:nvSpPr>
          <p:cNvPr id="16" name="Textplatzhalter 3"/>
          <p:cNvSpPr>
            <a:spLocks noGrp="1"/>
          </p:cNvSpPr>
          <p:nvPr>
            <p:ph type="body" sz="quarter" idx="18" hasCustomPrompt="1"/>
          </p:nvPr>
        </p:nvSpPr>
        <p:spPr>
          <a:xfrm>
            <a:off x="7984800" y="0"/>
            <a:ext cx="1872000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GB" noProof="0" dirty="0"/>
              <a:t>                                             </a:t>
            </a:r>
          </a:p>
        </p:txBody>
      </p:sp>
      <p:sp>
        <p:nvSpPr>
          <p:cNvPr id="17" name="Textplatzhalter 3"/>
          <p:cNvSpPr>
            <a:spLocks noGrp="1"/>
          </p:cNvSpPr>
          <p:nvPr>
            <p:ph type="body" sz="quarter" idx="19" hasCustomPrompt="1"/>
          </p:nvPr>
        </p:nvSpPr>
        <p:spPr>
          <a:xfrm>
            <a:off x="9928800" y="0"/>
            <a:ext cx="1872000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GB" noProof="0" dirty="0"/>
              <a:t>                                             </a:t>
            </a:r>
          </a:p>
        </p:txBody>
      </p:sp>
      <p:sp>
        <p:nvSpPr>
          <p:cNvPr id="9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46400" y="6552000"/>
            <a:ext cx="7848000" cy="306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r">
              <a:spcBef>
                <a:spcPts val="0"/>
              </a:spcBef>
              <a:buFont typeface="+mj-lt"/>
              <a:buNone/>
              <a:defRPr sz="1000" b="0" i="0">
                <a:solidFill>
                  <a:schemeClr val="tx1"/>
                </a:solidFill>
                <a:latin typeface="+mn-lt"/>
              </a:defRPr>
            </a:lvl1pPr>
            <a:lvl2pPr marL="0" indent="0" algn="r">
              <a:spcBef>
                <a:spcPts val="0"/>
              </a:spcBef>
              <a:defRPr sz="1000"/>
            </a:lvl2pPr>
            <a:lvl3pPr marL="0" indent="0" algn="r">
              <a:spcBef>
                <a:spcPts val="0"/>
              </a:spcBef>
              <a:defRPr sz="1000"/>
            </a:lvl3pPr>
            <a:lvl4pPr marL="0" indent="0" algn="r">
              <a:spcBef>
                <a:spcPts val="0"/>
              </a:spcBef>
              <a:defRPr sz="1000"/>
            </a:lvl4pPr>
            <a:lvl5pPr marL="0" indent="0" algn="r">
              <a:spcBef>
                <a:spcPts val="0"/>
              </a:spcBef>
              <a:defRPr sz="1000"/>
            </a:lvl5pPr>
            <a:lvl6pPr marL="0" indent="0" algn="r">
              <a:spcBef>
                <a:spcPts val="0"/>
              </a:spcBef>
              <a:defRPr sz="1000"/>
            </a:lvl6pPr>
            <a:lvl7pPr marL="0" indent="0" algn="r">
              <a:spcBef>
                <a:spcPts val="0"/>
              </a:spcBef>
              <a:defRPr sz="1000"/>
            </a:lvl7pPr>
            <a:lvl8pPr marL="0" indent="0" algn="r">
              <a:spcBef>
                <a:spcPts val="0"/>
              </a:spcBef>
              <a:defRPr sz="1000"/>
            </a:lvl8pPr>
            <a:lvl9pPr marL="0" indent="0" algn="r">
              <a:spcBef>
                <a:spcPts val="0"/>
              </a:spcBef>
              <a:defRPr sz="1000"/>
            </a:lvl9pPr>
          </a:lstStyle>
          <a:p>
            <a:r>
              <a:rPr lang="en-GB" noProof="0" dirty="0"/>
              <a:t>Presentation title in CorpoS (Body) 10 pt | Department | Date</a:t>
            </a:r>
          </a:p>
        </p:txBody>
      </p:sp>
      <p:sp>
        <p:nvSpPr>
          <p:cNvPr id="10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11484000" y="6552000"/>
            <a:ext cx="323999" cy="306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r">
              <a:spcBef>
                <a:spcPts val="0"/>
              </a:spcBef>
              <a:buFont typeface="+mj-lt"/>
              <a:buNone/>
              <a:defRPr sz="1000" b="0" i="0">
                <a:solidFill>
                  <a:schemeClr val="tx1"/>
                </a:solidFill>
                <a:latin typeface="+mn-lt"/>
              </a:defRPr>
            </a:lvl1pPr>
            <a:lvl2pPr marL="0" indent="0" algn="l">
              <a:spcBef>
                <a:spcPts val="0"/>
              </a:spcBef>
              <a:defRPr sz="1000"/>
            </a:lvl2pPr>
            <a:lvl3pPr marL="0" indent="0" algn="l">
              <a:spcBef>
                <a:spcPts val="0"/>
              </a:spcBef>
              <a:defRPr sz="1000"/>
            </a:lvl3pPr>
            <a:lvl4pPr marL="0" indent="0" algn="l">
              <a:spcBef>
                <a:spcPts val="0"/>
              </a:spcBef>
              <a:defRPr sz="1000"/>
            </a:lvl4pPr>
            <a:lvl5pPr marL="0" indent="0" algn="l">
              <a:spcBef>
                <a:spcPts val="0"/>
              </a:spcBef>
              <a:defRPr sz="1000"/>
            </a:lvl5pPr>
            <a:lvl6pPr marL="0" indent="0" algn="l">
              <a:spcBef>
                <a:spcPts val="0"/>
              </a:spcBef>
              <a:defRPr sz="1000"/>
            </a:lvl6pPr>
            <a:lvl7pPr marL="0" indent="0" algn="l">
              <a:spcBef>
                <a:spcPts val="0"/>
              </a:spcBef>
              <a:defRPr sz="1000"/>
            </a:lvl7pPr>
            <a:lvl8pPr marL="0" indent="0" algn="l">
              <a:spcBef>
                <a:spcPts val="0"/>
              </a:spcBef>
              <a:defRPr sz="1000"/>
            </a:lvl8pPr>
            <a:lvl9pPr marL="0" indent="0" algn="l">
              <a:spcBef>
                <a:spcPts val="0"/>
              </a:spcBef>
              <a:defRPr sz="1000"/>
            </a:lvl9pPr>
          </a:lstStyle>
          <a:p>
            <a:fld id="{AD1D1349-391B-44DC-865F-5996B3E40F26}" type="slidenum">
              <a:rPr lang="en-GB" smtClean="0"/>
              <a:pPr/>
              <a:t>‹Nº›</a:t>
            </a:fld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166026605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" y="0"/>
            <a:ext cx="12193523" cy="685799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Gruppieren 3"/>
          <p:cNvGrpSpPr/>
          <p:nvPr userDrawn="1"/>
        </p:nvGrpSpPr>
        <p:grpSpPr>
          <a:xfrm>
            <a:off x="-2086913" y="-468001"/>
            <a:ext cx="13868583" cy="4824000"/>
            <a:chOff x="-2086913" y="-468001"/>
            <a:chExt cx="13868583" cy="4824000"/>
          </a:xfrm>
        </p:grpSpPr>
        <p:sp>
          <p:nvSpPr>
            <p:cNvPr id="30" name="Folie Wechsel/Zurücksetzen/Textebenen"/>
            <p:cNvSpPr txBox="1"/>
            <p:nvPr userDrawn="1"/>
          </p:nvSpPr>
          <p:spPr bwMode="auto">
            <a:xfrm rot="10800000" flipH="1" flipV="1">
              <a:off x="-2086913" y="1547999"/>
              <a:ext cx="1978969" cy="198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GB" sz="999" b="0" baseline="0" noProof="0" dirty="0">
                  <a:solidFill>
                    <a:schemeClr val="accent5"/>
                  </a:solidFill>
                  <a:latin typeface="+mn-lt"/>
                </a:rPr>
                <a:t>Reset the slide back to its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GB" sz="999" b="0" baseline="0" noProof="0" dirty="0">
                  <a:solidFill>
                    <a:schemeClr val="accent5"/>
                  </a:solidFill>
                  <a:latin typeface="+mn-lt"/>
                </a:rPr>
                <a:t>original form via menu bar: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GB" sz="999" b="0" baseline="0" noProof="0" dirty="0">
                  <a:solidFill>
                    <a:schemeClr val="accent5"/>
                  </a:solidFill>
                  <a:latin typeface="+mn-lt"/>
                </a:rPr>
                <a:t>Home // Slides // Reset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999" b="0" baseline="0" noProof="0" dirty="0">
                <a:solidFill>
                  <a:schemeClr val="accent5"/>
                </a:solidFill>
                <a:latin typeface="+mn-lt"/>
              </a:endParaRP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GB" sz="999" b="0" baseline="0" noProof="0" dirty="0">
                  <a:solidFill>
                    <a:schemeClr val="accent5"/>
                  </a:solidFill>
                  <a:latin typeface="+mn-lt"/>
                </a:rPr>
                <a:t>Change the slide layout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GB" sz="999" b="0" baseline="0" noProof="0" dirty="0">
                  <a:solidFill>
                    <a:schemeClr val="accent5"/>
                  </a:solidFill>
                  <a:latin typeface="+mn-lt"/>
                </a:rPr>
                <a:t>via menu bar:</a:t>
              </a:r>
            </a:p>
            <a:p>
              <a:pPr marL="0" marR="0" lvl="0" indent="0" algn="r" defTabSz="91381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GB" sz="999" b="0" baseline="0" noProof="0" dirty="0">
                  <a:solidFill>
                    <a:schemeClr val="accent5"/>
                  </a:solidFill>
                  <a:latin typeface="+mn-lt"/>
                </a:rPr>
                <a:t>Home // Slides // Layout</a:t>
              </a:r>
            </a:p>
            <a:p>
              <a:pPr marL="0" marR="0" lvl="0" indent="0" algn="r" defTabSz="91381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en-GB" sz="999" b="0" baseline="0" noProof="0" dirty="0">
                <a:solidFill>
                  <a:schemeClr val="accent5"/>
                </a:solidFill>
                <a:latin typeface="+mn-lt"/>
              </a:endParaRPr>
            </a:p>
            <a:p>
              <a:pPr marL="0" marR="0" lvl="0" indent="0" algn="r" defTabSz="91381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GB" sz="999" b="0" baseline="0" noProof="0" dirty="0">
                  <a:solidFill>
                    <a:schemeClr val="accent5"/>
                  </a:solidFill>
                  <a:latin typeface="+mn-lt"/>
                </a:rPr>
                <a:t>Change the text level</a:t>
              </a:r>
            </a:p>
            <a:p>
              <a:pPr marL="0" marR="0" lvl="0" indent="0" algn="r" defTabSz="91381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GB" sz="999" b="0" baseline="0" noProof="0" dirty="0">
                  <a:solidFill>
                    <a:schemeClr val="accent5"/>
                  </a:solidFill>
                  <a:latin typeface="+mn-lt"/>
                </a:rPr>
                <a:t>via menu bar: </a:t>
              </a:r>
              <a:br>
                <a:rPr lang="en-GB" sz="999" b="0" baseline="0" noProof="0" dirty="0">
                  <a:solidFill>
                    <a:schemeClr val="accent5"/>
                  </a:solidFill>
                  <a:latin typeface="+mn-lt"/>
                </a:rPr>
              </a:br>
              <a:r>
                <a:rPr lang="en-GB" sz="999" b="0" baseline="0" noProof="0" dirty="0">
                  <a:solidFill>
                    <a:schemeClr val="accent5"/>
                  </a:solidFill>
                  <a:latin typeface="+mn-lt"/>
                </a:rPr>
                <a:t>Home // Paragraph // Increase/</a:t>
              </a:r>
            </a:p>
            <a:p>
              <a:pPr marL="0" marR="0" lvl="0" indent="0" algn="r" defTabSz="91381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GB" sz="999" b="0" baseline="0" noProof="0" dirty="0">
                  <a:solidFill>
                    <a:schemeClr val="accent5"/>
                  </a:solidFill>
                  <a:latin typeface="+mn-lt"/>
                </a:rPr>
                <a:t>Decrease List Level</a:t>
              </a:r>
            </a:p>
          </p:txBody>
        </p:sp>
        <p:sp>
          <p:nvSpPr>
            <p:cNvPr id="31" name="Design wechsel"/>
            <p:cNvSpPr txBox="1"/>
            <p:nvPr userDrawn="1"/>
          </p:nvSpPr>
          <p:spPr bwMode="auto">
            <a:xfrm rot="10800000" flipH="1" flipV="1">
              <a:off x="-2086913" y="403199"/>
              <a:ext cx="1978969" cy="90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GB" sz="999" b="0" baseline="0" noProof="0" dirty="0">
                  <a:solidFill>
                    <a:schemeClr val="accent5"/>
                  </a:solidFill>
                  <a:latin typeface="+mn-lt"/>
                </a:rPr>
                <a:t>Alternating between white and black slide layouts via menu bar: </a:t>
              </a:r>
              <a:br>
                <a:rPr lang="en-GB" sz="999" b="0" baseline="0" noProof="0" dirty="0">
                  <a:solidFill>
                    <a:schemeClr val="accent5"/>
                  </a:solidFill>
                  <a:latin typeface="+mn-lt"/>
                </a:rPr>
              </a:br>
              <a:r>
                <a:rPr lang="en-GB" sz="999" b="0" baseline="0" noProof="0" dirty="0">
                  <a:solidFill>
                    <a:schemeClr val="accent5"/>
                  </a:solidFill>
                  <a:latin typeface="+mn-lt"/>
                </a:rPr>
                <a:t>Design // Themes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GB" sz="999" b="0" baseline="0" noProof="0" dirty="0">
                  <a:solidFill>
                    <a:schemeClr val="accent5"/>
                  </a:solidFill>
                  <a:latin typeface="+mn-lt"/>
                </a:rPr>
                <a:t>(Right click: </a:t>
              </a:r>
              <a:r>
                <a:rPr lang="en-GB" sz="999" b="0" i="1" baseline="0" noProof="0" dirty="0">
                  <a:solidFill>
                    <a:schemeClr val="accent5"/>
                  </a:solidFill>
                  <a:latin typeface="+mn-lt"/>
                </a:rPr>
                <a:t>Apply to All Slides </a:t>
              </a:r>
              <a:r>
                <a:rPr lang="en-GB" sz="999" b="0" baseline="0" noProof="0" dirty="0">
                  <a:solidFill>
                    <a:schemeClr val="accent5"/>
                  </a:solidFill>
                  <a:latin typeface="+mn-lt"/>
                </a:rPr>
                <a:t>or </a:t>
              </a:r>
              <a:br>
                <a:rPr lang="en-GB" sz="999" b="0" baseline="0" noProof="0" dirty="0">
                  <a:solidFill>
                    <a:schemeClr val="accent5"/>
                  </a:solidFill>
                  <a:latin typeface="+mn-lt"/>
                </a:rPr>
              </a:br>
              <a:r>
                <a:rPr lang="en-GB" sz="999" b="0" i="1" baseline="0" noProof="0" dirty="0">
                  <a:solidFill>
                    <a:schemeClr val="accent5"/>
                  </a:solidFill>
                  <a:latin typeface="+mn-lt"/>
                </a:rPr>
                <a:t>Apply to Selected Slide</a:t>
              </a:r>
              <a:r>
                <a:rPr lang="en-GB" sz="999" b="0" baseline="0" noProof="0" dirty="0">
                  <a:solidFill>
                    <a:schemeClr val="accent5"/>
                  </a:solidFill>
                  <a:latin typeface="+mn-lt"/>
                </a:rPr>
                <a:t>)</a:t>
              </a:r>
            </a:p>
          </p:txBody>
        </p:sp>
        <p:pic>
          <p:nvPicPr>
            <p:cNvPr id="32" name="Listenebene erhöhen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744812" y="3563999"/>
              <a:ext cx="635207" cy="324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" name="Listenebene verringern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744812" y="4031999"/>
              <a:ext cx="635207" cy="324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" name="Text // Listenebene erhöhen"/>
            <p:cNvSpPr txBox="1"/>
            <p:nvPr userDrawn="1"/>
          </p:nvSpPr>
          <p:spPr bwMode="auto">
            <a:xfrm>
              <a:off x="-1547194" y="3563999"/>
              <a:ext cx="719625" cy="3240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marL="0" marR="0" lvl="0" indent="0" algn="r" defTabSz="91381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GB" sz="999" b="0" baseline="0" noProof="0" dirty="0">
                  <a:solidFill>
                    <a:schemeClr val="accent5"/>
                  </a:solidFill>
                  <a:latin typeface="+mn-lt"/>
                </a:rPr>
                <a:t>Increase</a:t>
              </a:r>
            </a:p>
            <a:p>
              <a:pPr marL="0" marR="0" lvl="0" indent="0" algn="r" defTabSz="91381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GB" sz="999" b="0" baseline="0" noProof="0" dirty="0">
                  <a:solidFill>
                    <a:schemeClr val="accent5"/>
                  </a:solidFill>
                  <a:latin typeface="+mn-lt"/>
                </a:rPr>
                <a:t>List Level</a:t>
              </a:r>
            </a:p>
          </p:txBody>
        </p:sp>
        <p:sp>
          <p:nvSpPr>
            <p:cNvPr id="35" name="Text // Listenebene verringern"/>
            <p:cNvSpPr txBox="1"/>
            <p:nvPr userDrawn="1"/>
          </p:nvSpPr>
          <p:spPr bwMode="auto">
            <a:xfrm>
              <a:off x="-1547194" y="4031999"/>
              <a:ext cx="719625" cy="3240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marL="0" marR="0" lvl="0" indent="0" algn="r" defTabSz="91381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GB" sz="999" b="0" baseline="0" noProof="0" dirty="0">
                  <a:solidFill>
                    <a:schemeClr val="accent5"/>
                  </a:solidFill>
                  <a:latin typeface="+mn-lt"/>
                </a:rPr>
                <a:t>Decrease </a:t>
              </a:r>
            </a:p>
            <a:p>
              <a:pPr marL="0" marR="0" lvl="0" indent="0" algn="r" defTabSz="91381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GB" sz="999" b="0" baseline="0" noProof="0" dirty="0">
                  <a:solidFill>
                    <a:schemeClr val="accent5"/>
                  </a:solidFill>
                  <a:latin typeface="+mn-lt"/>
                </a:rPr>
                <a:t>List Level</a:t>
              </a:r>
            </a:p>
          </p:txBody>
        </p:sp>
        <p:sp>
          <p:nvSpPr>
            <p:cNvPr id="36" name="Hilfslinien"/>
            <p:cNvSpPr txBox="1"/>
            <p:nvPr userDrawn="1"/>
          </p:nvSpPr>
          <p:spPr bwMode="auto">
            <a:xfrm rot="10800000" flipH="1" flipV="1">
              <a:off x="432550" y="-468001"/>
              <a:ext cx="3288423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04238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999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5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Show guides via menu bar: View // Show // tick Guides</a:t>
              </a:r>
            </a:p>
          </p:txBody>
        </p:sp>
        <p:sp>
          <p:nvSpPr>
            <p:cNvPr id="37" name="Hilfslinien"/>
            <p:cNvSpPr txBox="1"/>
            <p:nvPr userDrawn="1"/>
          </p:nvSpPr>
          <p:spPr bwMode="auto">
            <a:xfrm rot="10800000" flipH="1" flipV="1">
              <a:off x="7103587" y="-468000"/>
              <a:ext cx="4678083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04238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999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5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Reserved areas for stamps and icons</a:t>
              </a:r>
            </a:p>
          </p:txBody>
        </p:sp>
        <p:grpSp>
          <p:nvGrpSpPr>
            <p:cNvPr id="38" name="Gruppieren 37"/>
            <p:cNvGrpSpPr/>
            <p:nvPr userDrawn="1"/>
          </p:nvGrpSpPr>
          <p:grpSpPr>
            <a:xfrm>
              <a:off x="-1331307" y="-430988"/>
              <a:ext cx="1223363" cy="745124"/>
              <a:chOff x="-1331307" y="-430988"/>
              <a:chExt cx="1223363" cy="745124"/>
            </a:xfrm>
          </p:grpSpPr>
          <p:pic>
            <p:nvPicPr>
              <p:cNvPr id="39" name="Entwurfsvorlagen"/>
              <p:cNvPicPr>
                <a:picLocks noChangeAspect="1" noChangeArrowheads="1"/>
              </p:cNvPicPr>
              <p:nvPr userDrawn="1"/>
            </p:nvPicPr>
            <p:blipFill>
              <a:blip r:embed="rId5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331307" y="-430988"/>
                <a:ext cx="1221702" cy="7451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0" name="Picture 3"/>
              <p:cNvPicPr>
                <a:picLocks noChangeAspect="1" noChangeArrowheads="1"/>
              </p:cNvPicPr>
              <p:nvPr userDrawn="1"/>
            </p:nvPicPr>
            <p:blipFill rotWithShape="1">
              <a:blip r:embed="rId6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 l="3436" t="37704" r="2549" b="2753"/>
              <a:stretch/>
            </p:blipFill>
            <p:spPr bwMode="auto">
              <a:xfrm>
                <a:off x="-1331307" y="-171400"/>
                <a:ext cx="1223363" cy="4855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15" name="Titel 1"/>
          <p:cNvSpPr>
            <a:spLocks noGrp="1"/>
          </p:cNvSpPr>
          <p:nvPr>
            <p:ph type="ctrTitle" hasCustomPrompt="1"/>
          </p:nvPr>
        </p:nvSpPr>
        <p:spPr bwMode="white">
          <a:xfrm>
            <a:off x="395287" y="3848402"/>
            <a:ext cx="8928000" cy="1044000"/>
          </a:xfrm>
        </p:spPr>
        <p:txBody>
          <a:bodyPr/>
          <a:lstStyle>
            <a:lvl1pPr>
              <a:lnSpc>
                <a:spcPts val="3999"/>
              </a:lnSpc>
              <a:defRPr sz="3000" baseline="0">
                <a:solidFill>
                  <a:schemeClr val="bg1"/>
                </a:solidFill>
              </a:defRPr>
            </a:lvl1pPr>
          </a:lstStyle>
          <a:p>
            <a:r>
              <a:rPr lang="en-GB" noProof="0" dirty="0"/>
              <a:t>Presentation title 30 pt on one line.</a:t>
            </a:r>
            <a:br>
              <a:rPr lang="en-GB" noProof="0" dirty="0"/>
            </a:br>
            <a:r>
              <a:rPr lang="en-GB" noProof="0" dirty="0"/>
              <a:t>On two lines possible.</a:t>
            </a:r>
          </a:p>
        </p:txBody>
      </p:sp>
      <p:sp>
        <p:nvSpPr>
          <p:cNvPr id="16" name="Untertitel 2"/>
          <p:cNvSpPr>
            <a:spLocks noGrp="1"/>
          </p:cNvSpPr>
          <p:nvPr>
            <p:ph type="subTitle" idx="1" hasCustomPrompt="1"/>
          </p:nvPr>
        </p:nvSpPr>
        <p:spPr bwMode="white">
          <a:xfrm>
            <a:off x="396000" y="4932000"/>
            <a:ext cx="8928000" cy="756000"/>
          </a:xfrm>
        </p:spPr>
        <p:txBody>
          <a:bodyPr/>
          <a:lstStyle>
            <a:lvl1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500">
                <a:solidFill>
                  <a:schemeClr val="bg1"/>
                </a:solidFill>
                <a:latin typeface="+mn-lt"/>
              </a:defRPr>
            </a:lvl1pPr>
            <a:lvl2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500">
                <a:solidFill>
                  <a:schemeClr val="bg1"/>
                </a:solidFill>
                <a:latin typeface="+mn-lt"/>
              </a:defRPr>
            </a:lvl2pPr>
            <a:lvl3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500">
                <a:solidFill>
                  <a:schemeClr val="bg1"/>
                </a:solidFill>
                <a:latin typeface="+mn-lt"/>
              </a:defRPr>
            </a:lvl3pPr>
            <a:lvl4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500">
                <a:solidFill>
                  <a:schemeClr val="bg1"/>
                </a:solidFill>
                <a:latin typeface="+mn-lt"/>
              </a:defRPr>
            </a:lvl4pPr>
            <a:lvl5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500">
                <a:solidFill>
                  <a:schemeClr val="bg1"/>
                </a:solidFill>
                <a:latin typeface="+mn-lt"/>
              </a:defRPr>
            </a:lvl5pPr>
            <a:lvl6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500">
                <a:solidFill>
                  <a:schemeClr val="bg1"/>
                </a:solidFill>
                <a:latin typeface="+mn-lt"/>
              </a:defRPr>
            </a:lvl6pPr>
            <a:lvl7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500">
                <a:solidFill>
                  <a:schemeClr val="bg1"/>
                </a:solidFill>
                <a:latin typeface="+mn-lt"/>
              </a:defRPr>
            </a:lvl7pPr>
            <a:lvl8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500">
                <a:solidFill>
                  <a:schemeClr val="bg1"/>
                </a:solidFill>
                <a:latin typeface="+mn-lt"/>
              </a:defRPr>
            </a:lvl8pPr>
            <a:lvl9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500">
                <a:solidFill>
                  <a:schemeClr val="bg1"/>
                </a:solidFill>
                <a:latin typeface="+mn-lt"/>
              </a:defRPr>
            </a:lvl9pPr>
          </a:lstStyle>
          <a:p>
            <a:pPr lvl="0"/>
            <a:r>
              <a:rPr lang="en-GB" noProof="0" dirty="0"/>
              <a:t>Additional text for presentation 15 pt </a:t>
            </a:r>
            <a:br>
              <a:rPr lang="en-GB" noProof="0" dirty="0"/>
            </a:br>
            <a:r>
              <a:rPr lang="en-GB" noProof="0" dirty="0"/>
              <a:t>Speaker, department, place, date</a:t>
            </a:r>
          </a:p>
        </p:txBody>
      </p:sp>
      <p:sp>
        <p:nvSpPr>
          <p:cNvPr id="17" name="Bildplatzhalter 8"/>
          <p:cNvSpPr>
            <a:spLocks noGrp="1"/>
          </p:cNvSpPr>
          <p:nvPr>
            <p:ph type="pic" sz="quarter" idx="10" hasCustomPrompt="1"/>
          </p:nvPr>
        </p:nvSpPr>
        <p:spPr bwMode="gray">
          <a:xfrm>
            <a:off x="2" y="313201"/>
            <a:ext cx="12193200" cy="3405600"/>
          </a:xfrm>
          <a:solidFill>
            <a:srgbClr val="9F0002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GB" noProof="0" dirty="0"/>
              <a:t/>
            </a:r>
            <a:br>
              <a:rPr lang="en-GB" noProof="0" dirty="0"/>
            </a:br>
            <a:r>
              <a:rPr lang="en-GB" noProof="0" dirty="0"/>
              <a:t/>
            </a:r>
            <a:br>
              <a:rPr lang="en-GB" noProof="0" dirty="0"/>
            </a:br>
            <a:r>
              <a:rPr lang="en-GB" noProof="0" dirty="0"/>
              <a:t/>
            </a:r>
            <a:br>
              <a:rPr lang="en-GB" noProof="0" dirty="0"/>
            </a:br>
            <a:r>
              <a:rPr lang="en-GB" noProof="0" dirty="0"/>
              <a:t/>
            </a:r>
            <a:br>
              <a:rPr lang="en-GB" noProof="0" dirty="0"/>
            </a:br>
            <a:r>
              <a:rPr lang="en-GB" noProof="0" dirty="0"/>
              <a:t/>
            </a:r>
            <a:br>
              <a:rPr lang="en-GB" noProof="0" dirty="0"/>
            </a:br>
            <a:r>
              <a:rPr lang="en-GB" noProof="0" dirty="0"/>
              <a:t/>
            </a:r>
            <a:br>
              <a:rPr lang="en-GB" noProof="0" dirty="0"/>
            </a:br>
            <a:r>
              <a:rPr lang="en-GB" noProof="0" dirty="0"/>
              <a:t>Insert image</a:t>
            </a:r>
          </a:p>
        </p:txBody>
      </p:sp>
      <p:sp>
        <p:nvSpPr>
          <p:cNvPr id="18" name="Textplatzhalter 3"/>
          <p:cNvSpPr>
            <a:spLocks noGrp="1"/>
          </p:cNvSpPr>
          <p:nvPr>
            <p:ph type="body" sz="quarter" idx="17" hasCustomPrompt="1"/>
          </p:nvPr>
        </p:nvSpPr>
        <p:spPr>
          <a:xfrm>
            <a:off x="6973200" y="0"/>
            <a:ext cx="936000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GB" noProof="0" dirty="0"/>
              <a:t>                                             </a:t>
            </a:r>
          </a:p>
        </p:txBody>
      </p:sp>
      <p:sp>
        <p:nvSpPr>
          <p:cNvPr id="19" name="Textplatzhalter 3"/>
          <p:cNvSpPr>
            <a:spLocks noGrp="1"/>
          </p:cNvSpPr>
          <p:nvPr>
            <p:ph type="body" sz="quarter" idx="18" hasCustomPrompt="1"/>
          </p:nvPr>
        </p:nvSpPr>
        <p:spPr>
          <a:xfrm>
            <a:off x="7984800" y="0"/>
            <a:ext cx="1872000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GB" noProof="0" dirty="0"/>
              <a:t>                                             </a:t>
            </a:r>
          </a:p>
        </p:txBody>
      </p:sp>
      <p:sp>
        <p:nvSpPr>
          <p:cNvPr id="20" name="Textplatzhalter 3"/>
          <p:cNvSpPr>
            <a:spLocks noGrp="1"/>
          </p:cNvSpPr>
          <p:nvPr>
            <p:ph type="body" sz="quarter" idx="19" hasCustomPrompt="1"/>
          </p:nvPr>
        </p:nvSpPr>
        <p:spPr>
          <a:xfrm>
            <a:off x="9928800" y="0"/>
            <a:ext cx="1872000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GB" noProof="0" dirty="0"/>
              <a:t>                                             </a:t>
            </a:r>
          </a:p>
        </p:txBody>
      </p:sp>
      <p:sp>
        <p:nvSpPr>
          <p:cNvPr id="24" name="More Icons on...">
            <a:hlinkClick r:id="rId7"/>
          </p:cNvPr>
          <p:cNvSpPr/>
          <p:nvPr userDrawn="1"/>
        </p:nvSpPr>
        <p:spPr>
          <a:xfrm>
            <a:off x="0" y="7245424"/>
            <a:ext cx="12193202" cy="504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0" rIns="72000" bIns="0" rtlCol="0" anchor="t" anchorCtr="0"/>
          <a:lstStyle/>
          <a:p>
            <a:pPr>
              <a:lnSpc>
                <a:spcPct val="108000"/>
              </a:lnSpc>
              <a:spcAft>
                <a:spcPts val="1008"/>
              </a:spcAft>
            </a:pPr>
            <a:r>
              <a:rPr lang="en-GB" sz="1500" dirty="0">
                <a:solidFill>
                  <a:srgbClr val="080808"/>
                </a:solidFill>
              </a:rPr>
              <a:t>For up to date imagery please refer to</a:t>
            </a:r>
            <a:br>
              <a:rPr lang="en-GB" sz="1500" dirty="0">
                <a:solidFill>
                  <a:srgbClr val="080808"/>
                </a:solidFill>
              </a:rPr>
            </a:br>
            <a:r>
              <a:rPr lang="en-GB" sz="1500" dirty="0">
                <a:solidFill>
                  <a:srgbClr val="080808"/>
                </a:solidFill>
                <a:hlinkClick r:id="rId7"/>
              </a:rPr>
              <a:t>https://mapcms.e.corpintra.net/bmbds/en/dynamic/searchview.html?currentTab=asset&amp;category=media</a:t>
            </a:r>
            <a:endParaRPr lang="en-GB" sz="2000" dirty="0">
              <a:solidFill>
                <a:srgbClr val="080808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6823735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-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84569" y="137160"/>
            <a:ext cx="9797831" cy="70788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84569" y="845046"/>
            <a:ext cx="9797831" cy="523220"/>
          </a:xfrm>
        </p:spPr>
        <p:txBody>
          <a:bodyPr wrap="square">
            <a:spAutoFit/>
          </a:bodyPr>
          <a:lstStyle>
            <a:lvl1pPr marL="0" indent="0" algn="r">
              <a:buNone/>
              <a:defRPr sz="28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grpSp>
        <p:nvGrpSpPr>
          <p:cNvPr id="6" name="Group 5"/>
          <p:cNvGrpSpPr/>
          <p:nvPr userDrawn="1"/>
        </p:nvGrpSpPr>
        <p:grpSpPr>
          <a:xfrm>
            <a:off x="328169" y="6237312"/>
            <a:ext cx="439241" cy="439240"/>
            <a:chOff x="186858" y="6096003"/>
            <a:chExt cx="580550" cy="580549"/>
          </a:xfrm>
          <a:solidFill>
            <a:schemeClr val="bg1">
              <a:lumMod val="75000"/>
              <a:alpha val="25000"/>
            </a:schemeClr>
          </a:solidFill>
        </p:grpSpPr>
        <p:sp>
          <p:nvSpPr>
            <p:cNvPr id="7" name="Rectangle 6"/>
            <p:cNvSpPr/>
            <p:nvPr userDrawn="1"/>
          </p:nvSpPr>
          <p:spPr>
            <a:xfrm>
              <a:off x="186859" y="6096003"/>
              <a:ext cx="580549" cy="58054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latin typeface="GeosansLight" panose="02000603020000020003"/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186858" y="6612049"/>
              <a:ext cx="580549" cy="6450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</p:grp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28169" y="6237312"/>
            <a:ext cx="439241" cy="390437"/>
          </a:xfrm>
          <a:prstGeom prst="rect">
            <a:avLst/>
          </a:prstGeom>
        </p:spPr>
        <p:txBody>
          <a:bodyPr anchor="ctr"/>
          <a:lstStyle>
            <a:lvl1pPr algn="ctr">
              <a:defRPr sz="1400">
                <a:solidFill>
                  <a:srgbClr val="2F3A46"/>
                </a:solidFill>
              </a:defRPr>
            </a:lvl1pPr>
          </a:lstStyle>
          <a:p>
            <a:fld id="{F68327C5-B821-4FE9-A59A-A60D9EB59A9A}" type="slidenum">
              <a:rPr lang="en-US" smtClean="0"/>
              <a:pPr/>
              <a:t>‹Nº›</a:t>
            </a:fld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11096512" y="5774480"/>
            <a:ext cx="1095488" cy="108352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15057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line // 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0" dirty="0"/>
              <a:t>Headline on two lines in </a:t>
            </a:r>
            <a:r>
              <a:rPr lang="en-US" noProof="0" dirty="0" err="1"/>
              <a:t>CorpoA</a:t>
            </a:r>
            <a:r>
              <a:rPr lang="en-US" noProof="0" dirty="0"/>
              <a:t> (Headings) 30 pt. </a:t>
            </a:r>
            <a:br>
              <a:rPr lang="en-US" noProof="0" dirty="0"/>
            </a:br>
            <a:r>
              <a:rPr lang="en-US" noProof="0" dirty="0"/>
              <a:t>Lorem ipsum dolor sit </a:t>
            </a:r>
            <a:r>
              <a:rPr lang="en-US" noProof="0" dirty="0" err="1"/>
              <a:t>amet</a:t>
            </a:r>
            <a:r>
              <a:rPr lang="en-US" noProof="0" dirty="0"/>
              <a:t>.</a:t>
            </a:r>
            <a:endParaRPr lang="en-US" dirty="0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95081" y="151202"/>
            <a:ext cx="5505133" cy="220274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1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9pPr>
          </a:lstStyle>
          <a:p>
            <a:pPr lvl="0"/>
            <a:r>
              <a:rPr lang="en-US" noProof="0" dirty="0"/>
              <a:t>Optional chapter heading</a:t>
            </a:r>
          </a:p>
        </p:txBody>
      </p:sp>
      <p:sp>
        <p:nvSpPr>
          <p:cNvPr id="7" name="Inhaltsplatzhalter 6"/>
          <p:cNvSpPr>
            <a:spLocks noGrp="1"/>
          </p:cNvSpPr>
          <p:nvPr>
            <p:ph sz="quarter" idx="14" hasCustomPrompt="1"/>
          </p:nvPr>
        </p:nvSpPr>
        <p:spPr>
          <a:xfrm>
            <a:off x="395082" y="1511301"/>
            <a:ext cx="11404800" cy="49149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content or text in </a:t>
            </a:r>
            <a:r>
              <a:rPr lang="en-US" noProof="0" dirty="0" err="1"/>
              <a:t>CorpoS</a:t>
            </a:r>
            <a:r>
              <a:rPr lang="en-US" noProof="0" dirty="0"/>
              <a:t> (Body), 20 pt. </a:t>
            </a:r>
            <a:r>
              <a:rPr lang="en-US" dirty="0"/>
              <a:t>// for bullets: Home // Paragraph// Increase List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Eighth level</a:t>
            </a:r>
          </a:p>
          <a:p>
            <a:pPr lvl="8"/>
            <a:r>
              <a:rPr lang="en-US" dirty="0"/>
              <a:t>Ninth level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170804_One Pager_Extra-heavy On-road positioning_v2.pptx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D1D1349-391B-44DC-865F-5996B3E40F26}" type="slidenum">
              <a:rPr lang="en-US" smtClean="0">
                <a:solidFill>
                  <a:prstClr val="black"/>
                </a:solidFill>
              </a:rPr>
              <a:pPr/>
              <a:t>‹Nº›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7" hasCustomPrompt="1"/>
          </p:nvPr>
        </p:nvSpPr>
        <p:spPr>
          <a:xfrm>
            <a:off x="6969570" y="0"/>
            <a:ext cx="935513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9" name="Textplatzhalter 3"/>
          <p:cNvSpPr>
            <a:spLocks noGrp="1"/>
          </p:cNvSpPr>
          <p:nvPr>
            <p:ph type="body" sz="quarter" idx="18" hasCustomPrompt="1"/>
          </p:nvPr>
        </p:nvSpPr>
        <p:spPr>
          <a:xfrm>
            <a:off x="7980643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10" name="Textplatzhalter 3"/>
          <p:cNvSpPr>
            <a:spLocks noGrp="1"/>
          </p:cNvSpPr>
          <p:nvPr>
            <p:ph type="body" sz="quarter" idx="19" hasCustomPrompt="1"/>
          </p:nvPr>
        </p:nvSpPr>
        <p:spPr>
          <a:xfrm>
            <a:off x="9923631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</p:spTree>
    <p:extLst>
      <p:ext uri="{BB962C8B-B14F-4D97-AF65-F5344CB8AC3E}">
        <p14:creationId xmlns="" xmlns:p14="http://schemas.microsoft.com/office/powerpoint/2010/main" val="394006420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/>
          <p:cNvSpPr/>
          <p:nvPr userDrawn="1"/>
        </p:nvSpPr>
        <p:spPr bwMode="black">
          <a:xfrm>
            <a:off x="0" y="0"/>
            <a:ext cx="12190451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>
              <a:lnSpc>
                <a:spcPct val="108000"/>
              </a:lnSpc>
              <a:spcAft>
                <a:spcPts val="1007"/>
              </a:spcAft>
            </a:pPr>
            <a:endParaRPr lang="en-US" sz="1999" dirty="0">
              <a:solidFill>
                <a:prstClr val="white"/>
              </a:solidFill>
            </a:endParaRPr>
          </a:p>
        </p:txBody>
      </p:sp>
      <p:pic>
        <p:nvPicPr>
          <p:cNvPr id="12" name="Grafik 1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" y="499"/>
            <a:ext cx="12191746" cy="6857001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 bwMode="white">
          <a:xfrm>
            <a:off x="395081" y="3848402"/>
            <a:ext cx="8928000" cy="1044000"/>
          </a:xfrm>
        </p:spPr>
        <p:txBody>
          <a:bodyPr/>
          <a:lstStyle>
            <a:lvl1pPr>
              <a:lnSpc>
                <a:spcPts val="3997"/>
              </a:lnSpc>
              <a:defRPr sz="2999" baseline="0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>Presentation title 30 </a:t>
            </a:r>
            <a:r>
              <a:rPr lang="en-US" noProof="0" dirty="0" err="1"/>
              <a:t>pt</a:t>
            </a:r>
            <a:r>
              <a:rPr lang="en-US" noProof="0" dirty="0"/>
              <a:t> on one line.</a:t>
            </a:r>
            <a:br>
              <a:rPr lang="en-US" noProof="0" dirty="0"/>
            </a:br>
            <a:r>
              <a:rPr lang="en-US" noProof="0" dirty="0"/>
              <a:t>On two lines possible.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 bwMode="white">
          <a:xfrm>
            <a:off x="395794" y="4932000"/>
            <a:ext cx="8928000" cy="756000"/>
          </a:xfrm>
        </p:spPr>
        <p:txBody>
          <a:bodyPr/>
          <a:lstStyle>
            <a:lvl1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 baseline="0">
                <a:solidFill>
                  <a:schemeClr val="bg1"/>
                </a:solidFill>
                <a:latin typeface="+mn-lt"/>
              </a:defRPr>
            </a:lvl1pPr>
            <a:lvl2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>
                <a:solidFill>
                  <a:schemeClr val="bg1"/>
                </a:solidFill>
                <a:latin typeface="+mn-lt"/>
              </a:defRPr>
            </a:lvl2pPr>
            <a:lvl3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>
                <a:solidFill>
                  <a:schemeClr val="bg1"/>
                </a:solidFill>
                <a:latin typeface="+mn-lt"/>
              </a:defRPr>
            </a:lvl3pPr>
            <a:lvl4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>
                <a:solidFill>
                  <a:schemeClr val="bg1"/>
                </a:solidFill>
                <a:latin typeface="+mn-lt"/>
              </a:defRPr>
            </a:lvl4pPr>
            <a:lvl5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>
                <a:solidFill>
                  <a:schemeClr val="bg1"/>
                </a:solidFill>
                <a:latin typeface="+mn-lt"/>
              </a:defRPr>
            </a:lvl5pPr>
            <a:lvl6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>
                <a:solidFill>
                  <a:schemeClr val="bg1"/>
                </a:solidFill>
                <a:latin typeface="+mn-lt"/>
              </a:defRPr>
            </a:lvl6pPr>
            <a:lvl7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>
                <a:solidFill>
                  <a:schemeClr val="bg1"/>
                </a:solidFill>
                <a:latin typeface="+mn-lt"/>
              </a:defRPr>
            </a:lvl7pPr>
            <a:lvl8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>
                <a:solidFill>
                  <a:schemeClr val="bg1"/>
                </a:solidFill>
                <a:latin typeface="+mn-lt"/>
              </a:defRPr>
            </a:lvl8pPr>
            <a:lvl9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>
                <a:solidFill>
                  <a:schemeClr val="bg1"/>
                </a:solidFill>
                <a:latin typeface="+mn-lt"/>
              </a:defRPr>
            </a:lvl9pPr>
          </a:lstStyle>
          <a:p>
            <a:pPr lvl="0"/>
            <a:r>
              <a:rPr lang="en-US" noProof="0" dirty="0"/>
              <a:t>Additional text for presentation 15 </a:t>
            </a:r>
            <a:r>
              <a:rPr lang="en-US" noProof="0" dirty="0" err="1"/>
              <a:t>pt</a:t>
            </a:r>
            <a:r>
              <a:rPr lang="en-US" noProof="0" dirty="0"/>
              <a:t> </a:t>
            </a:r>
            <a:br>
              <a:rPr lang="en-US" noProof="0" dirty="0"/>
            </a:br>
            <a:r>
              <a:rPr lang="en-US" noProof="0" dirty="0"/>
              <a:t>Speaker, department, place, date</a:t>
            </a:r>
          </a:p>
        </p:txBody>
      </p:sp>
      <p:sp>
        <p:nvSpPr>
          <p:cNvPr id="9" name="Bildplatzhalter 8"/>
          <p:cNvSpPr>
            <a:spLocks noGrp="1"/>
          </p:cNvSpPr>
          <p:nvPr>
            <p:ph type="pic" sz="quarter" idx="10" hasCustomPrompt="1"/>
          </p:nvPr>
        </p:nvSpPr>
        <p:spPr bwMode="gray">
          <a:xfrm>
            <a:off x="2" y="313201"/>
            <a:ext cx="12192000" cy="34056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7" name="Textplatzhalter 3"/>
          <p:cNvSpPr>
            <a:spLocks noGrp="1"/>
          </p:cNvSpPr>
          <p:nvPr>
            <p:ph type="body" sz="quarter" idx="17" hasCustomPrompt="1"/>
          </p:nvPr>
        </p:nvSpPr>
        <p:spPr>
          <a:xfrm>
            <a:off x="6969570" y="0"/>
            <a:ext cx="935513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8" name="Textplatzhalter 3"/>
          <p:cNvSpPr>
            <a:spLocks noGrp="1"/>
          </p:cNvSpPr>
          <p:nvPr>
            <p:ph type="body" sz="quarter" idx="18" hasCustomPrompt="1"/>
          </p:nvPr>
        </p:nvSpPr>
        <p:spPr>
          <a:xfrm>
            <a:off x="7980643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10" name="Textplatzhalter 3"/>
          <p:cNvSpPr>
            <a:spLocks noGrp="1"/>
          </p:cNvSpPr>
          <p:nvPr>
            <p:ph type="body" sz="quarter" idx="19" hasCustomPrompt="1"/>
          </p:nvPr>
        </p:nvSpPr>
        <p:spPr>
          <a:xfrm>
            <a:off x="9923631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pic>
        <p:nvPicPr>
          <p:cNvPr id="14" name="Entwurfsvorlagen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331307" y="-430988"/>
            <a:ext cx="1221702" cy="745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Folie Wechsel/Zurücksetzen/Textebenen"/>
          <p:cNvSpPr txBox="1"/>
          <p:nvPr userDrawn="1"/>
        </p:nvSpPr>
        <p:spPr>
          <a:xfrm rot="10800000" flipH="1" flipV="1">
            <a:off x="-2086913" y="1547999"/>
            <a:ext cx="1978969" cy="1980000"/>
          </a:xfrm>
          <a:prstGeom prst="rect">
            <a:avLst/>
          </a:prstGeom>
          <a:noFill/>
          <a:ln w="12700">
            <a:noFill/>
          </a:ln>
        </p:spPr>
        <p:txBody>
          <a:bodyPr vert="horz" wrap="square" lIns="0" tIns="0" rIns="0" bIns="0" rtlCol="0" anchor="t" anchorCtr="0">
            <a:noAutofit/>
          </a:bodyPr>
          <a:lstStyle>
            <a:defPPr>
              <a:defRPr lang="de-DE"/>
            </a:defPPr>
            <a:lvl1pPr marL="0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152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305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58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6112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640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916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069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222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999" dirty="0">
                <a:solidFill>
                  <a:srgbClr val="333333"/>
                </a:solidFill>
              </a:rPr>
              <a:t>Reset the slide back to its </a:t>
            </a:r>
          </a:p>
          <a:p>
            <a:pPr algn="r"/>
            <a:r>
              <a:rPr lang="en-US" sz="999" dirty="0">
                <a:solidFill>
                  <a:srgbClr val="333333"/>
                </a:solidFill>
              </a:rPr>
              <a:t>original form via menu bar:</a:t>
            </a:r>
          </a:p>
          <a:p>
            <a:pPr algn="r"/>
            <a:r>
              <a:rPr lang="en-US" sz="999" dirty="0">
                <a:solidFill>
                  <a:srgbClr val="333333"/>
                </a:solidFill>
              </a:rPr>
              <a:t>Home // Slides // Reset</a:t>
            </a:r>
          </a:p>
          <a:p>
            <a:pPr algn="r"/>
            <a:endParaRPr lang="en-US" sz="999" dirty="0">
              <a:solidFill>
                <a:srgbClr val="333333"/>
              </a:solidFill>
            </a:endParaRPr>
          </a:p>
          <a:p>
            <a:pPr algn="r"/>
            <a:r>
              <a:rPr lang="en-US" sz="999" dirty="0">
                <a:solidFill>
                  <a:srgbClr val="333333"/>
                </a:solidFill>
              </a:rPr>
              <a:t>Change the slide layout </a:t>
            </a:r>
          </a:p>
          <a:p>
            <a:pPr algn="r"/>
            <a:r>
              <a:rPr lang="en-US" sz="999" dirty="0">
                <a:solidFill>
                  <a:srgbClr val="333333"/>
                </a:solidFill>
              </a:rPr>
              <a:t>via menu bar:</a:t>
            </a:r>
          </a:p>
          <a:p>
            <a:pPr algn="r" defTabSz="913814">
              <a:defRPr/>
            </a:pPr>
            <a:r>
              <a:rPr lang="en-US" sz="999" dirty="0">
                <a:solidFill>
                  <a:srgbClr val="333333"/>
                </a:solidFill>
              </a:rPr>
              <a:t>Home // Slides // Layout</a:t>
            </a:r>
          </a:p>
          <a:p>
            <a:pPr algn="r" defTabSz="913814">
              <a:defRPr/>
            </a:pPr>
            <a:endParaRPr lang="en-US" sz="999" dirty="0">
              <a:solidFill>
                <a:srgbClr val="333333"/>
              </a:solidFill>
            </a:endParaRPr>
          </a:p>
          <a:p>
            <a:pPr algn="r" defTabSz="913814">
              <a:defRPr/>
            </a:pPr>
            <a:r>
              <a:rPr lang="en-US" sz="999" dirty="0">
                <a:solidFill>
                  <a:srgbClr val="333333"/>
                </a:solidFill>
              </a:rPr>
              <a:t>Change the text level</a:t>
            </a:r>
          </a:p>
          <a:p>
            <a:pPr algn="r" defTabSz="913814">
              <a:defRPr/>
            </a:pPr>
            <a:r>
              <a:rPr lang="en-US" sz="999" dirty="0">
                <a:solidFill>
                  <a:srgbClr val="333333"/>
                </a:solidFill>
              </a:rPr>
              <a:t>via menu bar: </a:t>
            </a:r>
            <a:br>
              <a:rPr lang="en-US" sz="999" dirty="0">
                <a:solidFill>
                  <a:srgbClr val="333333"/>
                </a:solidFill>
              </a:rPr>
            </a:br>
            <a:r>
              <a:rPr lang="en-US" sz="999" dirty="0">
                <a:solidFill>
                  <a:srgbClr val="333333"/>
                </a:solidFill>
              </a:rPr>
              <a:t>Home // Paragraph // Increase/</a:t>
            </a:r>
          </a:p>
          <a:p>
            <a:pPr algn="r" defTabSz="913814">
              <a:defRPr/>
            </a:pPr>
            <a:r>
              <a:rPr lang="en-US" sz="999" dirty="0">
                <a:solidFill>
                  <a:srgbClr val="333333"/>
                </a:solidFill>
              </a:rPr>
              <a:t>Decrease List Level</a:t>
            </a:r>
          </a:p>
        </p:txBody>
      </p:sp>
      <p:sp>
        <p:nvSpPr>
          <p:cNvPr id="19" name="Design wechsel"/>
          <p:cNvSpPr txBox="1"/>
          <p:nvPr userDrawn="1"/>
        </p:nvSpPr>
        <p:spPr>
          <a:xfrm rot="10800000" flipH="1" flipV="1">
            <a:off x="-2086913" y="403199"/>
            <a:ext cx="1978969" cy="900000"/>
          </a:xfrm>
          <a:prstGeom prst="rect">
            <a:avLst/>
          </a:prstGeom>
          <a:noFill/>
          <a:ln w="12700">
            <a:noFill/>
          </a:ln>
        </p:spPr>
        <p:txBody>
          <a:bodyPr vert="horz" wrap="square" lIns="0" tIns="0" rIns="0" bIns="0" rtlCol="0" anchor="t" anchorCtr="0">
            <a:no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999" dirty="0">
                <a:solidFill>
                  <a:srgbClr val="333333"/>
                </a:solidFill>
              </a:rPr>
              <a:t>Alternating between white and black slide layouts via menu bar: </a:t>
            </a:r>
            <a:br>
              <a:rPr lang="en-US" sz="999" dirty="0">
                <a:solidFill>
                  <a:srgbClr val="333333"/>
                </a:solidFill>
              </a:rPr>
            </a:br>
            <a:r>
              <a:rPr lang="en-US" sz="999" dirty="0">
                <a:solidFill>
                  <a:srgbClr val="333333"/>
                </a:solidFill>
              </a:rPr>
              <a:t>Design // Themes</a:t>
            </a:r>
          </a:p>
          <a:p>
            <a:pPr algn="r"/>
            <a:r>
              <a:rPr lang="en-US" sz="999" dirty="0">
                <a:solidFill>
                  <a:srgbClr val="333333"/>
                </a:solidFill>
              </a:rPr>
              <a:t>(Right click: </a:t>
            </a:r>
            <a:r>
              <a:rPr lang="en-US" sz="999" i="1" dirty="0">
                <a:solidFill>
                  <a:srgbClr val="333333"/>
                </a:solidFill>
              </a:rPr>
              <a:t>Apply to All Slides </a:t>
            </a:r>
            <a:r>
              <a:rPr lang="en-US" sz="999" dirty="0">
                <a:solidFill>
                  <a:srgbClr val="333333"/>
                </a:solidFill>
              </a:rPr>
              <a:t>or </a:t>
            </a:r>
            <a:br>
              <a:rPr lang="en-US" sz="999" dirty="0">
                <a:solidFill>
                  <a:srgbClr val="333333"/>
                </a:solidFill>
              </a:rPr>
            </a:br>
            <a:r>
              <a:rPr lang="en-US" sz="999" i="1" dirty="0">
                <a:solidFill>
                  <a:srgbClr val="333333"/>
                </a:solidFill>
              </a:rPr>
              <a:t>Apply to Selected Slide</a:t>
            </a:r>
            <a:r>
              <a:rPr lang="en-US" sz="999" dirty="0">
                <a:solidFill>
                  <a:srgbClr val="333333"/>
                </a:solidFill>
              </a:rPr>
              <a:t>)</a:t>
            </a:r>
          </a:p>
        </p:txBody>
      </p:sp>
      <p:pic>
        <p:nvPicPr>
          <p:cNvPr id="20" name="Listenebene erhöhen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44812" y="3563999"/>
            <a:ext cx="635207" cy="3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Listenebene verringern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44812" y="4031999"/>
            <a:ext cx="635207" cy="3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Text // Listenebene erhöhen"/>
          <p:cNvSpPr txBox="1"/>
          <p:nvPr userDrawn="1"/>
        </p:nvSpPr>
        <p:spPr>
          <a:xfrm>
            <a:off x="-1547194" y="3563999"/>
            <a:ext cx="719625" cy="324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 defTabSz="913814">
              <a:defRPr/>
            </a:pPr>
            <a:r>
              <a:rPr lang="en-US" sz="999" dirty="0">
                <a:solidFill>
                  <a:srgbClr val="333333"/>
                </a:solidFill>
              </a:rPr>
              <a:t>Increase</a:t>
            </a:r>
          </a:p>
          <a:p>
            <a:pPr algn="r" defTabSz="913814">
              <a:defRPr/>
            </a:pPr>
            <a:r>
              <a:rPr lang="en-US" sz="999" dirty="0">
                <a:solidFill>
                  <a:srgbClr val="333333"/>
                </a:solidFill>
              </a:rPr>
              <a:t>List Level</a:t>
            </a:r>
          </a:p>
        </p:txBody>
      </p:sp>
      <p:sp>
        <p:nvSpPr>
          <p:cNvPr id="23" name="Text // Listenebene verringern"/>
          <p:cNvSpPr txBox="1"/>
          <p:nvPr userDrawn="1"/>
        </p:nvSpPr>
        <p:spPr>
          <a:xfrm>
            <a:off x="-1547194" y="4031999"/>
            <a:ext cx="719625" cy="324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 defTabSz="913814">
              <a:defRPr/>
            </a:pPr>
            <a:r>
              <a:rPr lang="en-US" sz="999" dirty="0">
                <a:solidFill>
                  <a:srgbClr val="333333"/>
                </a:solidFill>
              </a:rPr>
              <a:t>Decrease </a:t>
            </a:r>
          </a:p>
          <a:p>
            <a:pPr algn="r" defTabSz="913814">
              <a:defRPr/>
            </a:pPr>
            <a:r>
              <a:rPr lang="en-US" sz="999" dirty="0">
                <a:solidFill>
                  <a:srgbClr val="333333"/>
                </a:solidFill>
              </a:rPr>
              <a:t>List Level</a:t>
            </a:r>
          </a:p>
        </p:txBody>
      </p:sp>
      <p:sp>
        <p:nvSpPr>
          <p:cNvPr id="24" name="Hilfslinien"/>
          <p:cNvSpPr txBox="1"/>
          <p:nvPr userDrawn="1"/>
        </p:nvSpPr>
        <p:spPr>
          <a:xfrm rot="10800000" flipH="1" flipV="1">
            <a:off x="432550" y="-468001"/>
            <a:ext cx="3288423" cy="360000"/>
          </a:xfrm>
          <a:prstGeom prst="rect">
            <a:avLst/>
          </a:prstGeom>
          <a:noFill/>
          <a:ln w="12700">
            <a:noFill/>
          </a:ln>
        </p:spPr>
        <p:txBody>
          <a:bodyPr vert="horz" wrap="square" lIns="0" tIns="0" rIns="0" bIns="0" rtlCol="0" anchor="b" anchorCtr="0">
            <a:noAutofit/>
          </a:bodyPr>
          <a:lstStyle>
            <a:defPPr>
              <a:defRPr lang="de-DE"/>
            </a:defPPr>
            <a:lvl1pPr marL="0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152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305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58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6112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640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916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069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222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042388">
              <a:defRPr/>
            </a:pPr>
            <a:r>
              <a:rPr lang="en-US" sz="999" dirty="0">
                <a:solidFill>
                  <a:srgbClr val="333333"/>
                </a:solidFill>
              </a:rPr>
              <a:t>Show guides via menu bar: View // Show // tick Guides</a:t>
            </a:r>
          </a:p>
        </p:txBody>
      </p:sp>
      <p:sp>
        <p:nvSpPr>
          <p:cNvPr id="25" name="Hilfslinien"/>
          <p:cNvSpPr txBox="1"/>
          <p:nvPr userDrawn="1"/>
        </p:nvSpPr>
        <p:spPr>
          <a:xfrm rot="10800000" flipH="1" flipV="1">
            <a:off x="7103587" y="-468000"/>
            <a:ext cx="4678083" cy="360000"/>
          </a:xfrm>
          <a:prstGeom prst="rect">
            <a:avLst/>
          </a:prstGeom>
          <a:noFill/>
          <a:ln w="12700">
            <a:noFill/>
          </a:ln>
        </p:spPr>
        <p:txBody>
          <a:bodyPr vert="horz" wrap="square" lIns="0" tIns="0" rIns="0" bIns="0" rtlCol="0" anchor="b" anchorCtr="0">
            <a:noAutofit/>
          </a:bodyPr>
          <a:lstStyle>
            <a:defPPr>
              <a:defRPr lang="de-DE"/>
            </a:defPPr>
            <a:lvl1pPr marL="0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152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305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58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6112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640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916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069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222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042388">
              <a:defRPr/>
            </a:pPr>
            <a:r>
              <a:rPr lang="en-US" sz="999" dirty="0">
                <a:solidFill>
                  <a:srgbClr val="333333"/>
                </a:solidFill>
              </a:rPr>
              <a:t>Reserved areas for stamps and icons</a:t>
            </a:r>
          </a:p>
        </p:txBody>
      </p:sp>
    </p:spTree>
    <p:extLst>
      <p:ext uri="{BB962C8B-B14F-4D97-AF65-F5344CB8AC3E}">
        <p14:creationId xmlns="" xmlns:p14="http://schemas.microsoft.com/office/powerpoint/2010/main" val="111180426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noProof="0" dirty="0"/>
              <a:t>Headline on two lines in </a:t>
            </a:r>
            <a:r>
              <a:rPr lang="en-US" noProof="0" dirty="0" err="1"/>
              <a:t>CorpoA</a:t>
            </a:r>
            <a:r>
              <a:rPr lang="en-US" noProof="0" dirty="0"/>
              <a:t> (Headings) 30 pt. </a:t>
            </a:r>
            <a:br>
              <a:rPr lang="en-US" noProof="0" dirty="0"/>
            </a:br>
            <a:r>
              <a:rPr lang="en-US" noProof="0" dirty="0"/>
              <a:t>Lorem ipsum dolor sit </a:t>
            </a:r>
            <a:r>
              <a:rPr lang="en-US" noProof="0" dirty="0" err="1"/>
              <a:t>amet</a:t>
            </a:r>
            <a:r>
              <a:rPr lang="en-US" noProof="0" dirty="0"/>
              <a:t>.</a:t>
            </a:r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95081" y="151202"/>
            <a:ext cx="5505133" cy="220274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1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9pPr>
          </a:lstStyle>
          <a:p>
            <a:pPr lvl="0"/>
            <a:r>
              <a:rPr lang="en-US" noProof="0" dirty="0"/>
              <a:t>Optional chapter heading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s-AR">
                <a:solidFill>
                  <a:prstClr val="black"/>
                </a:solidFill>
              </a:rPr>
              <a:t>Teoría de producto | 13 - 15 de Septiembre de 2016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D1D1349-391B-44DC-865F-5996B3E40F26}" type="slidenum">
              <a:rPr lang="en-US" smtClean="0">
                <a:solidFill>
                  <a:prstClr val="black"/>
                </a:solidFill>
              </a:rPr>
              <a:pPr/>
              <a:t>‹Nº›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7" hasCustomPrompt="1"/>
          </p:nvPr>
        </p:nvSpPr>
        <p:spPr>
          <a:xfrm>
            <a:off x="6969570" y="0"/>
            <a:ext cx="935513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9" name="Textplatzhalter 3"/>
          <p:cNvSpPr>
            <a:spLocks noGrp="1"/>
          </p:cNvSpPr>
          <p:nvPr>
            <p:ph type="body" sz="quarter" idx="18" hasCustomPrompt="1"/>
          </p:nvPr>
        </p:nvSpPr>
        <p:spPr>
          <a:xfrm>
            <a:off x="7980643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10" name="Textplatzhalter 3"/>
          <p:cNvSpPr>
            <a:spLocks noGrp="1"/>
          </p:cNvSpPr>
          <p:nvPr>
            <p:ph type="body" sz="quarter" idx="19" hasCustomPrompt="1"/>
          </p:nvPr>
        </p:nvSpPr>
        <p:spPr>
          <a:xfrm>
            <a:off x="9923631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20" hasCustomPrompt="1"/>
          </p:nvPr>
        </p:nvSpPr>
        <p:spPr>
          <a:xfrm>
            <a:off x="395794" y="1511300"/>
            <a:ext cx="11404800" cy="4140000"/>
          </a:xfrm>
        </p:spPr>
        <p:txBody>
          <a:bodyPr numCol="2" spcCol="244765"/>
          <a:lstStyle>
            <a:lvl1pPr marL="431723" indent="-431723">
              <a:buFont typeface="+mj-lt"/>
              <a:buAutoNum type="arabicPeriod"/>
              <a:defRPr baseline="0"/>
            </a:lvl1pPr>
            <a:lvl2pPr marL="863446" indent="-431723">
              <a:buFont typeface="+mj-lt"/>
              <a:buAutoNum type="alphaLcPeriod"/>
              <a:defRPr/>
            </a:lvl2pPr>
            <a:lvl3pPr marL="863446" indent="-431723">
              <a:buFont typeface="+mj-lt"/>
              <a:buAutoNum type="alphaLcPeriod"/>
              <a:defRPr sz="1999"/>
            </a:lvl3pPr>
            <a:lvl4pPr marL="863446" indent="-431723">
              <a:buFont typeface="+mj-lt"/>
              <a:buAutoNum type="alphaLcPeriod"/>
              <a:defRPr sz="1999"/>
            </a:lvl4pPr>
            <a:lvl5pPr marL="863446" indent="-431723">
              <a:buFont typeface="+mj-lt"/>
              <a:buAutoNum type="alphaLcPeriod"/>
              <a:defRPr sz="1999"/>
            </a:lvl5pPr>
            <a:lvl6pPr marL="863446" indent="-431723">
              <a:buFont typeface="+mj-lt"/>
              <a:buAutoNum type="alphaLcPeriod"/>
              <a:defRPr sz="1999"/>
            </a:lvl6pPr>
            <a:lvl7pPr marL="863446" indent="-431723">
              <a:buFont typeface="+mj-lt"/>
              <a:buAutoNum type="alphaLcPeriod"/>
              <a:defRPr sz="1999"/>
            </a:lvl7pPr>
            <a:lvl8pPr marL="863446" indent="-431723">
              <a:buFont typeface="+mj-lt"/>
              <a:buAutoNum type="alphaLcPeriod"/>
              <a:defRPr sz="1999"/>
            </a:lvl8pPr>
            <a:lvl9pPr marL="863446" indent="-431723">
              <a:buFont typeface="+mj-lt"/>
              <a:buAutoNum type="alphaLcPeriod"/>
              <a:defRPr sz="1999"/>
            </a:lvl9pPr>
          </a:lstStyle>
          <a:p>
            <a:pPr lvl="0"/>
            <a:r>
              <a:rPr lang="en-US" noProof="0" dirty="0"/>
              <a:t>Insert agenda point in </a:t>
            </a:r>
            <a:r>
              <a:rPr lang="en-US" noProof="0" dirty="0" err="1"/>
              <a:t>CorpoS</a:t>
            </a:r>
            <a:r>
              <a:rPr lang="en-US" noProof="0" dirty="0"/>
              <a:t> (Body), 20 pt. // for sub-item: Home // Paragraph// Increase/Decrease List Level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  <a:p>
            <a:pPr lvl="5"/>
            <a:r>
              <a:rPr lang="en-US" noProof="0" dirty="0"/>
              <a:t>Sixth level</a:t>
            </a:r>
          </a:p>
          <a:p>
            <a:pPr lvl="6"/>
            <a:r>
              <a:rPr lang="en-US" noProof="0" dirty="0"/>
              <a:t>Seventh level</a:t>
            </a:r>
          </a:p>
          <a:p>
            <a:pPr lvl="7"/>
            <a:r>
              <a:rPr lang="en-US" noProof="0" dirty="0"/>
              <a:t>Eighth level</a:t>
            </a:r>
          </a:p>
          <a:p>
            <a:pPr lvl="8"/>
            <a:r>
              <a:rPr lang="en-US" noProof="0" dirty="0"/>
              <a:t>Ninth level</a:t>
            </a:r>
          </a:p>
        </p:txBody>
      </p:sp>
    </p:spTree>
    <p:extLst>
      <p:ext uri="{BB962C8B-B14F-4D97-AF65-F5344CB8AC3E}">
        <p14:creationId xmlns="" xmlns:p14="http://schemas.microsoft.com/office/powerpoint/2010/main" val="342618043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line // 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0" dirty="0"/>
              <a:t>Headline on two lines in </a:t>
            </a:r>
            <a:r>
              <a:rPr lang="en-US" noProof="0" dirty="0" err="1"/>
              <a:t>CorpoA</a:t>
            </a:r>
            <a:r>
              <a:rPr lang="en-US" noProof="0" dirty="0"/>
              <a:t> (Headings) 30 pt. </a:t>
            </a:r>
            <a:br>
              <a:rPr lang="en-US" noProof="0" dirty="0"/>
            </a:br>
            <a:r>
              <a:rPr lang="en-US" noProof="0" dirty="0"/>
              <a:t>Lorem ipsum dolor sit </a:t>
            </a:r>
            <a:r>
              <a:rPr lang="en-US" noProof="0" dirty="0" err="1"/>
              <a:t>amet</a:t>
            </a:r>
            <a:r>
              <a:rPr lang="en-US" noProof="0" dirty="0"/>
              <a:t>.</a:t>
            </a:r>
            <a:endParaRPr lang="en-US" dirty="0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95081" y="151202"/>
            <a:ext cx="5505133" cy="220274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1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9pPr>
          </a:lstStyle>
          <a:p>
            <a:pPr lvl="0"/>
            <a:r>
              <a:rPr lang="en-US" noProof="0" dirty="0"/>
              <a:t>Optional chapter heading</a:t>
            </a:r>
          </a:p>
        </p:txBody>
      </p:sp>
      <p:sp>
        <p:nvSpPr>
          <p:cNvPr id="7" name="Inhaltsplatzhalter 6"/>
          <p:cNvSpPr>
            <a:spLocks noGrp="1"/>
          </p:cNvSpPr>
          <p:nvPr>
            <p:ph sz="quarter" idx="14" hasCustomPrompt="1"/>
          </p:nvPr>
        </p:nvSpPr>
        <p:spPr>
          <a:xfrm>
            <a:off x="395082" y="1511301"/>
            <a:ext cx="11404800" cy="49149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content or text in </a:t>
            </a:r>
            <a:r>
              <a:rPr lang="en-US" noProof="0" dirty="0" err="1"/>
              <a:t>CorpoS</a:t>
            </a:r>
            <a:r>
              <a:rPr lang="en-US" noProof="0" dirty="0"/>
              <a:t> (Body), 20 pt. </a:t>
            </a:r>
            <a:r>
              <a:rPr lang="en-US" dirty="0"/>
              <a:t>// for bullets: Home // Paragraph// Increase List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Eighth level</a:t>
            </a:r>
          </a:p>
          <a:p>
            <a:pPr lvl="8"/>
            <a:r>
              <a:rPr lang="en-US" dirty="0"/>
              <a:t>Ninth level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s-AR">
                <a:solidFill>
                  <a:prstClr val="black"/>
                </a:solidFill>
              </a:rPr>
              <a:t>Teoría de producto | 13 - 15 de Septiembre de 2016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D1D1349-391B-44DC-865F-5996B3E40F26}" type="slidenum">
              <a:rPr lang="en-US" smtClean="0">
                <a:solidFill>
                  <a:prstClr val="black"/>
                </a:solidFill>
              </a:rPr>
              <a:pPr/>
              <a:t>‹Nº›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7" hasCustomPrompt="1"/>
          </p:nvPr>
        </p:nvSpPr>
        <p:spPr>
          <a:xfrm>
            <a:off x="6969570" y="0"/>
            <a:ext cx="935513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9" name="Textplatzhalter 3"/>
          <p:cNvSpPr>
            <a:spLocks noGrp="1"/>
          </p:cNvSpPr>
          <p:nvPr>
            <p:ph type="body" sz="quarter" idx="18" hasCustomPrompt="1"/>
          </p:nvPr>
        </p:nvSpPr>
        <p:spPr>
          <a:xfrm>
            <a:off x="7980643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10" name="Textplatzhalter 3"/>
          <p:cNvSpPr>
            <a:spLocks noGrp="1"/>
          </p:cNvSpPr>
          <p:nvPr>
            <p:ph type="body" sz="quarter" idx="19" hasCustomPrompt="1"/>
          </p:nvPr>
        </p:nvSpPr>
        <p:spPr>
          <a:xfrm>
            <a:off x="9923631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</p:spTree>
    <p:extLst>
      <p:ext uri="{BB962C8B-B14F-4D97-AF65-F5344CB8AC3E}">
        <p14:creationId xmlns="" xmlns:p14="http://schemas.microsoft.com/office/powerpoint/2010/main" val="386065767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bellenplatzhalter 2"/>
          <p:cNvSpPr>
            <a:spLocks noGrp="1"/>
          </p:cNvSpPr>
          <p:nvPr>
            <p:ph type="tbl" sz="quarter" idx="20" hasCustomPrompt="1"/>
          </p:nvPr>
        </p:nvSpPr>
        <p:spPr>
          <a:xfrm>
            <a:off x="395287" y="2484000"/>
            <a:ext cx="11406189" cy="2700000"/>
          </a:xfrm>
        </p:spPr>
        <p:txBody>
          <a:bodyPr/>
          <a:lstStyle>
            <a:lvl1pPr algn="ctr">
              <a:spcAft>
                <a:spcPts val="0"/>
              </a:spcAft>
              <a:defRPr/>
            </a:lvl1pPr>
          </a:lstStyle>
          <a:p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>Insert table</a:t>
            </a:r>
          </a:p>
        </p:txBody>
      </p:sp>
      <p:sp>
        <p:nvSpPr>
          <p:cNvPr id="15" name="Foliennummernplatzhalter 5"/>
          <p:cNvSpPr>
            <a:spLocks noGrp="1"/>
          </p:cNvSpPr>
          <p:nvPr>
            <p:ph type="sldNum" sz="quarter" idx="16"/>
          </p:nvPr>
        </p:nvSpPr>
        <p:spPr>
          <a:xfrm>
            <a:off x="11800801" y="6552000"/>
            <a:ext cx="323999" cy="306000"/>
          </a:xfrm>
        </p:spPr>
        <p:txBody>
          <a:bodyPr/>
          <a:lstStyle/>
          <a:p>
            <a:fld id="{AD1D1349-391B-44DC-865F-5996B3E40F26}" type="slidenum">
              <a:rPr lang="en-US" smtClean="0">
                <a:solidFill>
                  <a:prstClr val="black"/>
                </a:solidFill>
              </a:rPr>
              <a:pPr/>
              <a:t>‹Nº›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6" name="Textplatzhalter 3"/>
          <p:cNvSpPr>
            <a:spLocks noGrp="1"/>
          </p:cNvSpPr>
          <p:nvPr>
            <p:ph type="body" sz="quarter" idx="17" hasCustomPrompt="1"/>
          </p:nvPr>
        </p:nvSpPr>
        <p:spPr>
          <a:xfrm>
            <a:off x="6973200" y="0"/>
            <a:ext cx="936000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                                             </a:t>
            </a:r>
          </a:p>
        </p:txBody>
      </p:sp>
      <p:sp>
        <p:nvSpPr>
          <p:cNvPr id="17" name="Textplatzhalter 3"/>
          <p:cNvSpPr>
            <a:spLocks noGrp="1"/>
          </p:cNvSpPr>
          <p:nvPr>
            <p:ph type="body" sz="quarter" idx="18" hasCustomPrompt="1"/>
          </p:nvPr>
        </p:nvSpPr>
        <p:spPr>
          <a:xfrm>
            <a:off x="7984800" y="0"/>
            <a:ext cx="1872000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                                             </a:t>
            </a:r>
          </a:p>
        </p:txBody>
      </p:sp>
      <p:sp>
        <p:nvSpPr>
          <p:cNvPr id="18" name="Textplatzhalter 3"/>
          <p:cNvSpPr>
            <a:spLocks noGrp="1"/>
          </p:cNvSpPr>
          <p:nvPr>
            <p:ph type="body" sz="quarter" idx="19" hasCustomPrompt="1"/>
          </p:nvPr>
        </p:nvSpPr>
        <p:spPr>
          <a:xfrm>
            <a:off x="9928800" y="0"/>
            <a:ext cx="1872000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                                             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21" hasCustomPrompt="1"/>
          </p:nvPr>
        </p:nvSpPr>
        <p:spPr>
          <a:xfrm>
            <a:off x="395286" y="1512001"/>
            <a:ext cx="11405514" cy="720000"/>
          </a:xfrm>
        </p:spPr>
        <p:txBody>
          <a:bodyPr/>
          <a:lstStyle>
            <a:lvl1pPr>
              <a:spcAft>
                <a:spcPts val="0"/>
              </a:spcAft>
              <a:defRPr b="1"/>
            </a:lvl1pPr>
            <a:lvl2pPr marL="0" indent="0">
              <a:spcAft>
                <a:spcPts val="0"/>
              </a:spcAft>
              <a:buNone/>
              <a:defRPr sz="2000" b="1"/>
            </a:lvl2pPr>
            <a:lvl3pPr marL="0" indent="0">
              <a:spcAft>
                <a:spcPts val="0"/>
              </a:spcAft>
              <a:buNone/>
              <a:defRPr sz="2000" b="1"/>
            </a:lvl3pPr>
            <a:lvl4pPr marL="0" indent="0">
              <a:spcAft>
                <a:spcPts val="0"/>
              </a:spcAft>
              <a:buNone/>
              <a:defRPr sz="2000" b="1"/>
            </a:lvl4pPr>
            <a:lvl5pPr marL="0" indent="0">
              <a:spcAft>
                <a:spcPts val="0"/>
              </a:spcAft>
              <a:buNone/>
              <a:defRPr sz="2000" b="1"/>
            </a:lvl5pPr>
            <a:lvl6pPr marL="0" indent="0">
              <a:spcAft>
                <a:spcPts val="0"/>
              </a:spcAft>
              <a:buNone/>
              <a:defRPr sz="2000" b="1"/>
            </a:lvl6pPr>
            <a:lvl7pPr marL="0" indent="0">
              <a:spcAft>
                <a:spcPts val="0"/>
              </a:spcAft>
              <a:buNone/>
              <a:defRPr sz="2000" b="1"/>
            </a:lvl7pPr>
            <a:lvl8pPr marL="0" indent="0">
              <a:spcAft>
                <a:spcPts val="0"/>
              </a:spcAft>
              <a:buNone/>
              <a:defRPr sz="2000" b="1"/>
            </a:lvl8pPr>
            <a:lvl9pPr marL="0" indent="0"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en-US" dirty="0"/>
              <a:t>Table headline in </a:t>
            </a:r>
            <a:r>
              <a:rPr lang="en-US" noProof="0" dirty="0" err="1"/>
              <a:t>CorpoS</a:t>
            </a:r>
            <a:r>
              <a:rPr lang="en-US" dirty="0"/>
              <a:t> (</a:t>
            </a:r>
            <a:r>
              <a:rPr lang="en-US" noProof="0" dirty="0"/>
              <a:t>Body</a:t>
            </a:r>
            <a:r>
              <a:rPr lang="en-US" dirty="0"/>
              <a:t>) in 20 pt. bold</a:t>
            </a:r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22" hasCustomPrompt="1"/>
          </p:nvPr>
        </p:nvSpPr>
        <p:spPr>
          <a:xfrm>
            <a:off x="395289" y="5328001"/>
            <a:ext cx="11405511" cy="1098200"/>
          </a:xfrm>
        </p:spPr>
        <p:txBody>
          <a:bodyPr/>
          <a:lstStyle>
            <a:lvl1pPr marL="0" indent="0">
              <a:spcAft>
                <a:spcPts val="0"/>
              </a:spcAft>
              <a:buFont typeface="Arial" panose="020B0604020202020204" pitchFamily="34" charset="0"/>
              <a:buNone/>
              <a:defRPr sz="1500"/>
            </a:lvl1pPr>
            <a:lvl2pPr marL="0" indent="0">
              <a:spcAft>
                <a:spcPts val="0"/>
              </a:spcAft>
              <a:buNone/>
              <a:defRPr sz="1500"/>
            </a:lvl2pPr>
            <a:lvl3pPr marL="0" indent="0">
              <a:spcAft>
                <a:spcPts val="0"/>
              </a:spcAft>
              <a:buNone/>
              <a:defRPr sz="1500" baseline="0"/>
            </a:lvl3pPr>
            <a:lvl4pPr marL="0" indent="0">
              <a:spcAft>
                <a:spcPts val="0"/>
              </a:spcAft>
              <a:buNone/>
              <a:defRPr sz="1500"/>
            </a:lvl4pPr>
            <a:lvl5pPr marL="0" indent="0">
              <a:spcAft>
                <a:spcPts val="0"/>
              </a:spcAft>
              <a:buNone/>
              <a:defRPr sz="1500"/>
            </a:lvl5pPr>
            <a:lvl6pPr marL="0" indent="0">
              <a:spcAft>
                <a:spcPts val="0"/>
              </a:spcAft>
              <a:buNone/>
              <a:defRPr sz="1500"/>
            </a:lvl6pPr>
            <a:lvl7pPr marL="0" indent="0">
              <a:spcAft>
                <a:spcPts val="0"/>
              </a:spcAft>
              <a:buNone/>
              <a:defRPr sz="1500"/>
            </a:lvl7pPr>
            <a:lvl8pPr marL="0" indent="0">
              <a:spcAft>
                <a:spcPts val="0"/>
              </a:spcAft>
              <a:buNone/>
              <a:defRPr sz="1500"/>
            </a:lvl8pPr>
            <a:lvl9pPr marL="0" indent="0">
              <a:spcAft>
                <a:spcPts val="0"/>
              </a:spcAft>
              <a:buNone/>
              <a:defRPr sz="1500"/>
            </a:lvl9pPr>
          </a:lstStyle>
          <a:p>
            <a:pPr lvl="0"/>
            <a:r>
              <a:rPr lang="en-US" dirty="0"/>
              <a:t>Table description  in </a:t>
            </a:r>
            <a:r>
              <a:rPr lang="en-US" noProof="0" dirty="0" err="1"/>
              <a:t>CorpoS</a:t>
            </a:r>
            <a:r>
              <a:rPr lang="en-US" dirty="0"/>
              <a:t> (</a:t>
            </a:r>
            <a:r>
              <a:rPr lang="en-US" noProof="0" dirty="0"/>
              <a:t>Body</a:t>
            </a:r>
            <a:r>
              <a:rPr lang="en-US" dirty="0"/>
              <a:t>) in 15 pt. 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3" name="Fußzeilenplatzhalter 4"/>
          <p:cNvSpPr>
            <a:spLocks noGrp="1"/>
          </p:cNvSpPr>
          <p:nvPr>
            <p:ph type="ftr" sz="quarter" idx="15"/>
          </p:nvPr>
        </p:nvSpPr>
        <p:spPr>
          <a:xfrm>
            <a:off x="3576536" y="6552000"/>
            <a:ext cx="7848000" cy="306000"/>
          </a:xfrm>
        </p:spPr>
        <p:txBody>
          <a:bodyPr/>
          <a:lstStyle/>
          <a:p>
            <a:r>
              <a:rPr lang="es-AR">
                <a:solidFill>
                  <a:prstClr val="black"/>
                </a:solidFill>
              </a:rPr>
              <a:t>Teoría de producto | 13 - 15 de Septiembre de 2016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9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95081" y="151202"/>
            <a:ext cx="5505133" cy="220274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1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9pPr>
          </a:lstStyle>
          <a:p>
            <a:pPr lvl="0"/>
            <a:r>
              <a:rPr lang="en-US" noProof="0" dirty="0"/>
              <a:t>Optional chapter heading</a:t>
            </a:r>
          </a:p>
        </p:txBody>
      </p:sp>
      <p:sp>
        <p:nvSpPr>
          <p:cNvPr id="20" name="Titel 1"/>
          <p:cNvSpPr>
            <a:spLocks noGrp="1"/>
          </p:cNvSpPr>
          <p:nvPr>
            <p:ph type="title" hasCustomPrompt="1"/>
          </p:nvPr>
        </p:nvSpPr>
        <p:spPr>
          <a:xfrm>
            <a:off x="395083" y="368300"/>
            <a:ext cx="11404800" cy="1008360"/>
          </a:xfrm>
        </p:spPr>
        <p:txBody>
          <a:bodyPr/>
          <a:lstStyle/>
          <a:p>
            <a:r>
              <a:rPr lang="en-US" noProof="0" dirty="0"/>
              <a:t>Headline on two lines in </a:t>
            </a:r>
            <a:r>
              <a:rPr lang="en-US" noProof="0" dirty="0" err="1"/>
              <a:t>CorpoA</a:t>
            </a:r>
            <a:r>
              <a:rPr lang="en-US" noProof="0" dirty="0"/>
              <a:t> (Headings) 30 pt. </a:t>
            </a:r>
            <a:br>
              <a:rPr lang="en-US" noProof="0" dirty="0"/>
            </a:br>
            <a:r>
              <a:rPr lang="en-US" noProof="0" dirty="0"/>
              <a:t>Lorem ipsum dolor sit </a:t>
            </a:r>
            <a:r>
              <a:rPr lang="en-US" noProof="0" dirty="0" err="1"/>
              <a:t>amet</a:t>
            </a:r>
            <a:r>
              <a:rPr lang="en-US" noProof="0" dirty="0"/>
              <a:t>.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476673499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/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line // Body with descri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oliennummernplatzhalter 5"/>
          <p:cNvSpPr>
            <a:spLocks noGrp="1"/>
          </p:cNvSpPr>
          <p:nvPr>
            <p:ph type="sldNum" sz="quarter" idx="16"/>
          </p:nvPr>
        </p:nvSpPr>
        <p:spPr>
          <a:xfrm>
            <a:off x="11800801" y="6552000"/>
            <a:ext cx="323999" cy="306000"/>
          </a:xfrm>
        </p:spPr>
        <p:txBody>
          <a:bodyPr/>
          <a:lstStyle/>
          <a:p>
            <a:fld id="{AD1D1349-391B-44DC-865F-5996B3E40F26}" type="slidenum">
              <a:rPr lang="en-US" smtClean="0">
                <a:solidFill>
                  <a:prstClr val="black"/>
                </a:solidFill>
              </a:rPr>
              <a:pPr/>
              <a:t>‹Nº›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6" name="Textplatzhalter 3"/>
          <p:cNvSpPr>
            <a:spLocks noGrp="1"/>
          </p:cNvSpPr>
          <p:nvPr>
            <p:ph type="body" sz="quarter" idx="17" hasCustomPrompt="1"/>
          </p:nvPr>
        </p:nvSpPr>
        <p:spPr>
          <a:xfrm>
            <a:off x="6973200" y="0"/>
            <a:ext cx="936000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                                             </a:t>
            </a:r>
          </a:p>
        </p:txBody>
      </p:sp>
      <p:sp>
        <p:nvSpPr>
          <p:cNvPr id="17" name="Textplatzhalter 3"/>
          <p:cNvSpPr>
            <a:spLocks noGrp="1"/>
          </p:cNvSpPr>
          <p:nvPr>
            <p:ph type="body" sz="quarter" idx="18" hasCustomPrompt="1"/>
          </p:nvPr>
        </p:nvSpPr>
        <p:spPr>
          <a:xfrm>
            <a:off x="7984800" y="0"/>
            <a:ext cx="1872000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                                             </a:t>
            </a:r>
          </a:p>
        </p:txBody>
      </p:sp>
      <p:sp>
        <p:nvSpPr>
          <p:cNvPr id="18" name="Textplatzhalter 3"/>
          <p:cNvSpPr>
            <a:spLocks noGrp="1"/>
          </p:cNvSpPr>
          <p:nvPr>
            <p:ph type="body" sz="quarter" idx="19" hasCustomPrompt="1"/>
          </p:nvPr>
        </p:nvSpPr>
        <p:spPr>
          <a:xfrm>
            <a:off x="9928800" y="0"/>
            <a:ext cx="1872000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                                             </a:t>
            </a:r>
          </a:p>
        </p:txBody>
      </p:sp>
      <p:sp>
        <p:nvSpPr>
          <p:cNvPr id="10" name="Textplatzhalter 6"/>
          <p:cNvSpPr>
            <a:spLocks noGrp="1"/>
          </p:cNvSpPr>
          <p:nvPr>
            <p:ph type="body" sz="quarter" idx="22" hasCustomPrompt="1"/>
          </p:nvPr>
        </p:nvSpPr>
        <p:spPr>
          <a:xfrm>
            <a:off x="395289" y="5904000"/>
            <a:ext cx="11405511" cy="522000"/>
          </a:xfrm>
        </p:spPr>
        <p:txBody>
          <a:bodyPr/>
          <a:lstStyle>
            <a:lvl1pPr marL="0" indent="0">
              <a:spcAft>
                <a:spcPts val="0"/>
              </a:spcAft>
              <a:buFont typeface="Arial" panose="020B0604020202020204" pitchFamily="34" charset="0"/>
              <a:buNone/>
              <a:defRPr sz="1500"/>
            </a:lvl1pPr>
            <a:lvl2pPr marL="0" indent="0">
              <a:spcAft>
                <a:spcPts val="0"/>
              </a:spcAft>
              <a:buNone/>
              <a:defRPr sz="1500"/>
            </a:lvl2pPr>
            <a:lvl3pPr marL="0" indent="0">
              <a:spcAft>
                <a:spcPts val="0"/>
              </a:spcAft>
              <a:buNone/>
              <a:defRPr sz="1500"/>
            </a:lvl3pPr>
            <a:lvl4pPr marL="0" indent="0">
              <a:spcAft>
                <a:spcPts val="0"/>
              </a:spcAft>
              <a:buNone/>
              <a:defRPr sz="1500"/>
            </a:lvl4pPr>
            <a:lvl5pPr marL="0" indent="0">
              <a:spcAft>
                <a:spcPts val="0"/>
              </a:spcAft>
              <a:buNone/>
              <a:defRPr sz="1500"/>
            </a:lvl5pPr>
            <a:lvl6pPr marL="0" indent="0">
              <a:spcAft>
                <a:spcPts val="0"/>
              </a:spcAft>
              <a:buNone/>
              <a:defRPr sz="1500"/>
            </a:lvl6pPr>
            <a:lvl7pPr marL="0" indent="0">
              <a:spcAft>
                <a:spcPts val="0"/>
              </a:spcAft>
              <a:buNone/>
              <a:defRPr sz="1500"/>
            </a:lvl7pPr>
            <a:lvl8pPr marL="0" indent="0">
              <a:spcAft>
                <a:spcPts val="0"/>
              </a:spcAft>
              <a:buNone/>
              <a:defRPr sz="1500"/>
            </a:lvl8pPr>
            <a:lvl9pPr marL="0" indent="0">
              <a:spcAft>
                <a:spcPts val="0"/>
              </a:spcAft>
              <a:buNone/>
              <a:defRPr sz="1500"/>
            </a:lvl9pPr>
          </a:lstStyle>
          <a:p>
            <a:pPr lvl="0"/>
            <a:r>
              <a:rPr lang="en-US" dirty="0"/>
              <a:t>Description in </a:t>
            </a:r>
            <a:r>
              <a:rPr lang="en-US" noProof="0" dirty="0" err="1"/>
              <a:t>CorpoS</a:t>
            </a:r>
            <a:r>
              <a:rPr lang="en-US" dirty="0"/>
              <a:t> (</a:t>
            </a:r>
            <a:r>
              <a:rPr lang="en-US" noProof="0" dirty="0"/>
              <a:t>Body</a:t>
            </a:r>
            <a:r>
              <a:rPr lang="en-US" dirty="0"/>
              <a:t>) in 15 pt. 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9" name="Titel 1"/>
          <p:cNvSpPr>
            <a:spLocks noGrp="1"/>
          </p:cNvSpPr>
          <p:nvPr>
            <p:ph type="title" hasCustomPrompt="1"/>
          </p:nvPr>
        </p:nvSpPr>
        <p:spPr>
          <a:xfrm>
            <a:off x="395083" y="368300"/>
            <a:ext cx="11404800" cy="1008360"/>
          </a:xfrm>
        </p:spPr>
        <p:txBody>
          <a:bodyPr/>
          <a:lstStyle/>
          <a:p>
            <a:r>
              <a:rPr lang="en-US" noProof="0" dirty="0"/>
              <a:t>Headline on two lines in </a:t>
            </a:r>
            <a:r>
              <a:rPr lang="en-US" noProof="0" dirty="0" err="1"/>
              <a:t>CorpoA</a:t>
            </a:r>
            <a:r>
              <a:rPr lang="en-US" noProof="0" dirty="0"/>
              <a:t> (Headings) 30 pt. </a:t>
            </a:r>
            <a:br>
              <a:rPr lang="en-US" noProof="0" dirty="0"/>
            </a:br>
            <a:r>
              <a:rPr lang="en-US" noProof="0" dirty="0"/>
              <a:t>Lorem ipsum dolor sit </a:t>
            </a:r>
            <a:r>
              <a:rPr lang="en-US" noProof="0" dirty="0" err="1"/>
              <a:t>amet</a:t>
            </a:r>
            <a:r>
              <a:rPr lang="en-US" noProof="0" dirty="0"/>
              <a:t>.</a:t>
            </a:r>
            <a:endParaRPr lang="en-US" dirty="0"/>
          </a:p>
        </p:txBody>
      </p:sp>
      <p:sp>
        <p:nvSpPr>
          <p:cNvPr id="20" name="Inhaltsplatzhalter 6"/>
          <p:cNvSpPr>
            <a:spLocks noGrp="1"/>
          </p:cNvSpPr>
          <p:nvPr>
            <p:ph sz="quarter" idx="14" hasCustomPrompt="1"/>
          </p:nvPr>
        </p:nvSpPr>
        <p:spPr>
          <a:xfrm>
            <a:off x="395082" y="1511300"/>
            <a:ext cx="11404800" cy="4248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content or text in </a:t>
            </a:r>
            <a:r>
              <a:rPr lang="en-US" noProof="0" dirty="0" err="1"/>
              <a:t>CorpoS</a:t>
            </a:r>
            <a:r>
              <a:rPr lang="en-US" noProof="0" dirty="0"/>
              <a:t> (Body), 20 pt. </a:t>
            </a:r>
            <a:r>
              <a:rPr lang="en-US" dirty="0"/>
              <a:t>// for bullets: Home // Paragraph// Increase List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Eighth level</a:t>
            </a:r>
          </a:p>
          <a:p>
            <a:pPr lvl="8"/>
            <a:r>
              <a:rPr lang="en-US" dirty="0"/>
              <a:t>Ninth level</a:t>
            </a:r>
          </a:p>
        </p:txBody>
      </p:sp>
      <p:sp>
        <p:nvSpPr>
          <p:cNvPr id="21" name="Fußzeilenplatzhalter 4"/>
          <p:cNvSpPr>
            <a:spLocks noGrp="1"/>
          </p:cNvSpPr>
          <p:nvPr>
            <p:ph type="ftr" sz="quarter" idx="15"/>
          </p:nvPr>
        </p:nvSpPr>
        <p:spPr>
          <a:xfrm>
            <a:off x="3576536" y="6552000"/>
            <a:ext cx="7848000" cy="306000"/>
          </a:xfrm>
        </p:spPr>
        <p:txBody>
          <a:bodyPr/>
          <a:lstStyle/>
          <a:p>
            <a:r>
              <a:rPr lang="es-AR">
                <a:solidFill>
                  <a:prstClr val="black"/>
                </a:solidFill>
              </a:rPr>
              <a:t>Teoría de producto | 13 - 15 de Septiembre de 2016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2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95081" y="151202"/>
            <a:ext cx="5505133" cy="220274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1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9pPr>
          </a:lstStyle>
          <a:p>
            <a:pPr lvl="0"/>
            <a:r>
              <a:rPr lang="en-US" noProof="0" dirty="0"/>
              <a:t>Optional chapter heading</a:t>
            </a:r>
          </a:p>
        </p:txBody>
      </p:sp>
    </p:spTree>
    <p:extLst>
      <p:ext uri="{BB962C8B-B14F-4D97-AF65-F5344CB8AC3E}">
        <p14:creationId xmlns="" xmlns:p14="http://schemas.microsoft.com/office/powerpoint/2010/main" val="302690726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line // Body 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95083" y="368300"/>
            <a:ext cx="11404800" cy="1008360"/>
          </a:xfrm>
        </p:spPr>
        <p:txBody>
          <a:bodyPr/>
          <a:lstStyle/>
          <a:p>
            <a:r>
              <a:rPr lang="en-US" noProof="0" dirty="0"/>
              <a:t>Headline on two lines in </a:t>
            </a:r>
            <a:r>
              <a:rPr lang="en-US" noProof="0" dirty="0" err="1"/>
              <a:t>CorpoA</a:t>
            </a:r>
            <a:r>
              <a:rPr lang="en-US" noProof="0" dirty="0"/>
              <a:t> (Headings) 30 pt. </a:t>
            </a:r>
            <a:br>
              <a:rPr lang="en-US" noProof="0" dirty="0"/>
            </a:br>
            <a:r>
              <a:rPr lang="en-US" noProof="0" dirty="0"/>
              <a:t>Lorem ipsum dolor sit </a:t>
            </a:r>
            <a:r>
              <a:rPr lang="en-US" noProof="0" dirty="0" err="1"/>
              <a:t>amet</a:t>
            </a:r>
            <a:r>
              <a:rPr lang="en-US" noProof="0" dirty="0"/>
              <a:t>.</a:t>
            </a:r>
            <a:endParaRPr lang="en-US" dirty="0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95081" y="151202"/>
            <a:ext cx="5505133" cy="220274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1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9pPr>
          </a:lstStyle>
          <a:p>
            <a:pPr lvl="0"/>
            <a:r>
              <a:rPr lang="en-US" noProof="0" dirty="0"/>
              <a:t>Optional chapter heading</a:t>
            </a:r>
          </a:p>
        </p:txBody>
      </p:sp>
      <p:sp>
        <p:nvSpPr>
          <p:cNvPr id="7" name="Inhaltsplatzhalter 6"/>
          <p:cNvSpPr>
            <a:spLocks noGrp="1"/>
          </p:cNvSpPr>
          <p:nvPr>
            <p:ph sz="quarter" idx="14" hasCustomPrompt="1"/>
          </p:nvPr>
        </p:nvSpPr>
        <p:spPr>
          <a:xfrm>
            <a:off x="395081" y="1511301"/>
            <a:ext cx="5580000" cy="49149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content or text in </a:t>
            </a:r>
            <a:r>
              <a:rPr lang="en-US" noProof="0" dirty="0" err="1"/>
              <a:t>CorpoS</a:t>
            </a:r>
            <a:r>
              <a:rPr lang="en-US" noProof="0" dirty="0"/>
              <a:t> (Body), 20 pt. </a:t>
            </a:r>
            <a:r>
              <a:rPr lang="en-US" dirty="0"/>
              <a:t>// for bullets: Home // Paragraph// Increase List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Eighth level</a:t>
            </a:r>
          </a:p>
          <a:p>
            <a:pPr lvl="8"/>
            <a:r>
              <a:rPr lang="en-US" dirty="0"/>
              <a:t>Ninth level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s-AR">
                <a:solidFill>
                  <a:prstClr val="black"/>
                </a:solidFill>
              </a:rPr>
              <a:t>Teoría de producto | 13 - 15 de Septiembre de 2016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D1D1349-391B-44DC-865F-5996B3E40F26}" type="slidenum">
              <a:rPr lang="en-US" smtClean="0">
                <a:solidFill>
                  <a:prstClr val="black"/>
                </a:solidFill>
              </a:rPr>
              <a:pPr/>
              <a:t>‹Nº›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7" hasCustomPrompt="1"/>
          </p:nvPr>
        </p:nvSpPr>
        <p:spPr>
          <a:xfrm>
            <a:off x="6969570" y="0"/>
            <a:ext cx="935513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9" name="Textplatzhalter 3"/>
          <p:cNvSpPr>
            <a:spLocks noGrp="1"/>
          </p:cNvSpPr>
          <p:nvPr>
            <p:ph type="body" sz="quarter" idx="18" hasCustomPrompt="1"/>
          </p:nvPr>
        </p:nvSpPr>
        <p:spPr>
          <a:xfrm>
            <a:off x="7980643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10" name="Textplatzhalter 3"/>
          <p:cNvSpPr>
            <a:spLocks noGrp="1"/>
          </p:cNvSpPr>
          <p:nvPr>
            <p:ph type="body" sz="quarter" idx="19" hasCustomPrompt="1"/>
          </p:nvPr>
        </p:nvSpPr>
        <p:spPr>
          <a:xfrm>
            <a:off x="9923631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11" name="Inhaltsplatzhalter 6"/>
          <p:cNvSpPr>
            <a:spLocks noGrp="1"/>
          </p:cNvSpPr>
          <p:nvPr>
            <p:ph sz="quarter" idx="20" hasCustomPrompt="1"/>
          </p:nvPr>
        </p:nvSpPr>
        <p:spPr>
          <a:xfrm>
            <a:off x="6218236" y="1511301"/>
            <a:ext cx="5580000" cy="49149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content or text in </a:t>
            </a:r>
            <a:r>
              <a:rPr lang="en-US" noProof="0" dirty="0" err="1"/>
              <a:t>CorpoS</a:t>
            </a:r>
            <a:r>
              <a:rPr lang="en-US" noProof="0" dirty="0"/>
              <a:t> (Body), 20 pt. </a:t>
            </a:r>
            <a:r>
              <a:rPr lang="en-US" dirty="0"/>
              <a:t>// for bullets: Home // Paragraph// Increase List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Eighth level</a:t>
            </a:r>
          </a:p>
          <a:p>
            <a:pPr lvl="8"/>
            <a:r>
              <a:rPr lang="en-US" dirty="0"/>
              <a:t>Ninth level</a:t>
            </a:r>
          </a:p>
        </p:txBody>
      </p:sp>
    </p:spTree>
    <p:extLst>
      <p:ext uri="{BB962C8B-B14F-4D97-AF65-F5344CB8AC3E}">
        <p14:creationId xmlns="" xmlns:p14="http://schemas.microsoft.com/office/powerpoint/2010/main" val="108466428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line // Picture // 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0" dirty="0"/>
              <a:t>Headline on two lines in </a:t>
            </a:r>
            <a:r>
              <a:rPr lang="en-US" noProof="0" dirty="0" err="1"/>
              <a:t>CorpoA</a:t>
            </a:r>
            <a:r>
              <a:rPr lang="en-US" noProof="0" dirty="0"/>
              <a:t> (Headings) 30 pt. </a:t>
            </a:r>
            <a:br>
              <a:rPr lang="en-US" noProof="0" dirty="0"/>
            </a:br>
            <a:r>
              <a:rPr lang="en-US" noProof="0" dirty="0"/>
              <a:t>Lorem ipsum dolor sit </a:t>
            </a:r>
            <a:r>
              <a:rPr lang="en-US" noProof="0" dirty="0" err="1"/>
              <a:t>amet</a:t>
            </a:r>
            <a:r>
              <a:rPr lang="en-US" noProof="0" dirty="0"/>
              <a:t>.</a:t>
            </a:r>
            <a:endParaRPr lang="en-US" dirty="0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95081" y="151202"/>
            <a:ext cx="5505133" cy="220274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1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9pPr>
          </a:lstStyle>
          <a:p>
            <a:pPr lvl="0"/>
            <a:r>
              <a:rPr lang="en-US" noProof="0" dirty="0"/>
              <a:t>Optional chapter heading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s-AR">
                <a:solidFill>
                  <a:prstClr val="black"/>
                </a:solidFill>
              </a:rPr>
              <a:t>Teoría de producto | 13 - 15 de Septiembre de 2016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D1D1349-391B-44DC-865F-5996B3E40F26}" type="slidenum">
              <a:rPr lang="en-US" smtClean="0">
                <a:solidFill>
                  <a:prstClr val="black"/>
                </a:solidFill>
              </a:rPr>
              <a:pPr/>
              <a:t>‹Nº›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7" hasCustomPrompt="1"/>
          </p:nvPr>
        </p:nvSpPr>
        <p:spPr>
          <a:xfrm>
            <a:off x="6969570" y="0"/>
            <a:ext cx="935513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9" name="Textplatzhalter 3"/>
          <p:cNvSpPr>
            <a:spLocks noGrp="1"/>
          </p:cNvSpPr>
          <p:nvPr>
            <p:ph type="body" sz="quarter" idx="18" hasCustomPrompt="1"/>
          </p:nvPr>
        </p:nvSpPr>
        <p:spPr>
          <a:xfrm>
            <a:off x="7980643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10" name="Textplatzhalter 3"/>
          <p:cNvSpPr>
            <a:spLocks noGrp="1"/>
          </p:cNvSpPr>
          <p:nvPr>
            <p:ph type="body" sz="quarter" idx="19" hasCustomPrompt="1"/>
          </p:nvPr>
        </p:nvSpPr>
        <p:spPr>
          <a:xfrm>
            <a:off x="9923631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12" name="Bildplatzhalter 8"/>
          <p:cNvSpPr>
            <a:spLocks noGrp="1"/>
          </p:cNvSpPr>
          <p:nvPr>
            <p:ph type="pic" sz="quarter" idx="10" hasCustomPrompt="1"/>
          </p:nvPr>
        </p:nvSpPr>
        <p:spPr bwMode="gray">
          <a:xfrm>
            <a:off x="395795" y="1512001"/>
            <a:ext cx="5580000" cy="4914201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14" name="Textplatzhalt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6217560" y="1512001"/>
            <a:ext cx="5580000" cy="4914201"/>
          </a:xfrm>
        </p:spPr>
        <p:txBody>
          <a:bodyPr/>
          <a:lstStyle/>
          <a:p>
            <a:pPr lvl="0"/>
            <a:r>
              <a:rPr lang="en-US" dirty="0"/>
              <a:t>Insert text in </a:t>
            </a:r>
            <a:r>
              <a:rPr lang="en-US" noProof="0" dirty="0" err="1"/>
              <a:t>CorpoS</a:t>
            </a:r>
            <a:r>
              <a:rPr lang="en-US" noProof="0" dirty="0"/>
              <a:t> (Body), 20 pt. </a:t>
            </a:r>
            <a:r>
              <a:rPr lang="en-US" dirty="0"/>
              <a:t>// for bullets: Home // Paragraph// Increase List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Eighth level</a:t>
            </a:r>
          </a:p>
          <a:p>
            <a:pPr lvl="8"/>
            <a:r>
              <a:rPr lang="en-US" dirty="0"/>
              <a:t>Ninth level</a:t>
            </a:r>
          </a:p>
        </p:txBody>
      </p:sp>
    </p:spTree>
    <p:extLst>
      <p:ext uri="{BB962C8B-B14F-4D97-AF65-F5344CB8AC3E}">
        <p14:creationId xmlns="" xmlns:p14="http://schemas.microsoft.com/office/powerpoint/2010/main" val="267423662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line //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95083" y="368300"/>
            <a:ext cx="11404800" cy="1008360"/>
          </a:xfrm>
        </p:spPr>
        <p:txBody>
          <a:bodyPr/>
          <a:lstStyle/>
          <a:p>
            <a:r>
              <a:rPr lang="en-US" noProof="0" dirty="0"/>
              <a:t>Headline on two lines in </a:t>
            </a:r>
            <a:r>
              <a:rPr lang="en-US" noProof="0" dirty="0" err="1"/>
              <a:t>CorpoA</a:t>
            </a:r>
            <a:r>
              <a:rPr lang="en-US" noProof="0" dirty="0"/>
              <a:t> (Headings) 30 pt. </a:t>
            </a:r>
            <a:br>
              <a:rPr lang="en-US" noProof="0" dirty="0"/>
            </a:br>
            <a:r>
              <a:rPr lang="en-US" noProof="0" dirty="0"/>
              <a:t>Lorem ipsum dolor sit </a:t>
            </a:r>
            <a:r>
              <a:rPr lang="en-US" noProof="0" dirty="0" err="1"/>
              <a:t>amet</a:t>
            </a:r>
            <a:r>
              <a:rPr lang="en-US" noProof="0" dirty="0"/>
              <a:t>.</a:t>
            </a:r>
            <a:endParaRPr lang="en-US" dirty="0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95081" y="151202"/>
            <a:ext cx="5505133" cy="220274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1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9pPr>
          </a:lstStyle>
          <a:p>
            <a:pPr lvl="0"/>
            <a:r>
              <a:rPr lang="en-US" noProof="0" dirty="0"/>
              <a:t>Optional chapter heading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s-AR">
                <a:solidFill>
                  <a:prstClr val="black"/>
                </a:solidFill>
              </a:rPr>
              <a:t>Teoría de producto | 13 - 15 de Septiembre de 2016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D1D1349-391B-44DC-865F-5996B3E40F26}" type="slidenum">
              <a:rPr lang="en-US" smtClean="0">
                <a:solidFill>
                  <a:prstClr val="black"/>
                </a:solidFill>
              </a:rPr>
              <a:pPr/>
              <a:t>‹Nº›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7" hasCustomPrompt="1"/>
          </p:nvPr>
        </p:nvSpPr>
        <p:spPr>
          <a:xfrm>
            <a:off x="6969570" y="0"/>
            <a:ext cx="935513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9" name="Textplatzhalter 3"/>
          <p:cNvSpPr>
            <a:spLocks noGrp="1"/>
          </p:cNvSpPr>
          <p:nvPr>
            <p:ph type="body" sz="quarter" idx="18" hasCustomPrompt="1"/>
          </p:nvPr>
        </p:nvSpPr>
        <p:spPr>
          <a:xfrm>
            <a:off x="7980643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10" name="Textplatzhalter 3"/>
          <p:cNvSpPr>
            <a:spLocks noGrp="1"/>
          </p:cNvSpPr>
          <p:nvPr>
            <p:ph type="body" sz="quarter" idx="19" hasCustomPrompt="1"/>
          </p:nvPr>
        </p:nvSpPr>
        <p:spPr>
          <a:xfrm>
            <a:off x="9923631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11" name="Bildplatzhalter 8"/>
          <p:cNvSpPr>
            <a:spLocks noGrp="1"/>
          </p:cNvSpPr>
          <p:nvPr>
            <p:ph type="pic" sz="quarter" idx="10" hasCustomPrompt="1"/>
          </p:nvPr>
        </p:nvSpPr>
        <p:spPr bwMode="gray">
          <a:xfrm>
            <a:off x="395795" y="1512000"/>
            <a:ext cx="5580000" cy="19440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13" name="Bildplatzhalter 8"/>
          <p:cNvSpPr>
            <a:spLocks noGrp="1"/>
          </p:cNvSpPr>
          <p:nvPr>
            <p:ph type="pic" sz="quarter" idx="25" hasCustomPrompt="1"/>
          </p:nvPr>
        </p:nvSpPr>
        <p:spPr bwMode="gray">
          <a:xfrm>
            <a:off x="6218238" y="1511300"/>
            <a:ext cx="5580000" cy="19440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14" name="Textplatzhalt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6218238" y="3502801"/>
            <a:ext cx="5580000" cy="2923400"/>
          </a:xfrm>
        </p:spPr>
        <p:txBody>
          <a:bodyPr/>
          <a:lstStyle/>
          <a:p>
            <a:pPr lvl="0"/>
            <a:r>
              <a:rPr lang="en-US" dirty="0"/>
              <a:t>Insert text in </a:t>
            </a:r>
            <a:r>
              <a:rPr lang="en-US" noProof="0" dirty="0" err="1"/>
              <a:t>CorpoS</a:t>
            </a:r>
            <a:r>
              <a:rPr lang="en-US" noProof="0" dirty="0"/>
              <a:t> (Body), 20 pt. </a:t>
            </a:r>
            <a:r>
              <a:rPr lang="en-US" dirty="0"/>
              <a:t>// for bullets: Home // Paragraph// Increase List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</p:txBody>
      </p:sp>
      <p:sp>
        <p:nvSpPr>
          <p:cNvPr id="15" name="Textplatzhalter 13"/>
          <p:cNvSpPr>
            <a:spLocks noGrp="1"/>
          </p:cNvSpPr>
          <p:nvPr>
            <p:ph type="body" sz="quarter" idx="26" hasCustomPrompt="1"/>
          </p:nvPr>
        </p:nvSpPr>
        <p:spPr>
          <a:xfrm>
            <a:off x="395082" y="3502801"/>
            <a:ext cx="5580000" cy="2923400"/>
          </a:xfrm>
        </p:spPr>
        <p:txBody>
          <a:bodyPr/>
          <a:lstStyle/>
          <a:p>
            <a:pPr lvl="0"/>
            <a:r>
              <a:rPr lang="en-US" dirty="0"/>
              <a:t>Insert text in </a:t>
            </a:r>
            <a:r>
              <a:rPr lang="en-US" noProof="0" dirty="0" err="1"/>
              <a:t>CorpoS</a:t>
            </a:r>
            <a:r>
              <a:rPr lang="en-US" noProof="0" dirty="0"/>
              <a:t> (Body), 20 pt. </a:t>
            </a:r>
            <a:r>
              <a:rPr lang="en-US" dirty="0"/>
              <a:t>// for bullets: Home // Paragraph// Increase List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</p:txBody>
      </p:sp>
    </p:spTree>
    <p:extLst>
      <p:ext uri="{BB962C8B-B14F-4D97-AF65-F5344CB8AC3E}">
        <p14:creationId xmlns="" xmlns:p14="http://schemas.microsoft.com/office/powerpoint/2010/main" val="236462128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line // Picture // Cap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0" dirty="0"/>
              <a:t>Headline on two lines in </a:t>
            </a:r>
            <a:r>
              <a:rPr lang="en-US" noProof="0" dirty="0" err="1"/>
              <a:t>CorpoA</a:t>
            </a:r>
            <a:r>
              <a:rPr lang="en-US" noProof="0" dirty="0"/>
              <a:t> (Headings) 30 pt. </a:t>
            </a:r>
            <a:br>
              <a:rPr lang="en-US" noProof="0" dirty="0"/>
            </a:br>
            <a:r>
              <a:rPr lang="en-US" noProof="0" dirty="0"/>
              <a:t>Lorem ipsum dolor sit </a:t>
            </a:r>
            <a:r>
              <a:rPr lang="en-US" noProof="0" dirty="0" err="1"/>
              <a:t>amet</a:t>
            </a:r>
            <a:r>
              <a:rPr lang="en-US" noProof="0" dirty="0"/>
              <a:t>.</a:t>
            </a:r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95081" y="151202"/>
            <a:ext cx="5505133" cy="220274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1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9pPr>
          </a:lstStyle>
          <a:p>
            <a:pPr lvl="0"/>
            <a:r>
              <a:rPr lang="en-US" noProof="0" dirty="0"/>
              <a:t>Optional chapter heading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s-AR">
                <a:solidFill>
                  <a:prstClr val="black"/>
                </a:solidFill>
              </a:rPr>
              <a:t>Teoría de producto | 13 - 15 de Septiembre de 2016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D1D1349-391B-44DC-865F-5996B3E40F26}" type="slidenum">
              <a:rPr lang="en-US" smtClean="0">
                <a:solidFill>
                  <a:prstClr val="black"/>
                </a:solidFill>
              </a:rPr>
              <a:pPr/>
              <a:t>‹Nº›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7" hasCustomPrompt="1"/>
          </p:nvPr>
        </p:nvSpPr>
        <p:spPr>
          <a:xfrm>
            <a:off x="6969570" y="0"/>
            <a:ext cx="935513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9" name="Textplatzhalter 3"/>
          <p:cNvSpPr>
            <a:spLocks noGrp="1"/>
          </p:cNvSpPr>
          <p:nvPr>
            <p:ph type="body" sz="quarter" idx="18" hasCustomPrompt="1"/>
          </p:nvPr>
        </p:nvSpPr>
        <p:spPr>
          <a:xfrm>
            <a:off x="7980643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10" name="Textplatzhalter 3"/>
          <p:cNvSpPr>
            <a:spLocks noGrp="1"/>
          </p:cNvSpPr>
          <p:nvPr>
            <p:ph type="body" sz="quarter" idx="19" hasCustomPrompt="1"/>
          </p:nvPr>
        </p:nvSpPr>
        <p:spPr>
          <a:xfrm>
            <a:off x="9923631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11" name="Bildplatzhalter 8"/>
          <p:cNvSpPr>
            <a:spLocks noGrp="1"/>
          </p:cNvSpPr>
          <p:nvPr>
            <p:ph type="pic" sz="quarter" idx="10" hasCustomPrompt="1"/>
          </p:nvPr>
        </p:nvSpPr>
        <p:spPr bwMode="gray">
          <a:xfrm>
            <a:off x="395794" y="1512000"/>
            <a:ext cx="11404800" cy="4476227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13" name="Textplatzhalter 3"/>
          <p:cNvSpPr>
            <a:spLocks noGrp="1"/>
          </p:cNvSpPr>
          <p:nvPr>
            <p:ph type="body" sz="quarter" idx="20" hasCustomPrompt="1"/>
          </p:nvPr>
        </p:nvSpPr>
        <p:spPr>
          <a:xfrm>
            <a:off x="395794" y="6030980"/>
            <a:ext cx="11398862" cy="324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Caption </a:t>
            </a:r>
            <a:r>
              <a:rPr lang="en-US" noProof="0" dirty="0" err="1"/>
              <a:t>CorpoS</a:t>
            </a:r>
            <a:r>
              <a:rPr lang="en-US" noProof="0" dirty="0"/>
              <a:t> 15 pt.</a:t>
            </a:r>
          </a:p>
        </p:txBody>
      </p:sp>
      <p:grpSp>
        <p:nvGrpSpPr>
          <p:cNvPr id="12" name="Bildhandling"/>
          <p:cNvGrpSpPr/>
          <p:nvPr userDrawn="1"/>
        </p:nvGrpSpPr>
        <p:grpSpPr>
          <a:xfrm>
            <a:off x="12298395" y="403200"/>
            <a:ext cx="1799063" cy="6584747"/>
            <a:chOff x="12304800" y="403200"/>
            <a:chExt cx="1800000" cy="6584747"/>
          </a:xfrm>
        </p:grpSpPr>
        <p:sp>
          <p:nvSpPr>
            <p:cNvPr id="14" name="Bilder zuschneiden etc."/>
            <p:cNvSpPr txBox="1"/>
            <p:nvPr userDrawn="1"/>
          </p:nvSpPr>
          <p:spPr>
            <a:xfrm rot="10800000" flipH="1" flipV="1">
              <a:off x="12304800" y="1548000"/>
              <a:ext cx="1800000" cy="4842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71954" indent="-71954">
                <a:buFont typeface="Arial" panose="020B0604020202020204" pitchFamily="34" charset="0"/>
                <a:buChar char="•"/>
              </a:pPr>
              <a:r>
                <a:rPr lang="en-US" sz="999" dirty="0">
                  <a:solidFill>
                    <a:srgbClr val="333333"/>
                  </a:solidFill>
                </a:rPr>
                <a:t>Change image detail via menu bar: Picture Tools // Format // Size // Crop</a:t>
              </a:r>
            </a:p>
            <a:p>
              <a:pPr marL="71954" indent="-71954">
                <a:buFont typeface="Arial" panose="020B0604020202020204" pitchFamily="34" charset="0"/>
                <a:buChar char="•"/>
              </a:pPr>
              <a:r>
                <a:rPr lang="en-US" sz="999" dirty="0">
                  <a:solidFill>
                    <a:srgbClr val="333333"/>
                  </a:solidFill>
                </a:rPr>
                <a:t>Image can be moved within the black boundaries, to adjust easily press Alt-key.</a:t>
              </a:r>
            </a:p>
            <a:p>
              <a:pPr marL="71954" indent="-71954">
                <a:buFont typeface="Arial" panose="020B0604020202020204" pitchFamily="34" charset="0"/>
                <a:buChar char="•"/>
              </a:pPr>
              <a:endParaRPr lang="en-US" sz="999" dirty="0">
                <a:solidFill>
                  <a:srgbClr val="333333"/>
                </a:solidFill>
              </a:endParaRPr>
            </a:p>
            <a:p>
              <a:pPr marL="71954" indent="-71954">
                <a:buFont typeface="Arial" panose="020B0604020202020204" pitchFamily="34" charset="0"/>
                <a:buChar char="•"/>
              </a:pPr>
              <a:endParaRPr lang="en-US" sz="999" dirty="0">
                <a:solidFill>
                  <a:srgbClr val="333333"/>
                </a:solidFill>
              </a:endParaRPr>
            </a:p>
            <a:p>
              <a:pPr marL="71954" indent="-71954">
                <a:buFont typeface="Arial" panose="020B0604020202020204" pitchFamily="34" charset="0"/>
                <a:buChar char="•"/>
              </a:pPr>
              <a:endParaRPr lang="en-US" sz="999" dirty="0">
                <a:solidFill>
                  <a:srgbClr val="333333"/>
                </a:solidFill>
              </a:endParaRPr>
            </a:p>
            <a:p>
              <a:pPr marL="71954" indent="-71954">
                <a:buFont typeface="Arial" panose="020B0604020202020204" pitchFamily="34" charset="0"/>
                <a:buChar char="•"/>
              </a:pPr>
              <a:endParaRPr lang="en-US" sz="999" dirty="0">
                <a:solidFill>
                  <a:srgbClr val="333333"/>
                </a:solidFill>
              </a:endParaRPr>
            </a:p>
            <a:p>
              <a:pPr marL="71954" indent="-71954">
                <a:buFont typeface="Arial" panose="020B0604020202020204" pitchFamily="34" charset="0"/>
                <a:buChar char="•"/>
              </a:pPr>
              <a:endParaRPr lang="en-US" sz="999" dirty="0">
                <a:solidFill>
                  <a:srgbClr val="333333"/>
                </a:solidFill>
              </a:endParaRPr>
            </a:p>
            <a:p>
              <a:pPr marL="71954" indent="-71954">
                <a:buFont typeface="Arial" panose="020B0604020202020204" pitchFamily="34" charset="0"/>
                <a:buChar char="•"/>
              </a:pPr>
              <a:r>
                <a:rPr lang="en-US" sz="999" dirty="0">
                  <a:solidFill>
                    <a:srgbClr val="333333"/>
                  </a:solidFill>
                </a:rPr>
                <a:t>Crop image size via menu bar: Picture Tools // Format // </a:t>
              </a:r>
              <a:br>
                <a:rPr lang="en-US" sz="999" dirty="0">
                  <a:solidFill>
                    <a:srgbClr val="333333"/>
                  </a:solidFill>
                </a:rPr>
              </a:br>
              <a:r>
                <a:rPr lang="en-US" sz="999" dirty="0">
                  <a:solidFill>
                    <a:srgbClr val="333333"/>
                  </a:solidFill>
                </a:rPr>
                <a:t>Size // Crop</a:t>
              </a:r>
            </a:p>
            <a:p>
              <a:pPr marL="71954" indent="-71954">
                <a:buFont typeface="Arial" panose="020B0604020202020204" pitchFamily="34" charset="0"/>
                <a:buChar char="•"/>
              </a:pPr>
              <a:r>
                <a:rPr lang="en-US" sz="999" dirty="0">
                  <a:solidFill>
                    <a:srgbClr val="333333"/>
                  </a:solidFill>
                </a:rPr>
                <a:t>While holding the shift-key, adjust the size of the image with the white corner points. </a:t>
              </a:r>
            </a:p>
            <a:p>
              <a:pPr marL="71954" indent="-71954">
                <a:buFont typeface="Arial" panose="020B0604020202020204" pitchFamily="34" charset="0"/>
                <a:buChar char="•"/>
              </a:pPr>
              <a:endParaRPr lang="en-US" sz="999" dirty="0">
                <a:solidFill>
                  <a:srgbClr val="333333"/>
                </a:solidFill>
              </a:endParaRPr>
            </a:p>
            <a:p>
              <a:pPr marL="71954" indent="-71954">
                <a:buFont typeface="Arial" panose="020B0604020202020204" pitchFamily="34" charset="0"/>
                <a:buChar char="•"/>
              </a:pPr>
              <a:endParaRPr lang="en-US" sz="999" dirty="0">
                <a:solidFill>
                  <a:srgbClr val="333333"/>
                </a:solidFill>
              </a:endParaRPr>
            </a:p>
            <a:p>
              <a:pPr marL="71954" indent="-71954">
                <a:buFont typeface="Arial" panose="020B0604020202020204" pitchFamily="34" charset="0"/>
                <a:buChar char="•"/>
              </a:pPr>
              <a:endParaRPr lang="en-US" sz="999" dirty="0">
                <a:solidFill>
                  <a:srgbClr val="333333"/>
                </a:solidFill>
              </a:endParaRPr>
            </a:p>
            <a:p>
              <a:pPr marL="71954" indent="-71954">
                <a:buFont typeface="Arial" panose="020B0604020202020204" pitchFamily="34" charset="0"/>
                <a:buChar char="•"/>
              </a:pPr>
              <a:endParaRPr lang="en-US" sz="999" dirty="0">
                <a:solidFill>
                  <a:srgbClr val="333333"/>
                </a:solidFill>
              </a:endParaRPr>
            </a:p>
            <a:p>
              <a:pPr marL="71954" indent="-71954">
                <a:buFont typeface="Arial" panose="020B0604020202020204" pitchFamily="34" charset="0"/>
                <a:buChar char="•"/>
              </a:pPr>
              <a:endParaRPr lang="en-US" sz="999" dirty="0">
                <a:solidFill>
                  <a:srgbClr val="333333"/>
                </a:solidFill>
              </a:endParaRPr>
            </a:p>
            <a:p>
              <a:pPr marL="71954" indent="-71954">
                <a:buFont typeface="Arial" panose="020B0604020202020204" pitchFamily="34" charset="0"/>
                <a:buChar char="•"/>
              </a:pPr>
              <a:endParaRPr lang="en-US" sz="999" dirty="0">
                <a:solidFill>
                  <a:srgbClr val="333333"/>
                </a:solidFill>
              </a:endParaRPr>
            </a:p>
            <a:p>
              <a:pPr marL="71954" indent="-71954">
                <a:buFont typeface="Arial" panose="020B0604020202020204" pitchFamily="34" charset="0"/>
                <a:buChar char="•"/>
              </a:pPr>
              <a:endParaRPr lang="en-US" sz="999" dirty="0">
                <a:solidFill>
                  <a:srgbClr val="333333"/>
                </a:solidFill>
              </a:endParaRPr>
            </a:p>
            <a:p>
              <a:pPr>
                <a:buFont typeface="Arial" panose="020B0604020202020204" pitchFamily="34" charset="0"/>
                <a:buNone/>
              </a:pPr>
              <a:endParaRPr lang="en-US" sz="999" dirty="0">
                <a:solidFill>
                  <a:srgbClr val="333333"/>
                </a:solidFill>
              </a:endParaRPr>
            </a:p>
            <a:p>
              <a:pPr marL="71954" indent="-71954">
                <a:buFont typeface="Arial" panose="020B0604020202020204" pitchFamily="34" charset="0"/>
                <a:buChar char="•"/>
              </a:pPr>
              <a:r>
                <a:rPr lang="en-US" sz="999" dirty="0">
                  <a:solidFill>
                    <a:srgbClr val="333333"/>
                  </a:solidFill>
                </a:rPr>
                <a:t>To fit the image size  into the frame via menu bar: Picture Tools // Format // Size // Crop // Fit</a:t>
              </a:r>
            </a:p>
            <a:p>
              <a:pPr marL="71954" indent="-71954">
                <a:buFont typeface="Arial" panose="020B0604020202020204" pitchFamily="34" charset="0"/>
                <a:buChar char="•"/>
              </a:pPr>
              <a:endParaRPr lang="en-US" sz="999" dirty="0">
                <a:solidFill>
                  <a:srgbClr val="333333"/>
                </a:solidFill>
              </a:endParaRPr>
            </a:p>
          </p:txBody>
        </p:sp>
        <p:pic>
          <p:nvPicPr>
            <p:cNvPr id="15" name="Einpassen"/>
            <p:cNvPicPr>
              <a:picLocks noChangeAspect="1" noChangeArrowheads="1"/>
            </p:cNvPicPr>
            <p:nvPr userDrawn="1"/>
          </p:nvPicPr>
          <p:blipFill>
            <a:blip r:embed="rId2" cstate="email"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996929" y="5886000"/>
              <a:ext cx="1107871" cy="11019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Bildtools // Format"/>
            <p:cNvPicPr>
              <a:picLocks noChangeAspect="1" noChangeArrowheads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304800" y="2700000"/>
              <a:ext cx="820800" cy="43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Headline"/>
            <p:cNvSpPr txBox="1"/>
            <p:nvPr userDrawn="1"/>
          </p:nvSpPr>
          <p:spPr>
            <a:xfrm rot="10800000" flipH="1" flipV="1">
              <a:off x="12304800" y="403200"/>
              <a:ext cx="1800000" cy="10728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none" lIns="0" tIns="0" rIns="0" bIns="3600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499" dirty="0">
                  <a:solidFill>
                    <a:srgbClr val="333333"/>
                  </a:solidFill>
                  <a:cs typeface="Arial" panose="020B0604020202020204" pitchFamily="34" charset="0"/>
                  <a:sym typeface="Webdings"/>
                </a:rPr>
                <a:t></a:t>
              </a:r>
              <a:r>
                <a:rPr lang="en-US" sz="1499" b="1" dirty="0">
                  <a:solidFill>
                    <a:srgbClr val="333333"/>
                  </a:solidFill>
                  <a:cs typeface="Arial" panose="020B0604020202020204" pitchFamily="34" charset="0"/>
                  <a:sym typeface="Webdings"/>
                </a:rPr>
                <a:t> </a:t>
              </a:r>
              <a:r>
                <a:rPr lang="en-US" sz="999" b="1" dirty="0">
                  <a:solidFill>
                    <a:srgbClr val="333333"/>
                  </a:solidFill>
                  <a:cs typeface="Arial" panose="020B0604020202020204" pitchFamily="34" charset="0"/>
                  <a:sym typeface="Webdings"/>
                </a:rPr>
                <a:t>Image Handling</a:t>
              </a:r>
              <a:endParaRPr lang="en-US" sz="1499" b="1" dirty="0">
                <a:solidFill>
                  <a:srgbClr val="333333"/>
                </a:solidFill>
                <a:cs typeface="Arial" panose="020B0604020202020204" pitchFamily="34" charset="0"/>
              </a:endParaRPr>
            </a:p>
          </p:txBody>
        </p:sp>
        <p:pic>
          <p:nvPicPr>
            <p:cNvPr id="18" name="Beispielbild"/>
            <p:cNvPicPr>
              <a:picLocks noChangeAspect="1" noChangeArrowheads="1"/>
            </p:cNvPicPr>
            <p:nvPr userDrawn="1"/>
          </p:nvPicPr>
          <p:blipFill rotWithShape="1">
            <a:blip r:embed="rId4" cstate="email"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2304800" y="4248000"/>
              <a:ext cx="1800000" cy="968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Zuschneiden"/>
            <p:cNvPicPr>
              <a:picLocks noChangeAspect="1" noChangeArrowheads="1"/>
            </p:cNvPicPr>
            <p:nvPr userDrawn="1"/>
          </p:nvPicPr>
          <p:blipFill>
            <a:blip r:embed="rId5" cstate="email"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212000" y="2464592"/>
              <a:ext cx="792088" cy="6674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="" xmlns:p14="http://schemas.microsoft.com/office/powerpoint/2010/main" val="347790149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0" dirty="0"/>
              <a:t>Headline on two lines in </a:t>
            </a:r>
            <a:r>
              <a:rPr lang="en-US" noProof="0" dirty="0" err="1"/>
              <a:t>CorpoA</a:t>
            </a:r>
            <a:r>
              <a:rPr lang="en-US" noProof="0" dirty="0"/>
              <a:t> (Headings) 30 pt. </a:t>
            </a:r>
            <a:br>
              <a:rPr lang="en-US" noProof="0" dirty="0"/>
            </a:br>
            <a:r>
              <a:rPr lang="en-US" noProof="0" dirty="0"/>
              <a:t>Lorem ipsum dolor sit </a:t>
            </a:r>
            <a:r>
              <a:rPr lang="en-US" noProof="0" dirty="0" err="1"/>
              <a:t>amet</a:t>
            </a:r>
            <a:r>
              <a:rPr lang="en-US" noProof="0" dirty="0"/>
              <a:t>.</a:t>
            </a:r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95081" y="151202"/>
            <a:ext cx="5505133" cy="220274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1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9pPr>
          </a:lstStyle>
          <a:p>
            <a:pPr lvl="0"/>
            <a:r>
              <a:rPr lang="en-US" noProof="0" dirty="0"/>
              <a:t>Optional chapter heading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s-AR">
                <a:solidFill>
                  <a:prstClr val="black"/>
                </a:solidFill>
              </a:rPr>
              <a:t>Teoría de producto | 13 - 15 de Septiembre de 2016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D1D1349-391B-44DC-865F-5996B3E40F26}" type="slidenum">
              <a:rPr lang="en-US" smtClean="0">
                <a:solidFill>
                  <a:prstClr val="black"/>
                </a:solidFill>
              </a:rPr>
              <a:pPr/>
              <a:t>‹Nº›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Textplatzhalter 3"/>
          <p:cNvSpPr>
            <a:spLocks noGrp="1"/>
          </p:cNvSpPr>
          <p:nvPr>
            <p:ph type="body" sz="quarter" idx="17" hasCustomPrompt="1"/>
          </p:nvPr>
        </p:nvSpPr>
        <p:spPr>
          <a:xfrm>
            <a:off x="6969570" y="0"/>
            <a:ext cx="935513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9" name="Textplatzhalter 3"/>
          <p:cNvSpPr>
            <a:spLocks noGrp="1"/>
          </p:cNvSpPr>
          <p:nvPr>
            <p:ph type="body" sz="quarter" idx="18" hasCustomPrompt="1"/>
          </p:nvPr>
        </p:nvSpPr>
        <p:spPr>
          <a:xfrm>
            <a:off x="7980643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10" name="Textplatzhalter 3"/>
          <p:cNvSpPr>
            <a:spLocks noGrp="1"/>
          </p:cNvSpPr>
          <p:nvPr>
            <p:ph type="body" sz="quarter" idx="19" hasCustomPrompt="1"/>
          </p:nvPr>
        </p:nvSpPr>
        <p:spPr>
          <a:xfrm>
            <a:off x="9923631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</p:spTree>
    <p:extLst>
      <p:ext uri="{BB962C8B-B14F-4D97-AF65-F5344CB8AC3E}">
        <p14:creationId xmlns="" xmlns:p14="http://schemas.microsoft.com/office/powerpoint/2010/main" val="10738863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bellenplatzhalter 2"/>
          <p:cNvSpPr>
            <a:spLocks noGrp="1"/>
          </p:cNvSpPr>
          <p:nvPr>
            <p:ph type="tbl" sz="quarter" idx="20" hasCustomPrompt="1"/>
          </p:nvPr>
        </p:nvSpPr>
        <p:spPr>
          <a:xfrm>
            <a:off x="395287" y="2484000"/>
            <a:ext cx="11406189" cy="2700000"/>
          </a:xfrm>
        </p:spPr>
        <p:txBody>
          <a:bodyPr/>
          <a:lstStyle>
            <a:lvl1pPr algn="ctr">
              <a:spcAft>
                <a:spcPts val="0"/>
              </a:spcAft>
              <a:defRPr/>
            </a:lvl1pPr>
          </a:lstStyle>
          <a:p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>Insert table</a:t>
            </a:r>
          </a:p>
        </p:txBody>
      </p:sp>
      <p:sp>
        <p:nvSpPr>
          <p:cNvPr id="15" name="Foliennummernplatzhalter 5"/>
          <p:cNvSpPr>
            <a:spLocks noGrp="1"/>
          </p:cNvSpPr>
          <p:nvPr>
            <p:ph type="sldNum" sz="quarter" idx="16"/>
          </p:nvPr>
        </p:nvSpPr>
        <p:spPr>
          <a:xfrm>
            <a:off x="11800801" y="6552000"/>
            <a:ext cx="323999" cy="306000"/>
          </a:xfrm>
        </p:spPr>
        <p:txBody>
          <a:bodyPr/>
          <a:lstStyle/>
          <a:p>
            <a:fld id="{AD1D1349-391B-44DC-865F-5996B3E40F26}" type="slidenum">
              <a:rPr lang="en-US" smtClean="0">
                <a:solidFill>
                  <a:prstClr val="black"/>
                </a:solidFill>
              </a:rPr>
              <a:pPr/>
              <a:t>‹Nº›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6" name="Textplatzhalter 3"/>
          <p:cNvSpPr>
            <a:spLocks noGrp="1"/>
          </p:cNvSpPr>
          <p:nvPr>
            <p:ph type="body" sz="quarter" idx="17" hasCustomPrompt="1"/>
          </p:nvPr>
        </p:nvSpPr>
        <p:spPr>
          <a:xfrm>
            <a:off x="6973200" y="0"/>
            <a:ext cx="936000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                                             </a:t>
            </a:r>
          </a:p>
        </p:txBody>
      </p:sp>
      <p:sp>
        <p:nvSpPr>
          <p:cNvPr id="17" name="Textplatzhalter 3"/>
          <p:cNvSpPr>
            <a:spLocks noGrp="1"/>
          </p:cNvSpPr>
          <p:nvPr>
            <p:ph type="body" sz="quarter" idx="18" hasCustomPrompt="1"/>
          </p:nvPr>
        </p:nvSpPr>
        <p:spPr>
          <a:xfrm>
            <a:off x="7984800" y="0"/>
            <a:ext cx="1872000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                                             </a:t>
            </a:r>
          </a:p>
        </p:txBody>
      </p:sp>
      <p:sp>
        <p:nvSpPr>
          <p:cNvPr id="18" name="Textplatzhalter 3"/>
          <p:cNvSpPr>
            <a:spLocks noGrp="1"/>
          </p:cNvSpPr>
          <p:nvPr>
            <p:ph type="body" sz="quarter" idx="19" hasCustomPrompt="1"/>
          </p:nvPr>
        </p:nvSpPr>
        <p:spPr>
          <a:xfrm>
            <a:off x="9928800" y="0"/>
            <a:ext cx="1872000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                                             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21" hasCustomPrompt="1"/>
          </p:nvPr>
        </p:nvSpPr>
        <p:spPr>
          <a:xfrm>
            <a:off x="395286" y="1512001"/>
            <a:ext cx="11405514" cy="720000"/>
          </a:xfrm>
        </p:spPr>
        <p:txBody>
          <a:bodyPr/>
          <a:lstStyle>
            <a:lvl1pPr>
              <a:spcAft>
                <a:spcPts val="0"/>
              </a:spcAft>
              <a:defRPr b="1"/>
            </a:lvl1pPr>
            <a:lvl2pPr marL="0" indent="0">
              <a:spcAft>
                <a:spcPts val="0"/>
              </a:spcAft>
              <a:buNone/>
              <a:defRPr sz="2000" b="1"/>
            </a:lvl2pPr>
            <a:lvl3pPr marL="0" indent="0">
              <a:spcAft>
                <a:spcPts val="0"/>
              </a:spcAft>
              <a:buNone/>
              <a:defRPr sz="2000" b="1"/>
            </a:lvl3pPr>
            <a:lvl4pPr marL="0" indent="0">
              <a:spcAft>
                <a:spcPts val="0"/>
              </a:spcAft>
              <a:buNone/>
              <a:defRPr sz="2000" b="1"/>
            </a:lvl4pPr>
            <a:lvl5pPr marL="0" indent="0">
              <a:spcAft>
                <a:spcPts val="0"/>
              </a:spcAft>
              <a:buNone/>
              <a:defRPr sz="2000" b="1"/>
            </a:lvl5pPr>
            <a:lvl6pPr marL="0" indent="0">
              <a:spcAft>
                <a:spcPts val="0"/>
              </a:spcAft>
              <a:buNone/>
              <a:defRPr sz="2000" b="1"/>
            </a:lvl6pPr>
            <a:lvl7pPr marL="0" indent="0">
              <a:spcAft>
                <a:spcPts val="0"/>
              </a:spcAft>
              <a:buNone/>
              <a:defRPr sz="2000" b="1"/>
            </a:lvl7pPr>
            <a:lvl8pPr marL="0" indent="0">
              <a:spcAft>
                <a:spcPts val="0"/>
              </a:spcAft>
              <a:buNone/>
              <a:defRPr sz="2000" b="1"/>
            </a:lvl8pPr>
            <a:lvl9pPr marL="0" indent="0"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en-US" dirty="0"/>
              <a:t>Table headline in </a:t>
            </a:r>
            <a:r>
              <a:rPr lang="en-US" noProof="0" dirty="0" err="1"/>
              <a:t>CorpoS</a:t>
            </a:r>
            <a:r>
              <a:rPr lang="en-US" dirty="0"/>
              <a:t> (</a:t>
            </a:r>
            <a:r>
              <a:rPr lang="en-US" noProof="0" dirty="0"/>
              <a:t>Body</a:t>
            </a:r>
            <a:r>
              <a:rPr lang="en-US" dirty="0"/>
              <a:t>) in 20 pt. bold</a:t>
            </a:r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22" hasCustomPrompt="1"/>
          </p:nvPr>
        </p:nvSpPr>
        <p:spPr>
          <a:xfrm>
            <a:off x="395289" y="5328001"/>
            <a:ext cx="11405511" cy="1098200"/>
          </a:xfrm>
        </p:spPr>
        <p:txBody>
          <a:bodyPr/>
          <a:lstStyle>
            <a:lvl1pPr marL="0" indent="0">
              <a:spcAft>
                <a:spcPts val="0"/>
              </a:spcAft>
              <a:buFont typeface="Arial" panose="020B0604020202020204" pitchFamily="34" charset="0"/>
              <a:buNone/>
              <a:defRPr sz="1500"/>
            </a:lvl1pPr>
            <a:lvl2pPr marL="0" indent="0">
              <a:spcAft>
                <a:spcPts val="0"/>
              </a:spcAft>
              <a:buNone/>
              <a:defRPr sz="1500"/>
            </a:lvl2pPr>
            <a:lvl3pPr marL="0" indent="0">
              <a:spcAft>
                <a:spcPts val="0"/>
              </a:spcAft>
              <a:buNone/>
              <a:defRPr sz="1500" baseline="0"/>
            </a:lvl3pPr>
            <a:lvl4pPr marL="0" indent="0">
              <a:spcAft>
                <a:spcPts val="0"/>
              </a:spcAft>
              <a:buNone/>
              <a:defRPr sz="1500"/>
            </a:lvl4pPr>
            <a:lvl5pPr marL="0" indent="0">
              <a:spcAft>
                <a:spcPts val="0"/>
              </a:spcAft>
              <a:buNone/>
              <a:defRPr sz="1500"/>
            </a:lvl5pPr>
            <a:lvl6pPr marL="0" indent="0">
              <a:spcAft>
                <a:spcPts val="0"/>
              </a:spcAft>
              <a:buNone/>
              <a:defRPr sz="1500"/>
            </a:lvl6pPr>
            <a:lvl7pPr marL="0" indent="0">
              <a:spcAft>
                <a:spcPts val="0"/>
              </a:spcAft>
              <a:buNone/>
              <a:defRPr sz="1500"/>
            </a:lvl7pPr>
            <a:lvl8pPr marL="0" indent="0">
              <a:spcAft>
                <a:spcPts val="0"/>
              </a:spcAft>
              <a:buNone/>
              <a:defRPr sz="1500"/>
            </a:lvl8pPr>
            <a:lvl9pPr marL="0" indent="0">
              <a:spcAft>
                <a:spcPts val="0"/>
              </a:spcAft>
              <a:buNone/>
              <a:defRPr sz="1500"/>
            </a:lvl9pPr>
          </a:lstStyle>
          <a:p>
            <a:pPr lvl="0"/>
            <a:r>
              <a:rPr lang="en-US" dirty="0"/>
              <a:t>Table description  in </a:t>
            </a:r>
            <a:r>
              <a:rPr lang="en-US" noProof="0" dirty="0" err="1"/>
              <a:t>CorpoS</a:t>
            </a:r>
            <a:r>
              <a:rPr lang="en-US" dirty="0"/>
              <a:t> (</a:t>
            </a:r>
            <a:r>
              <a:rPr lang="en-US" noProof="0" dirty="0"/>
              <a:t>Body</a:t>
            </a:r>
            <a:r>
              <a:rPr lang="en-US" dirty="0"/>
              <a:t>) in 15 pt. 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3" name="Fußzeilenplatzhalter 4"/>
          <p:cNvSpPr>
            <a:spLocks noGrp="1"/>
          </p:cNvSpPr>
          <p:nvPr>
            <p:ph type="ftr" sz="quarter" idx="15"/>
          </p:nvPr>
        </p:nvSpPr>
        <p:spPr>
          <a:xfrm>
            <a:off x="3576536" y="6552000"/>
            <a:ext cx="7848000" cy="306000"/>
          </a:xfrm>
        </p:spPr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170804_One Pager_Extra-heavy On-road positioning_v2.pptx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9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95081" y="151202"/>
            <a:ext cx="5505133" cy="220274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1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9pPr>
          </a:lstStyle>
          <a:p>
            <a:pPr lvl="0"/>
            <a:r>
              <a:rPr lang="en-US" noProof="0" dirty="0"/>
              <a:t>Optional chapter heading</a:t>
            </a:r>
          </a:p>
        </p:txBody>
      </p:sp>
      <p:sp>
        <p:nvSpPr>
          <p:cNvPr id="20" name="Titel 1"/>
          <p:cNvSpPr>
            <a:spLocks noGrp="1"/>
          </p:cNvSpPr>
          <p:nvPr>
            <p:ph type="title" hasCustomPrompt="1"/>
          </p:nvPr>
        </p:nvSpPr>
        <p:spPr>
          <a:xfrm>
            <a:off x="395083" y="368300"/>
            <a:ext cx="11404800" cy="1008360"/>
          </a:xfrm>
        </p:spPr>
        <p:txBody>
          <a:bodyPr/>
          <a:lstStyle/>
          <a:p>
            <a:r>
              <a:rPr lang="en-US" noProof="0" dirty="0"/>
              <a:t>Headline on two lines in </a:t>
            </a:r>
            <a:r>
              <a:rPr lang="en-US" noProof="0" dirty="0" err="1"/>
              <a:t>CorpoA</a:t>
            </a:r>
            <a:r>
              <a:rPr lang="en-US" noProof="0" dirty="0"/>
              <a:t> (Headings) 30 pt. </a:t>
            </a:r>
            <a:br>
              <a:rPr lang="en-US" noProof="0" dirty="0"/>
            </a:br>
            <a:r>
              <a:rPr lang="en-US" noProof="0" dirty="0"/>
              <a:t>Lorem ipsum dolor sit </a:t>
            </a:r>
            <a:r>
              <a:rPr lang="en-US" noProof="0" dirty="0" err="1"/>
              <a:t>amet</a:t>
            </a:r>
            <a:r>
              <a:rPr lang="en-US" noProof="0" dirty="0"/>
              <a:t>.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602018560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oolbox 8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Textplatzhalter 3"/>
          <p:cNvSpPr>
            <a:spLocks noGrp="1"/>
          </p:cNvSpPr>
          <p:nvPr>
            <p:ph type="body" sz="quarter" idx="40" hasCustomPrompt="1"/>
          </p:nvPr>
        </p:nvSpPr>
        <p:spPr bwMode="gray">
          <a:xfrm>
            <a:off x="4476843" y="5252601"/>
            <a:ext cx="1511213" cy="1173600"/>
          </a:xfrm>
          <a:solidFill>
            <a:schemeClr val="tx2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Insert text in </a:t>
            </a:r>
            <a:r>
              <a:rPr lang="en-US" noProof="0" dirty="0" err="1"/>
              <a:t>CorpoS</a:t>
            </a:r>
            <a:r>
              <a:rPr lang="en-US" noProof="0" dirty="0"/>
              <a:t> (Body),</a:t>
            </a:r>
            <a:br>
              <a:rPr lang="en-US" noProof="0" dirty="0"/>
            </a:br>
            <a:r>
              <a:rPr lang="en-US" noProof="0" dirty="0"/>
              <a:t>1</a:t>
            </a:r>
            <a:r>
              <a:rPr lang="en-US" dirty="0"/>
              <a:t>5 pt.</a:t>
            </a:r>
          </a:p>
        </p:txBody>
      </p:sp>
      <p:sp>
        <p:nvSpPr>
          <p:cNvPr id="2" name="Titel 1"/>
          <p:cNvSpPr>
            <a:spLocks noGrp="1"/>
          </p:cNvSpPr>
          <p:nvPr userDrawn="1">
            <p:ph type="title" hasCustomPrompt="1"/>
          </p:nvPr>
        </p:nvSpPr>
        <p:spPr/>
        <p:txBody>
          <a:bodyPr/>
          <a:lstStyle/>
          <a:p>
            <a:r>
              <a:rPr lang="en-US" noProof="0" dirty="0"/>
              <a:t>Headline on two lines in </a:t>
            </a:r>
            <a:r>
              <a:rPr lang="en-US" noProof="0" dirty="0" err="1"/>
              <a:t>CorpoA</a:t>
            </a:r>
            <a:r>
              <a:rPr lang="en-US" noProof="0" dirty="0"/>
              <a:t> (Headings) 30 pt. </a:t>
            </a:r>
            <a:br>
              <a:rPr lang="en-US" noProof="0" dirty="0"/>
            </a:br>
            <a:r>
              <a:rPr lang="en-US" noProof="0" dirty="0"/>
              <a:t>Lorem ipsum dolor sit </a:t>
            </a:r>
            <a:r>
              <a:rPr lang="en-US" noProof="0" dirty="0" err="1"/>
              <a:t>amet</a:t>
            </a:r>
            <a:r>
              <a:rPr lang="en-US" noProof="0" dirty="0"/>
              <a:t>.</a:t>
            </a:r>
            <a:endParaRPr lang="en-US" dirty="0"/>
          </a:p>
        </p:txBody>
      </p:sp>
      <p:sp>
        <p:nvSpPr>
          <p:cNvPr id="8" name="Textplatzhalter 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395081" y="151202"/>
            <a:ext cx="5505133" cy="220274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1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9pPr>
          </a:lstStyle>
          <a:p>
            <a:pPr lvl="0"/>
            <a:r>
              <a:rPr lang="en-US" noProof="0" dirty="0"/>
              <a:t>Optional chapter heading</a:t>
            </a:r>
          </a:p>
        </p:txBody>
      </p:sp>
      <p:sp>
        <p:nvSpPr>
          <p:cNvPr id="5" name="Fußzeilenplatzhalter 4"/>
          <p:cNvSpPr>
            <a:spLocks noGrp="1"/>
          </p:cNvSpPr>
          <p:nvPr userDrawn="1">
            <p:ph type="ftr" sz="quarter" idx="15"/>
          </p:nvPr>
        </p:nvSpPr>
        <p:spPr/>
        <p:txBody>
          <a:bodyPr/>
          <a:lstStyle/>
          <a:p>
            <a:r>
              <a:rPr lang="es-AR">
                <a:solidFill>
                  <a:prstClr val="black"/>
                </a:solidFill>
              </a:rPr>
              <a:t>Teoría de producto | 13 - 15 de Septiembre de 2016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 userDrawn="1">
            <p:ph type="sldNum" sz="quarter" idx="16"/>
          </p:nvPr>
        </p:nvSpPr>
        <p:spPr/>
        <p:txBody>
          <a:bodyPr/>
          <a:lstStyle/>
          <a:p>
            <a:fld id="{AD1D1349-391B-44DC-865F-5996B3E40F26}" type="slidenum">
              <a:rPr lang="en-US" smtClean="0">
                <a:solidFill>
                  <a:prstClr val="black"/>
                </a:solidFill>
              </a:rPr>
              <a:pPr/>
              <a:t>‹Nº›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0" name="Textplatzhalter 3"/>
          <p:cNvSpPr>
            <a:spLocks noGrp="1"/>
          </p:cNvSpPr>
          <p:nvPr userDrawn="1">
            <p:ph type="body" sz="quarter" idx="25" hasCustomPrompt="1"/>
          </p:nvPr>
        </p:nvSpPr>
        <p:spPr>
          <a:xfrm>
            <a:off x="6969570" y="0"/>
            <a:ext cx="935513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21" name="Textplatzhalter 3"/>
          <p:cNvSpPr>
            <a:spLocks noGrp="1"/>
          </p:cNvSpPr>
          <p:nvPr userDrawn="1">
            <p:ph type="body" sz="quarter" idx="26" hasCustomPrompt="1"/>
          </p:nvPr>
        </p:nvSpPr>
        <p:spPr>
          <a:xfrm>
            <a:off x="7980643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22" name="Textplatzhalter 3"/>
          <p:cNvSpPr>
            <a:spLocks noGrp="1"/>
          </p:cNvSpPr>
          <p:nvPr userDrawn="1">
            <p:ph type="body" sz="quarter" idx="27" hasCustomPrompt="1"/>
          </p:nvPr>
        </p:nvSpPr>
        <p:spPr>
          <a:xfrm>
            <a:off x="9923631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4" name="Textplatzhalter 3"/>
          <p:cNvSpPr>
            <a:spLocks noGrp="1"/>
          </p:cNvSpPr>
          <p:nvPr userDrawn="1">
            <p:ph type="body" sz="quarter" idx="19" hasCustomPrompt="1"/>
          </p:nvPr>
        </p:nvSpPr>
        <p:spPr bwMode="gray">
          <a:xfrm>
            <a:off x="4476843" y="1511301"/>
            <a:ext cx="1511213" cy="1173600"/>
          </a:xfrm>
          <a:solidFill>
            <a:schemeClr val="tx2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Insert text in </a:t>
            </a:r>
            <a:r>
              <a:rPr lang="en-US" noProof="0" dirty="0" err="1"/>
              <a:t>CorpoS</a:t>
            </a:r>
            <a:r>
              <a:rPr lang="en-US" noProof="0" dirty="0"/>
              <a:t> (Body),</a:t>
            </a:r>
            <a:br>
              <a:rPr lang="en-US" noProof="0" dirty="0"/>
            </a:br>
            <a:r>
              <a:rPr lang="en-US" noProof="0" dirty="0"/>
              <a:t>1</a:t>
            </a:r>
            <a:r>
              <a:rPr lang="en-US" dirty="0"/>
              <a:t>5 pt.</a:t>
            </a:r>
          </a:p>
        </p:txBody>
      </p:sp>
      <p:sp>
        <p:nvSpPr>
          <p:cNvPr id="79" name="Textplatzhalter 3"/>
          <p:cNvSpPr>
            <a:spLocks noGrp="1"/>
          </p:cNvSpPr>
          <p:nvPr>
            <p:ph type="body" sz="quarter" idx="38" hasCustomPrompt="1"/>
          </p:nvPr>
        </p:nvSpPr>
        <p:spPr bwMode="gray">
          <a:xfrm>
            <a:off x="4476843" y="2758401"/>
            <a:ext cx="1511213" cy="1173600"/>
          </a:xfrm>
          <a:solidFill>
            <a:schemeClr val="tx2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Insert text in </a:t>
            </a:r>
            <a:r>
              <a:rPr lang="en-US" noProof="0" dirty="0" err="1"/>
              <a:t>CorpoS</a:t>
            </a:r>
            <a:r>
              <a:rPr lang="en-US" noProof="0" dirty="0"/>
              <a:t> (Body),</a:t>
            </a:r>
            <a:br>
              <a:rPr lang="en-US" noProof="0" dirty="0"/>
            </a:br>
            <a:r>
              <a:rPr lang="en-US" noProof="0" dirty="0"/>
              <a:t>1</a:t>
            </a:r>
            <a:r>
              <a:rPr lang="en-US" dirty="0"/>
              <a:t>5 pt.</a:t>
            </a:r>
          </a:p>
        </p:txBody>
      </p:sp>
      <p:sp>
        <p:nvSpPr>
          <p:cNvPr id="80" name="Textplatzhalter 3"/>
          <p:cNvSpPr>
            <a:spLocks noGrp="1"/>
          </p:cNvSpPr>
          <p:nvPr>
            <p:ph type="body" sz="quarter" idx="39" hasCustomPrompt="1"/>
          </p:nvPr>
        </p:nvSpPr>
        <p:spPr bwMode="gray">
          <a:xfrm>
            <a:off x="4476843" y="4005501"/>
            <a:ext cx="1511213" cy="1173600"/>
          </a:xfrm>
          <a:solidFill>
            <a:schemeClr val="tx2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Insert text in </a:t>
            </a:r>
            <a:r>
              <a:rPr lang="en-US" noProof="0" dirty="0" err="1"/>
              <a:t>CorpoS</a:t>
            </a:r>
            <a:r>
              <a:rPr lang="en-US" noProof="0" dirty="0"/>
              <a:t> (Body),</a:t>
            </a:r>
            <a:br>
              <a:rPr lang="en-US" noProof="0" dirty="0"/>
            </a:br>
            <a:r>
              <a:rPr lang="en-US" noProof="0" dirty="0"/>
              <a:t>1</a:t>
            </a:r>
            <a:r>
              <a:rPr lang="en-US" dirty="0"/>
              <a:t>5 pt.</a:t>
            </a:r>
          </a:p>
        </p:txBody>
      </p:sp>
      <p:sp>
        <p:nvSpPr>
          <p:cNvPr id="82" name="Textplatzhalter 3"/>
          <p:cNvSpPr>
            <a:spLocks noGrp="1"/>
          </p:cNvSpPr>
          <p:nvPr>
            <p:ph type="body" sz="quarter" idx="41" hasCustomPrompt="1"/>
          </p:nvPr>
        </p:nvSpPr>
        <p:spPr bwMode="gray">
          <a:xfrm>
            <a:off x="6203945" y="5252601"/>
            <a:ext cx="1511213" cy="1173600"/>
          </a:xfrm>
          <a:solidFill>
            <a:schemeClr val="tx2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 algn="ctr">
              <a:lnSpc>
                <a:spcPct val="100000"/>
              </a:lnSpc>
              <a:spcAft>
                <a:spcPts val="0"/>
              </a:spcAft>
              <a:buNone/>
              <a:defRPr sz="1599"/>
            </a:lvl2pPr>
            <a:lvl3pPr marL="0" indent="0" algn="ctr">
              <a:lnSpc>
                <a:spcPct val="100000"/>
              </a:lnSpc>
              <a:spcAft>
                <a:spcPts val="0"/>
              </a:spcAft>
              <a:buNone/>
              <a:defRPr sz="1599"/>
            </a:lvl3pPr>
            <a:lvl4pPr marL="0" indent="0" algn="ctr">
              <a:lnSpc>
                <a:spcPct val="100000"/>
              </a:lnSpc>
              <a:spcAft>
                <a:spcPts val="0"/>
              </a:spcAft>
              <a:buNone/>
              <a:defRPr sz="1599"/>
            </a:lvl4pPr>
            <a:lvl5pPr marL="0" indent="0" algn="ctr">
              <a:lnSpc>
                <a:spcPct val="100000"/>
              </a:lnSpc>
              <a:spcAft>
                <a:spcPts val="0"/>
              </a:spcAft>
              <a:buNone/>
              <a:defRPr sz="1599"/>
            </a:lvl5pPr>
            <a:lvl6pPr marL="0" indent="0" algn="ctr">
              <a:lnSpc>
                <a:spcPct val="100000"/>
              </a:lnSpc>
              <a:spcAft>
                <a:spcPts val="0"/>
              </a:spcAft>
              <a:buNone/>
              <a:defRPr sz="1599"/>
            </a:lvl6pPr>
            <a:lvl7pPr marL="0" indent="0" algn="ctr">
              <a:lnSpc>
                <a:spcPct val="100000"/>
              </a:lnSpc>
              <a:spcAft>
                <a:spcPts val="0"/>
              </a:spcAft>
              <a:buNone/>
              <a:defRPr sz="1599"/>
            </a:lvl7pPr>
            <a:lvl8pPr marL="0" indent="0" algn="ctr">
              <a:lnSpc>
                <a:spcPct val="100000"/>
              </a:lnSpc>
              <a:spcAft>
                <a:spcPts val="0"/>
              </a:spcAft>
              <a:buNone/>
              <a:defRPr sz="1599"/>
            </a:lvl8pPr>
            <a:lvl9pPr marL="0" indent="0" algn="ctr">
              <a:lnSpc>
                <a:spcPct val="100000"/>
              </a:lnSpc>
              <a:spcAft>
                <a:spcPts val="0"/>
              </a:spcAft>
              <a:buNone/>
              <a:defRPr sz="1599"/>
            </a:lvl9pPr>
          </a:lstStyle>
          <a:p>
            <a:pPr lvl="0"/>
            <a:r>
              <a:rPr lang="en-US" noProof="0" dirty="0"/>
              <a:t>Insert text in </a:t>
            </a:r>
            <a:r>
              <a:rPr lang="en-US" noProof="0" dirty="0" err="1"/>
              <a:t>CorpoS</a:t>
            </a:r>
            <a:r>
              <a:rPr lang="en-US" noProof="0" dirty="0"/>
              <a:t> (Body),</a:t>
            </a:r>
            <a:br>
              <a:rPr lang="en-US" noProof="0" dirty="0"/>
            </a:br>
            <a:r>
              <a:rPr lang="en-US" noProof="0" dirty="0"/>
              <a:t>1</a:t>
            </a:r>
            <a:r>
              <a:rPr lang="en-US" dirty="0"/>
              <a:t>5 pt.</a:t>
            </a:r>
          </a:p>
        </p:txBody>
      </p:sp>
      <p:sp>
        <p:nvSpPr>
          <p:cNvPr id="83" name="Textplatzhalter 3"/>
          <p:cNvSpPr>
            <a:spLocks noGrp="1"/>
          </p:cNvSpPr>
          <p:nvPr>
            <p:ph type="body" sz="quarter" idx="42" hasCustomPrompt="1"/>
          </p:nvPr>
        </p:nvSpPr>
        <p:spPr bwMode="gray">
          <a:xfrm>
            <a:off x="6203945" y="2758401"/>
            <a:ext cx="1511213" cy="1173600"/>
          </a:xfrm>
          <a:solidFill>
            <a:schemeClr val="tx2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Insert text in </a:t>
            </a:r>
            <a:r>
              <a:rPr lang="en-US" noProof="0" dirty="0" err="1"/>
              <a:t>CorpoS</a:t>
            </a:r>
            <a:r>
              <a:rPr lang="en-US" noProof="0" dirty="0"/>
              <a:t> (Body),</a:t>
            </a:r>
            <a:br>
              <a:rPr lang="en-US" noProof="0" dirty="0"/>
            </a:br>
            <a:r>
              <a:rPr lang="en-US" noProof="0" dirty="0"/>
              <a:t>1</a:t>
            </a:r>
            <a:r>
              <a:rPr lang="en-US" dirty="0"/>
              <a:t>5 pt.</a:t>
            </a:r>
          </a:p>
        </p:txBody>
      </p:sp>
      <p:sp>
        <p:nvSpPr>
          <p:cNvPr id="84" name="Textplatzhalter 3"/>
          <p:cNvSpPr>
            <a:spLocks noGrp="1"/>
          </p:cNvSpPr>
          <p:nvPr>
            <p:ph type="body" sz="quarter" idx="43" hasCustomPrompt="1"/>
          </p:nvPr>
        </p:nvSpPr>
        <p:spPr bwMode="gray">
          <a:xfrm>
            <a:off x="6203945" y="4005501"/>
            <a:ext cx="1511213" cy="1173600"/>
          </a:xfrm>
          <a:solidFill>
            <a:schemeClr val="tx2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Insert text in </a:t>
            </a:r>
            <a:r>
              <a:rPr lang="en-US" noProof="0" dirty="0" err="1"/>
              <a:t>CorpoS</a:t>
            </a:r>
            <a:r>
              <a:rPr lang="en-US" noProof="0" dirty="0"/>
              <a:t> (Body),</a:t>
            </a:r>
            <a:br>
              <a:rPr lang="en-US" noProof="0" dirty="0"/>
            </a:br>
            <a:r>
              <a:rPr lang="en-US" noProof="0" dirty="0"/>
              <a:t>1</a:t>
            </a:r>
            <a:r>
              <a:rPr lang="en-US" dirty="0"/>
              <a:t>5 pt.</a:t>
            </a:r>
          </a:p>
        </p:txBody>
      </p:sp>
      <p:sp>
        <p:nvSpPr>
          <p:cNvPr id="85" name="Textplatzhalter 3"/>
          <p:cNvSpPr>
            <a:spLocks noGrp="1"/>
          </p:cNvSpPr>
          <p:nvPr>
            <p:ph type="body" sz="quarter" idx="44" hasCustomPrompt="1"/>
          </p:nvPr>
        </p:nvSpPr>
        <p:spPr bwMode="gray">
          <a:xfrm>
            <a:off x="6203945" y="1511301"/>
            <a:ext cx="1511213" cy="1173600"/>
          </a:xfrm>
          <a:solidFill>
            <a:schemeClr val="tx2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Insert text in </a:t>
            </a:r>
            <a:r>
              <a:rPr lang="en-US" noProof="0" dirty="0" err="1"/>
              <a:t>CorpoS</a:t>
            </a:r>
            <a:r>
              <a:rPr lang="en-US" noProof="0" dirty="0"/>
              <a:t> (Body),</a:t>
            </a:r>
            <a:br>
              <a:rPr lang="en-US" noProof="0" dirty="0"/>
            </a:br>
            <a:r>
              <a:rPr lang="en-US" noProof="0" dirty="0"/>
              <a:t>1</a:t>
            </a:r>
            <a:r>
              <a:rPr lang="en-US" dirty="0"/>
              <a:t>5 pt.</a:t>
            </a:r>
          </a:p>
        </p:txBody>
      </p:sp>
      <p:sp>
        <p:nvSpPr>
          <p:cNvPr id="75" name="Textplatzhalter 3"/>
          <p:cNvSpPr>
            <a:spLocks noGrp="1"/>
          </p:cNvSpPr>
          <p:nvPr>
            <p:ph type="body" sz="quarter" idx="34" hasCustomPrompt="1"/>
          </p:nvPr>
        </p:nvSpPr>
        <p:spPr>
          <a:xfrm>
            <a:off x="395794" y="1511301"/>
            <a:ext cx="1799063" cy="1173600"/>
          </a:xfrm>
        </p:spPr>
        <p:txBody>
          <a:bodyPr anchor="ctr" anchorCtr="0"/>
          <a:lstStyle>
            <a:lvl1pPr marL="0" indent="0" algn="r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 baseline="0"/>
            </a:lvl1pPr>
            <a:lvl2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2pPr>
            <a:lvl3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3pPr>
            <a:lvl4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4pPr>
            <a:lvl5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5pPr>
            <a:lvl6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6pPr>
            <a:lvl7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7pPr>
            <a:lvl8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8pPr>
            <a:lvl9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9pPr>
          </a:lstStyle>
          <a:p>
            <a:pPr lvl="0"/>
            <a:r>
              <a:rPr lang="en-US" noProof="0" dirty="0"/>
              <a:t>Insert text in </a:t>
            </a:r>
            <a:r>
              <a:rPr lang="en-US" noProof="0" dirty="0" err="1"/>
              <a:t>CorpoS</a:t>
            </a:r>
            <a:r>
              <a:rPr lang="en-US" noProof="0" dirty="0"/>
              <a:t> (Body), </a:t>
            </a:r>
            <a:r>
              <a:rPr lang="en-US" dirty="0"/>
              <a:t>15 pt. </a:t>
            </a:r>
            <a:r>
              <a:rPr lang="en-US" noProof="0" dirty="0"/>
              <a:t>// for smaller text: Increase List Level</a:t>
            </a:r>
            <a:endParaRPr lang="en-US" dirty="0"/>
          </a:p>
        </p:txBody>
      </p:sp>
      <p:sp>
        <p:nvSpPr>
          <p:cNvPr id="76" name="Textplatzhalter 3"/>
          <p:cNvSpPr>
            <a:spLocks noGrp="1"/>
          </p:cNvSpPr>
          <p:nvPr>
            <p:ph type="body" sz="quarter" idx="35" hasCustomPrompt="1"/>
          </p:nvPr>
        </p:nvSpPr>
        <p:spPr>
          <a:xfrm>
            <a:off x="395794" y="5252601"/>
            <a:ext cx="1799063" cy="1173600"/>
          </a:xfrm>
        </p:spPr>
        <p:txBody>
          <a:bodyPr anchor="ctr" anchorCtr="0"/>
          <a:lstStyle>
            <a:lvl1pPr marL="0" indent="0" algn="r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2pPr>
            <a:lvl3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3pPr>
            <a:lvl4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4pPr>
            <a:lvl5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5pPr>
            <a:lvl6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6pPr>
            <a:lvl7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7pPr>
            <a:lvl8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8pPr>
            <a:lvl9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9pPr>
          </a:lstStyle>
          <a:p>
            <a:pPr lvl="0"/>
            <a:r>
              <a:rPr lang="en-US" noProof="0" dirty="0"/>
              <a:t>Insert text in </a:t>
            </a:r>
            <a:r>
              <a:rPr lang="en-US" noProof="0" dirty="0" err="1"/>
              <a:t>CorpoS</a:t>
            </a:r>
            <a:r>
              <a:rPr lang="en-US" noProof="0" dirty="0"/>
              <a:t> (Body), </a:t>
            </a:r>
            <a:r>
              <a:rPr lang="en-US" dirty="0"/>
              <a:t>15 pt. </a:t>
            </a:r>
            <a:r>
              <a:rPr lang="en-US" noProof="0" dirty="0"/>
              <a:t>// for smaller text: Increase List Level</a:t>
            </a:r>
            <a:endParaRPr lang="en-US" dirty="0"/>
          </a:p>
        </p:txBody>
      </p:sp>
      <p:sp>
        <p:nvSpPr>
          <p:cNvPr id="77" name="Textplatzhalter 3"/>
          <p:cNvSpPr>
            <a:spLocks noGrp="1"/>
          </p:cNvSpPr>
          <p:nvPr>
            <p:ph type="body" sz="quarter" idx="36" hasCustomPrompt="1"/>
          </p:nvPr>
        </p:nvSpPr>
        <p:spPr>
          <a:xfrm>
            <a:off x="395794" y="4005501"/>
            <a:ext cx="1799063" cy="1173600"/>
          </a:xfrm>
        </p:spPr>
        <p:txBody>
          <a:bodyPr anchor="ctr" anchorCtr="0"/>
          <a:lstStyle>
            <a:lvl1pPr marL="0" indent="0" algn="r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2pPr>
            <a:lvl3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3pPr>
            <a:lvl4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4pPr>
            <a:lvl5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5pPr>
            <a:lvl6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6pPr>
            <a:lvl7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7pPr>
            <a:lvl8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8pPr>
            <a:lvl9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9pPr>
          </a:lstStyle>
          <a:p>
            <a:pPr lvl="0"/>
            <a:r>
              <a:rPr lang="en-US" noProof="0" dirty="0"/>
              <a:t>Insert text in </a:t>
            </a:r>
            <a:r>
              <a:rPr lang="en-US" noProof="0" dirty="0" err="1"/>
              <a:t>CorpoS</a:t>
            </a:r>
            <a:r>
              <a:rPr lang="en-US" noProof="0" dirty="0"/>
              <a:t> (Body), </a:t>
            </a:r>
            <a:r>
              <a:rPr lang="en-US" dirty="0"/>
              <a:t>15 pt. </a:t>
            </a:r>
            <a:r>
              <a:rPr lang="en-US" noProof="0" dirty="0"/>
              <a:t>// for smaller text: Increase List Level</a:t>
            </a:r>
            <a:endParaRPr lang="en-US" dirty="0"/>
          </a:p>
        </p:txBody>
      </p:sp>
      <p:sp>
        <p:nvSpPr>
          <p:cNvPr id="78" name="Textplatzhalter 3"/>
          <p:cNvSpPr>
            <a:spLocks noGrp="1"/>
          </p:cNvSpPr>
          <p:nvPr>
            <p:ph type="body" sz="quarter" idx="37" hasCustomPrompt="1"/>
          </p:nvPr>
        </p:nvSpPr>
        <p:spPr>
          <a:xfrm>
            <a:off x="395794" y="2758401"/>
            <a:ext cx="1799063" cy="1173600"/>
          </a:xfrm>
        </p:spPr>
        <p:txBody>
          <a:bodyPr anchor="ctr" anchorCtr="0"/>
          <a:lstStyle>
            <a:lvl1pPr marL="0" indent="0" algn="r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2pPr>
            <a:lvl3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3pPr>
            <a:lvl4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4pPr>
            <a:lvl5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5pPr>
            <a:lvl6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6pPr>
            <a:lvl7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7pPr>
            <a:lvl8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8pPr>
            <a:lvl9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9pPr>
          </a:lstStyle>
          <a:p>
            <a:pPr lvl="0"/>
            <a:r>
              <a:rPr lang="en-US" noProof="0" dirty="0"/>
              <a:t>Insert text in </a:t>
            </a:r>
            <a:r>
              <a:rPr lang="en-US" noProof="0" dirty="0" err="1"/>
              <a:t>CorpoS</a:t>
            </a:r>
            <a:r>
              <a:rPr lang="en-US" noProof="0" dirty="0"/>
              <a:t> (Body), </a:t>
            </a:r>
            <a:r>
              <a:rPr lang="en-US" dirty="0"/>
              <a:t>15 pt. </a:t>
            </a:r>
            <a:r>
              <a:rPr lang="en-US" noProof="0" dirty="0"/>
              <a:t>// for smaller text: Increase List Level</a:t>
            </a:r>
            <a:endParaRPr lang="en-US" dirty="0"/>
          </a:p>
        </p:txBody>
      </p:sp>
      <p:sp>
        <p:nvSpPr>
          <p:cNvPr id="62" name="Textplatzhalter 3"/>
          <p:cNvSpPr>
            <a:spLocks noGrp="1"/>
          </p:cNvSpPr>
          <p:nvPr userDrawn="1">
            <p:ph type="body" sz="quarter" idx="30" hasCustomPrompt="1"/>
          </p:nvPr>
        </p:nvSpPr>
        <p:spPr>
          <a:xfrm>
            <a:off x="9996268" y="1511301"/>
            <a:ext cx="1799063" cy="1173600"/>
          </a:xfrm>
        </p:spPr>
        <p:txBody>
          <a:bodyPr anchor="ctr" anchorCtr="0"/>
          <a:lstStyle>
            <a:lvl1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2pPr>
            <a:lvl3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3pPr>
            <a:lvl4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4pPr>
            <a:lvl5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5pPr>
            <a:lvl6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6pPr>
            <a:lvl7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7pPr>
            <a:lvl8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8pPr>
            <a:lvl9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9pPr>
          </a:lstStyle>
          <a:p>
            <a:pPr lvl="0"/>
            <a:r>
              <a:rPr lang="en-US" noProof="0" dirty="0"/>
              <a:t>Insert text in </a:t>
            </a:r>
            <a:r>
              <a:rPr lang="en-US" noProof="0" dirty="0" err="1"/>
              <a:t>CorpoS</a:t>
            </a:r>
            <a:r>
              <a:rPr lang="en-US" noProof="0" dirty="0"/>
              <a:t> (Body), </a:t>
            </a:r>
            <a:r>
              <a:rPr lang="en-US" dirty="0"/>
              <a:t>15 pt. </a:t>
            </a:r>
            <a:r>
              <a:rPr lang="en-US" noProof="0" dirty="0"/>
              <a:t>// for smaller text: Increase List Level</a:t>
            </a:r>
            <a:endParaRPr lang="en-US" dirty="0"/>
          </a:p>
        </p:txBody>
      </p:sp>
      <p:sp>
        <p:nvSpPr>
          <p:cNvPr id="72" name="Textplatzhalter 3"/>
          <p:cNvSpPr>
            <a:spLocks noGrp="1"/>
          </p:cNvSpPr>
          <p:nvPr>
            <p:ph type="body" sz="quarter" idx="31" hasCustomPrompt="1"/>
          </p:nvPr>
        </p:nvSpPr>
        <p:spPr>
          <a:xfrm>
            <a:off x="9996268" y="5252601"/>
            <a:ext cx="1799063" cy="1173600"/>
          </a:xfrm>
        </p:spPr>
        <p:txBody>
          <a:bodyPr anchor="ctr" anchorCtr="0"/>
          <a:lstStyle>
            <a:lvl1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2pPr>
            <a:lvl3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3pPr>
            <a:lvl4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4pPr>
            <a:lvl5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5pPr>
            <a:lvl6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6pPr>
            <a:lvl7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7pPr>
            <a:lvl8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8pPr>
            <a:lvl9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9pPr>
          </a:lstStyle>
          <a:p>
            <a:pPr lvl="0"/>
            <a:r>
              <a:rPr lang="en-US" noProof="0" dirty="0"/>
              <a:t>Insert text in </a:t>
            </a:r>
            <a:r>
              <a:rPr lang="en-US" noProof="0" dirty="0" err="1"/>
              <a:t>CorpoS</a:t>
            </a:r>
            <a:r>
              <a:rPr lang="en-US" noProof="0" dirty="0"/>
              <a:t> (Body), </a:t>
            </a:r>
            <a:r>
              <a:rPr lang="en-US" dirty="0"/>
              <a:t>15 pt. </a:t>
            </a:r>
            <a:r>
              <a:rPr lang="en-US" noProof="0" dirty="0"/>
              <a:t>// for smaller text: Increase List Level</a:t>
            </a:r>
            <a:endParaRPr lang="en-US" dirty="0"/>
          </a:p>
        </p:txBody>
      </p:sp>
      <p:sp>
        <p:nvSpPr>
          <p:cNvPr id="73" name="Textplatzhalter 3"/>
          <p:cNvSpPr>
            <a:spLocks noGrp="1"/>
          </p:cNvSpPr>
          <p:nvPr>
            <p:ph type="body" sz="quarter" idx="32" hasCustomPrompt="1"/>
          </p:nvPr>
        </p:nvSpPr>
        <p:spPr>
          <a:xfrm>
            <a:off x="9996268" y="4005501"/>
            <a:ext cx="1799063" cy="1173600"/>
          </a:xfrm>
        </p:spPr>
        <p:txBody>
          <a:bodyPr anchor="ctr" anchorCtr="0"/>
          <a:lstStyle>
            <a:lvl1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2pPr>
            <a:lvl3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3pPr>
            <a:lvl4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4pPr>
            <a:lvl5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5pPr>
            <a:lvl6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6pPr>
            <a:lvl7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7pPr>
            <a:lvl8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8pPr>
            <a:lvl9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9pPr>
          </a:lstStyle>
          <a:p>
            <a:pPr lvl="0"/>
            <a:r>
              <a:rPr lang="en-US" noProof="0" dirty="0"/>
              <a:t>Insert text in </a:t>
            </a:r>
            <a:r>
              <a:rPr lang="en-US" noProof="0" dirty="0" err="1"/>
              <a:t>CorpoS</a:t>
            </a:r>
            <a:r>
              <a:rPr lang="en-US" noProof="0" dirty="0"/>
              <a:t> (Body), </a:t>
            </a:r>
            <a:r>
              <a:rPr lang="en-US" dirty="0"/>
              <a:t>15 pt. </a:t>
            </a:r>
            <a:r>
              <a:rPr lang="en-US" noProof="0" dirty="0"/>
              <a:t>// for smaller text: Increase List Level</a:t>
            </a:r>
            <a:endParaRPr lang="en-US" dirty="0"/>
          </a:p>
        </p:txBody>
      </p:sp>
      <p:sp>
        <p:nvSpPr>
          <p:cNvPr id="74" name="Textplatzhalter 3"/>
          <p:cNvSpPr>
            <a:spLocks noGrp="1"/>
          </p:cNvSpPr>
          <p:nvPr>
            <p:ph type="body" sz="quarter" idx="33" hasCustomPrompt="1"/>
          </p:nvPr>
        </p:nvSpPr>
        <p:spPr>
          <a:xfrm>
            <a:off x="9996268" y="2758401"/>
            <a:ext cx="1799063" cy="1173600"/>
          </a:xfrm>
        </p:spPr>
        <p:txBody>
          <a:bodyPr anchor="ctr" anchorCtr="0"/>
          <a:lstStyle>
            <a:lvl1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2pPr>
            <a:lvl3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3pPr>
            <a:lvl4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4pPr>
            <a:lvl5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5pPr>
            <a:lvl6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6pPr>
            <a:lvl7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7pPr>
            <a:lvl8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8pPr>
            <a:lvl9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9pPr>
          </a:lstStyle>
          <a:p>
            <a:pPr lvl="0"/>
            <a:r>
              <a:rPr lang="en-US" noProof="0" dirty="0"/>
              <a:t>Insert text in </a:t>
            </a:r>
            <a:r>
              <a:rPr lang="en-US" noProof="0" dirty="0" err="1"/>
              <a:t>CorpoS</a:t>
            </a:r>
            <a:r>
              <a:rPr lang="en-US" noProof="0" dirty="0"/>
              <a:t> (Body), </a:t>
            </a:r>
            <a:r>
              <a:rPr lang="en-US" dirty="0"/>
              <a:t>15 pt. </a:t>
            </a:r>
            <a:r>
              <a:rPr lang="en-US" noProof="0" dirty="0"/>
              <a:t>// for smaller text: Increase List Level</a:t>
            </a:r>
            <a:endParaRPr lang="en-US" dirty="0"/>
          </a:p>
        </p:txBody>
      </p:sp>
      <p:sp>
        <p:nvSpPr>
          <p:cNvPr id="9" name="Bildplatzhalter 8"/>
          <p:cNvSpPr>
            <a:spLocks noGrp="1" noChangeAspect="1"/>
          </p:cNvSpPr>
          <p:nvPr userDrawn="1">
            <p:ph type="pic" sz="quarter" idx="11" hasCustomPrompt="1"/>
          </p:nvPr>
        </p:nvSpPr>
        <p:spPr bwMode="gray">
          <a:xfrm>
            <a:off x="8194404" y="1511301"/>
            <a:ext cx="1691124" cy="1173600"/>
          </a:xfrm>
          <a:solidFill>
            <a:schemeClr val="accent6"/>
          </a:solidFill>
          <a:ln w="3175">
            <a:noFill/>
            <a:miter lim="800000"/>
          </a:ln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1499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11" name="Bildplatzhalter 8"/>
          <p:cNvSpPr>
            <a:spLocks noGrp="1" noChangeAspect="1"/>
          </p:cNvSpPr>
          <p:nvPr userDrawn="1">
            <p:ph type="pic" sz="quarter" idx="17" hasCustomPrompt="1"/>
          </p:nvPr>
        </p:nvSpPr>
        <p:spPr bwMode="gray">
          <a:xfrm>
            <a:off x="8194404" y="4005501"/>
            <a:ext cx="1691124" cy="1173600"/>
          </a:xfrm>
          <a:solidFill>
            <a:schemeClr val="accent6"/>
          </a:solidFill>
          <a:ln w="3175">
            <a:noFill/>
            <a:miter lim="800000"/>
          </a:ln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1499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13" name="Bildplatzhalter 8"/>
          <p:cNvSpPr>
            <a:spLocks noGrp="1" noChangeAspect="1"/>
          </p:cNvSpPr>
          <p:nvPr userDrawn="1">
            <p:ph type="pic" sz="quarter" idx="18" hasCustomPrompt="1"/>
          </p:nvPr>
        </p:nvSpPr>
        <p:spPr bwMode="gray">
          <a:xfrm>
            <a:off x="8194404" y="2758401"/>
            <a:ext cx="1691124" cy="1173600"/>
          </a:xfrm>
          <a:solidFill>
            <a:schemeClr val="accent6"/>
          </a:solidFill>
          <a:ln w="3175">
            <a:noFill/>
            <a:miter lim="800000"/>
          </a:ln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1499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40" name="Bildplatzhalter 8"/>
          <p:cNvSpPr>
            <a:spLocks noGrp="1" noChangeAspect="1"/>
          </p:cNvSpPr>
          <p:nvPr userDrawn="1">
            <p:ph type="pic" sz="quarter" idx="29" hasCustomPrompt="1"/>
          </p:nvPr>
        </p:nvSpPr>
        <p:spPr bwMode="gray">
          <a:xfrm>
            <a:off x="8194404" y="5252601"/>
            <a:ext cx="1691124" cy="1173600"/>
          </a:xfrm>
          <a:solidFill>
            <a:schemeClr val="accent6"/>
          </a:solidFill>
          <a:ln w="3175">
            <a:noFill/>
            <a:miter lim="800000"/>
          </a:ln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1499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7" name="Bildplatzhalter 8"/>
          <p:cNvSpPr>
            <a:spLocks noGrp="1" noChangeAspect="1"/>
          </p:cNvSpPr>
          <p:nvPr userDrawn="1">
            <p:ph type="pic" sz="quarter" idx="10" hasCustomPrompt="1"/>
          </p:nvPr>
        </p:nvSpPr>
        <p:spPr bwMode="gray">
          <a:xfrm>
            <a:off x="2302801" y="1511301"/>
            <a:ext cx="1691124" cy="1173600"/>
          </a:xfrm>
          <a:solidFill>
            <a:schemeClr val="accent6"/>
          </a:solidFill>
          <a:ln w="3175">
            <a:noFill/>
            <a:miter lim="800000"/>
          </a:ln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1499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10" name="Bildplatzhalter 8"/>
          <p:cNvSpPr>
            <a:spLocks noGrp="1" noChangeAspect="1"/>
          </p:cNvSpPr>
          <p:nvPr userDrawn="1">
            <p:ph type="pic" sz="quarter" idx="12" hasCustomPrompt="1"/>
          </p:nvPr>
        </p:nvSpPr>
        <p:spPr bwMode="gray">
          <a:xfrm>
            <a:off x="2302801" y="4005501"/>
            <a:ext cx="1691124" cy="1173600"/>
          </a:xfrm>
          <a:solidFill>
            <a:schemeClr val="accent6"/>
          </a:solidFill>
          <a:ln w="3175">
            <a:noFill/>
            <a:miter lim="800000"/>
          </a:ln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1499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12" name="Bildplatzhalter 8"/>
          <p:cNvSpPr>
            <a:spLocks noGrp="1" noChangeAspect="1"/>
          </p:cNvSpPr>
          <p:nvPr userDrawn="1">
            <p:ph type="pic" sz="quarter" idx="14" hasCustomPrompt="1"/>
          </p:nvPr>
        </p:nvSpPr>
        <p:spPr bwMode="gray">
          <a:xfrm>
            <a:off x="2302801" y="2758401"/>
            <a:ext cx="1691124" cy="1173600"/>
          </a:xfrm>
          <a:solidFill>
            <a:schemeClr val="accent6"/>
          </a:solidFill>
          <a:ln w="3175">
            <a:noFill/>
            <a:miter lim="800000"/>
          </a:ln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1499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39" name="Bildplatzhalter 8"/>
          <p:cNvSpPr>
            <a:spLocks noGrp="1" noChangeAspect="1"/>
          </p:cNvSpPr>
          <p:nvPr userDrawn="1">
            <p:ph type="pic" sz="quarter" idx="28" hasCustomPrompt="1"/>
          </p:nvPr>
        </p:nvSpPr>
        <p:spPr bwMode="gray">
          <a:xfrm>
            <a:off x="2302801" y="5252601"/>
            <a:ext cx="1691124" cy="1173600"/>
          </a:xfrm>
          <a:solidFill>
            <a:schemeClr val="accent6"/>
          </a:solidFill>
          <a:ln w="3175">
            <a:noFill/>
            <a:miter lim="800000"/>
          </a:ln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1499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cxnSp>
        <p:nvCxnSpPr>
          <p:cNvPr id="54" name="Gerade Verbindung 53"/>
          <p:cNvCxnSpPr>
            <a:stCxn id="7" idx="3"/>
            <a:endCxn id="4" idx="1"/>
          </p:cNvCxnSpPr>
          <p:nvPr/>
        </p:nvCxnSpPr>
        <p:spPr>
          <a:xfrm>
            <a:off x="3993925" y="2098101"/>
            <a:ext cx="482918" cy="0"/>
          </a:xfrm>
          <a:prstGeom prst="line">
            <a:avLst/>
          </a:prstGeom>
          <a:ln w="3175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Gerade Verbindung 54"/>
          <p:cNvCxnSpPr>
            <a:stCxn id="12" idx="3"/>
            <a:endCxn id="79" idx="1"/>
          </p:cNvCxnSpPr>
          <p:nvPr/>
        </p:nvCxnSpPr>
        <p:spPr>
          <a:xfrm>
            <a:off x="3993925" y="3345201"/>
            <a:ext cx="482918" cy="0"/>
          </a:xfrm>
          <a:prstGeom prst="line">
            <a:avLst/>
          </a:prstGeom>
          <a:ln w="3175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Gerade Verbindung 55"/>
          <p:cNvCxnSpPr>
            <a:stCxn id="9" idx="1"/>
            <a:endCxn id="85" idx="3"/>
          </p:cNvCxnSpPr>
          <p:nvPr/>
        </p:nvCxnSpPr>
        <p:spPr>
          <a:xfrm flipH="1">
            <a:off x="7715158" y="2098101"/>
            <a:ext cx="479245" cy="0"/>
          </a:xfrm>
          <a:prstGeom prst="line">
            <a:avLst/>
          </a:prstGeom>
          <a:ln w="3175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Gerade Verbindung 56"/>
          <p:cNvCxnSpPr>
            <a:stCxn id="83" idx="3"/>
            <a:endCxn id="13" idx="1"/>
          </p:cNvCxnSpPr>
          <p:nvPr/>
        </p:nvCxnSpPr>
        <p:spPr>
          <a:xfrm>
            <a:off x="7715158" y="3345201"/>
            <a:ext cx="479245" cy="0"/>
          </a:xfrm>
          <a:prstGeom prst="line">
            <a:avLst/>
          </a:prstGeom>
          <a:ln w="3175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Gerade Verbindung 57"/>
          <p:cNvCxnSpPr>
            <a:stCxn id="84" idx="3"/>
            <a:endCxn id="11" idx="1"/>
          </p:cNvCxnSpPr>
          <p:nvPr/>
        </p:nvCxnSpPr>
        <p:spPr>
          <a:xfrm>
            <a:off x="7715158" y="4592301"/>
            <a:ext cx="479245" cy="0"/>
          </a:xfrm>
          <a:prstGeom prst="line">
            <a:avLst/>
          </a:prstGeom>
          <a:ln w="3175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Gerade Verbindung 58"/>
          <p:cNvCxnSpPr>
            <a:stCxn id="82" idx="3"/>
            <a:endCxn id="40" idx="1"/>
          </p:cNvCxnSpPr>
          <p:nvPr/>
        </p:nvCxnSpPr>
        <p:spPr>
          <a:xfrm>
            <a:off x="7715158" y="5839401"/>
            <a:ext cx="479245" cy="0"/>
          </a:xfrm>
          <a:prstGeom prst="line">
            <a:avLst/>
          </a:prstGeom>
          <a:ln w="3175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Gerade Verbindung 59"/>
          <p:cNvCxnSpPr>
            <a:stCxn id="39" idx="3"/>
            <a:endCxn id="81" idx="1"/>
          </p:cNvCxnSpPr>
          <p:nvPr/>
        </p:nvCxnSpPr>
        <p:spPr>
          <a:xfrm>
            <a:off x="3993925" y="5839401"/>
            <a:ext cx="482918" cy="0"/>
          </a:xfrm>
          <a:prstGeom prst="line">
            <a:avLst/>
          </a:prstGeom>
          <a:ln w="3175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Gerade Verbindung 60"/>
          <p:cNvCxnSpPr>
            <a:stCxn id="10" idx="3"/>
            <a:endCxn id="80" idx="1"/>
          </p:cNvCxnSpPr>
          <p:nvPr/>
        </p:nvCxnSpPr>
        <p:spPr>
          <a:xfrm>
            <a:off x="3993925" y="4592301"/>
            <a:ext cx="482918" cy="0"/>
          </a:xfrm>
          <a:prstGeom prst="line">
            <a:avLst/>
          </a:prstGeom>
          <a:ln w="3175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415013776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oduct highligh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8"/>
          <p:cNvSpPr>
            <a:spLocks noGrp="1"/>
          </p:cNvSpPr>
          <p:nvPr userDrawn="1">
            <p:ph type="pic" sz="quarter" idx="10" hasCustomPrompt="1"/>
          </p:nvPr>
        </p:nvSpPr>
        <p:spPr bwMode="gray">
          <a:xfrm>
            <a:off x="3022762" y="2757600"/>
            <a:ext cx="6148800" cy="2421734"/>
          </a:xfrm>
          <a:solidFill>
            <a:schemeClr val="accent6"/>
          </a:solidFill>
          <a:ln w="3175">
            <a:noFill/>
            <a:miter lim="800000"/>
          </a:ln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1999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2" name="Titel 1"/>
          <p:cNvSpPr>
            <a:spLocks noGrp="1"/>
          </p:cNvSpPr>
          <p:nvPr userDrawn="1">
            <p:ph type="title" hasCustomPrompt="1"/>
          </p:nvPr>
        </p:nvSpPr>
        <p:spPr/>
        <p:txBody>
          <a:bodyPr/>
          <a:lstStyle/>
          <a:p>
            <a:r>
              <a:rPr lang="en-US" noProof="0" dirty="0"/>
              <a:t>Headline on two lines in </a:t>
            </a:r>
            <a:r>
              <a:rPr lang="en-US" noProof="0" dirty="0" err="1"/>
              <a:t>CorpoA</a:t>
            </a:r>
            <a:r>
              <a:rPr lang="en-US" noProof="0" dirty="0"/>
              <a:t> (Headings) 30 pt. </a:t>
            </a:r>
            <a:br>
              <a:rPr lang="en-US" noProof="0" dirty="0"/>
            </a:br>
            <a:r>
              <a:rPr lang="en-US" noProof="0" dirty="0"/>
              <a:t>Lorem ipsum dolor sit </a:t>
            </a:r>
            <a:r>
              <a:rPr lang="en-US" noProof="0" dirty="0" err="1"/>
              <a:t>amet</a:t>
            </a:r>
            <a:r>
              <a:rPr lang="en-US" noProof="0" dirty="0"/>
              <a:t>.</a:t>
            </a:r>
          </a:p>
        </p:txBody>
      </p:sp>
      <p:sp>
        <p:nvSpPr>
          <p:cNvPr id="8" name="Textplatzhalter 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395081" y="151202"/>
            <a:ext cx="5505133" cy="220274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1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9pPr>
          </a:lstStyle>
          <a:p>
            <a:pPr lvl="0"/>
            <a:r>
              <a:rPr lang="en-US" noProof="0" dirty="0"/>
              <a:t>Optional chapter heading</a:t>
            </a:r>
          </a:p>
        </p:txBody>
      </p:sp>
      <p:sp>
        <p:nvSpPr>
          <p:cNvPr id="5" name="Fußzeilenplatzhalter 4"/>
          <p:cNvSpPr>
            <a:spLocks noGrp="1"/>
          </p:cNvSpPr>
          <p:nvPr userDrawn="1">
            <p:ph type="ftr" sz="quarter" idx="15"/>
          </p:nvPr>
        </p:nvSpPr>
        <p:spPr/>
        <p:txBody>
          <a:bodyPr/>
          <a:lstStyle/>
          <a:p>
            <a:r>
              <a:rPr lang="es-AR">
                <a:solidFill>
                  <a:prstClr val="black"/>
                </a:solidFill>
              </a:rPr>
              <a:t>Teoría de producto | 13 - 15 de Septiembre de 2016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 userDrawn="1">
            <p:ph type="sldNum" sz="quarter" idx="16"/>
          </p:nvPr>
        </p:nvSpPr>
        <p:spPr/>
        <p:txBody>
          <a:bodyPr/>
          <a:lstStyle/>
          <a:p>
            <a:fld id="{AD1D1349-391B-44DC-865F-5996B3E40F26}" type="slidenum">
              <a:rPr lang="en-US" smtClean="0">
                <a:solidFill>
                  <a:prstClr val="black"/>
                </a:solidFill>
              </a:rPr>
              <a:pPr/>
              <a:t>‹Nº›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0" name="Textplatzhalter 3"/>
          <p:cNvSpPr>
            <a:spLocks noGrp="1"/>
          </p:cNvSpPr>
          <p:nvPr userDrawn="1">
            <p:ph type="body" sz="quarter" idx="25" hasCustomPrompt="1"/>
          </p:nvPr>
        </p:nvSpPr>
        <p:spPr>
          <a:xfrm>
            <a:off x="6969570" y="0"/>
            <a:ext cx="935513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21" name="Textplatzhalter 3"/>
          <p:cNvSpPr>
            <a:spLocks noGrp="1"/>
          </p:cNvSpPr>
          <p:nvPr userDrawn="1">
            <p:ph type="body" sz="quarter" idx="26" hasCustomPrompt="1"/>
          </p:nvPr>
        </p:nvSpPr>
        <p:spPr>
          <a:xfrm>
            <a:off x="7980643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22" name="Textplatzhalter 3"/>
          <p:cNvSpPr>
            <a:spLocks noGrp="1"/>
          </p:cNvSpPr>
          <p:nvPr userDrawn="1">
            <p:ph type="body" sz="quarter" idx="27" hasCustomPrompt="1"/>
          </p:nvPr>
        </p:nvSpPr>
        <p:spPr>
          <a:xfrm>
            <a:off x="9923631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</p:spTree>
    <p:extLst>
      <p:ext uri="{BB962C8B-B14F-4D97-AF65-F5344CB8AC3E}">
        <p14:creationId xmlns="" xmlns:p14="http://schemas.microsoft.com/office/powerpoint/2010/main" val="5264159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oduct highlights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 userDrawn="1">
            <p:ph type="title" hasCustomPrompt="1"/>
          </p:nvPr>
        </p:nvSpPr>
        <p:spPr/>
        <p:txBody>
          <a:bodyPr/>
          <a:lstStyle/>
          <a:p>
            <a:r>
              <a:rPr lang="en-US" noProof="0" dirty="0"/>
              <a:t>Headline on two lines in </a:t>
            </a:r>
            <a:r>
              <a:rPr lang="en-US" noProof="0" dirty="0" err="1"/>
              <a:t>CorpoA</a:t>
            </a:r>
            <a:r>
              <a:rPr lang="en-US" noProof="0" dirty="0"/>
              <a:t> (Headings) 30 pt. </a:t>
            </a:r>
            <a:br>
              <a:rPr lang="en-US" noProof="0" dirty="0"/>
            </a:br>
            <a:r>
              <a:rPr lang="en-US" noProof="0" dirty="0"/>
              <a:t>Lorem ipsum dolor sit </a:t>
            </a:r>
            <a:r>
              <a:rPr lang="en-US" noProof="0" dirty="0" err="1"/>
              <a:t>amet</a:t>
            </a:r>
            <a:r>
              <a:rPr lang="en-US" noProof="0" dirty="0"/>
              <a:t>.</a:t>
            </a:r>
            <a:endParaRPr lang="en-US" dirty="0"/>
          </a:p>
        </p:txBody>
      </p:sp>
      <p:sp>
        <p:nvSpPr>
          <p:cNvPr id="8" name="Textplatzhalter 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395081" y="151202"/>
            <a:ext cx="5505133" cy="220274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1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9pPr>
          </a:lstStyle>
          <a:p>
            <a:pPr lvl="0"/>
            <a:r>
              <a:rPr lang="en-US" noProof="0" dirty="0"/>
              <a:t>Optional chapter heading</a:t>
            </a:r>
          </a:p>
        </p:txBody>
      </p:sp>
      <p:sp>
        <p:nvSpPr>
          <p:cNvPr id="5" name="Fußzeilenplatzhalter 4"/>
          <p:cNvSpPr>
            <a:spLocks noGrp="1"/>
          </p:cNvSpPr>
          <p:nvPr userDrawn="1">
            <p:ph type="ftr" sz="quarter" idx="15"/>
          </p:nvPr>
        </p:nvSpPr>
        <p:spPr/>
        <p:txBody>
          <a:bodyPr/>
          <a:lstStyle/>
          <a:p>
            <a:r>
              <a:rPr lang="es-AR">
                <a:solidFill>
                  <a:prstClr val="black"/>
                </a:solidFill>
              </a:rPr>
              <a:t>Teoría de producto | 13 - 15 de Septiembre de 2016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 userDrawn="1">
            <p:ph type="sldNum" sz="quarter" idx="16"/>
          </p:nvPr>
        </p:nvSpPr>
        <p:spPr/>
        <p:txBody>
          <a:bodyPr/>
          <a:lstStyle/>
          <a:p>
            <a:fld id="{AD1D1349-391B-44DC-865F-5996B3E40F26}" type="slidenum">
              <a:rPr lang="en-US" smtClean="0">
                <a:solidFill>
                  <a:prstClr val="black"/>
                </a:solidFill>
              </a:rPr>
              <a:pPr/>
              <a:t>‹Nº›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0" name="Textplatzhalter 3"/>
          <p:cNvSpPr>
            <a:spLocks noGrp="1"/>
          </p:cNvSpPr>
          <p:nvPr userDrawn="1">
            <p:ph type="body" sz="quarter" idx="25" hasCustomPrompt="1"/>
          </p:nvPr>
        </p:nvSpPr>
        <p:spPr>
          <a:xfrm>
            <a:off x="6969570" y="0"/>
            <a:ext cx="935513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21" name="Textplatzhalter 3"/>
          <p:cNvSpPr>
            <a:spLocks noGrp="1"/>
          </p:cNvSpPr>
          <p:nvPr userDrawn="1">
            <p:ph type="body" sz="quarter" idx="26" hasCustomPrompt="1"/>
          </p:nvPr>
        </p:nvSpPr>
        <p:spPr>
          <a:xfrm>
            <a:off x="7980643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22" name="Textplatzhalter 3"/>
          <p:cNvSpPr>
            <a:spLocks noGrp="1"/>
          </p:cNvSpPr>
          <p:nvPr userDrawn="1">
            <p:ph type="body" sz="quarter" idx="27" hasCustomPrompt="1"/>
          </p:nvPr>
        </p:nvSpPr>
        <p:spPr>
          <a:xfrm>
            <a:off x="9923631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4" name="Textplatzhalter 3"/>
          <p:cNvSpPr>
            <a:spLocks noGrp="1"/>
          </p:cNvSpPr>
          <p:nvPr userDrawn="1">
            <p:ph type="body" sz="quarter" idx="19" hasCustomPrompt="1"/>
          </p:nvPr>
        </p:nvSpPr>
        <p:spPr bwMode="gray">
          <a:xfrm>
            <a:off x="395794" y="1511301"/>
            <a:ext cx="3752845" cy="396000"/>
          </a:xfrm>
          <a:solidFill>
            <a:schemeClr val="tx2"/>
          </a:solidFill>
        </p:spPr>
        <p:txBody>
          <a:bodyPr lIns="107985" tIns="35995" rIns="107985" bIns="35995" anchor="ctr" anchorCtr="0"/>
          <a:lstStyle>
            <a:lvl1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999" b="0" i="0" baseline="0">
                <a:solidFill>
                  <a:schemeClr val="tx1"/>
                </a:solidFill>
              </a:defRPr>
            </a:lvl1pPr>
            <a:lvl2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2pPr>
            <a:lvl3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3pPr>
            <a:lvl4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4pPr>
            <a:lvl5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5pPr>
            <a:lvl6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6pPr>
            <a:lvl7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7pPr>
            <a:lvl8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8pPr>
            <a:lvl9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9pPr>
          </a:lstStyle>
          <a:p>
            <a:pPr lvl="0"/>
            <a:r>
              <a:rPr lang="en-US" noProof="0" dirty="0"/>
              <a:t>Highlight in </a:t>
            </a:r>
            <a:r>
              <a:rPr lang="en-US" noProof="0" dirty="0" err="1"/>
              <a:t>CorpoS</a:t>
            </a:r>
            <a:r>
              <a:rPr lang="en-US" noProof="0" dirty="0"/>
              <a:t>, </a:t>
            </a:r>
            <a:r>
              <a:rPr lang="en-US" dirty="0"/>
              <a:t>20 pt.</a:t>
            </a:r>
          </a:p>
        </p:txBody>
      </p:sp>
      <p:sp>
        <p:nvSpPr>
          <p:cNvPr id="48" name="Textplatzhalter 3"/>
          <p:cNvSpPr>
            <a:spLocks noGrp="1"/>
          </p:cNvSpPr>
          <p:nvPr>
            <p:ph type="body" sz="quarter" idx="28" hasCustomPrompt="1"/>
          </p:nvPr>
        </p:nvSpPr>
        <p:spPr bwMode="gray">
          <a:xfrm>
            <a:off x="395794" y="1979418"/>
            <a:ext cx="3752845" cy="396000"/>
          </a:xfrm>
          <a:solidFill>
            <a:schemeClr val="tx2"/>
          </a:solidFill>
        </p:spPr>
        <p:txBody>
          <a:bodyPr lIns="107985" tIns="35995" rIns="107985" bIns="35995" anchor="ctr" anchorCtr="0"/>
          <a:lstStyle>
            <a:lvl1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999" b="0" i="0">
                <a:solidFill>
                  <a:schemeClr val="tx1"/>
                </a:solidFill>
              </a:defRPr>
            </a:lvl1pPr>
            <a:lvl2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2pPr>
            <a:lvl3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3pPr>
            <a:lvl4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4pPr>
            <a:lvl5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5pPr>
            <a:lvl6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6pPr>
            <a:lvl7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7pPr>
            <a:lvl8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8pPr>
            <a:lvl9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9pPr>
          </a:lstStyle>
          <a:p>
            <a:pPr lvl="0"/>
            <a:r>
              <a:rPr lang="en-US" noProof="0" dirty="0"/>
              <a:t>Highlight in </a:t>
            </a:r>
            <a:r>
              <a:rPr lang="en-US" noProof="0" dirty="0" err="1"/>
              <a:t>CorpoS</a:t>
            </a:r>
            <a:r>
              <a:rPr lang="en-US" noProof="0" dirty="0"/>
              <a:t>, </a:t>
            </a:r>
            <a:r>
              <a:rPr lang="en-US" dirty="0"/>
              <a:t>20 pt.</a:t>
            </a:r>
          </a:p>
        </p:txBody>
      </p:sp>
      <p:sp>
        <p:nvSpPr>
          <p:cNvPr id="49" name="Textplatzhalter 3"/>
          <p:cNvSpPr>
            <a:spLocks noGrp="1"/>
          </p:cNvSpPr>
          <p:nvPr>
            <p:ph type="body" sz="quarter" idx="29" hasCustomPrompt="1"/>
          </p:nvPr>
        </p:nvSpPr>
        <p:spPr bwMode="gray">
          <a:xfrm>
            <a:off x="395794" y="2915651"/>
            <a:ext cx="3752845" cy="396000"/>
          </a:xfrm>
          <a:solidFill>
            <a:schemeClr val="tx2"/>
          </a:solidFill>
        </p:spPr>
        <p:txBody>
          <a:bodyPr lIns="107985" tIns="35995" rIns="107985" bIns="35995" anchor="ctr" anchorCtr="0"/>
          <a:lstStyle>
            <a:lvl1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999" b="0" i="0">
                <a:solidFill>
                  <a:schemeClr val="tx1"/>
                </a:solidFill>
              </a:defRPr>
            </a:lvl1pPr>
            <a:lvl2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2pPr>
            <a:lvl3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3pPr>
            <a:lvl4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4pPr>
            <a:lvl5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5pPr>
            <a:lvl6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6pPr>
            <a:lvl7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7pPr>
            <a:lvl8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8pPr>
            <a:lvl9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9pPr>
          </a:lstStyle>
          <a:p>
            <a:pPr lvl="0"/>
            <a:r>
              <a:rPr lang="en-US" noProof="0" dirty="0"/>
              <a:t>Highlight in </a:t>
            </a:r>
            <a:r>
              <a:rPr lang="en-US" noProof="0" dirty="0" err="1"/>
              <a:t>CorpoS</a:t>
            </a:r>
            <a:r>
              <a:rPr lang="en-US" noProof="0" dirty="0"/>
              <a:t>, </a:t>
            </a:r>
            <a:r>
              <a:rPr lang="en-US" dirty="0"/>
              <a:t>20 pt.</a:t>
            </a:r>
          </a:p>
        </p:txBody>
      </p:sp>
      <p:sp>
        <p:nvSpPr>
          <p:cNvPr id="50" name="Textplatzhalter 3"/>
          <p:cNvSpPr>
            <a:spLocks noGrp="1"/>
          </p:cNvSpPr>
          <p:nvPr>
            <p:ph type="body" sz="quarter" idx="30" hasCustomPrompt="1"/>
          </p:nvPr>
        </p:nvSpPr>
        <p:spPr bwMode="gray">
          <a:xfrm>
            <a:off x="395794" y="4320000"/>
            <a:ext cx="3752845" cy="396000"/>
          </a:xfrm>
          <a:solidFill>
            <a:schemeClr val="tx2"/>
          </a:solidFill>
        </p:spPr>
        <p:txBody>
          <a:bodyPr lIns="107985" tIns="35995" rIns="107985" bIns="35995" anchor="ctr" anchorCtr="0"/>
          <a:lstStyle>
            <a:lvl1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999" b="0" i="0">
                <a:solidFill>
                  <a:schemeClr val="tx1"/>
                </a:solidFill>
              </a:defRPr>
            </a:lvl1pPr>
            <a:lvl2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2pPr>
            <a:lvl3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3pPr>
            <a:lvl4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4pPr>
            <a:lvl5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5pPr>
            <a:lvl6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6pPr>
            <a:lvl7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7pPr>
            <a:lvl8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8pPr>
            <a:lvl9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9pPr>
          </a:lstStyle>
          <a:p>
            <a:pPr lvl="0"/>
            <a:r>
              <a:rPr lang="en-US" noProof="0" dirty="0"/>
              <a:t>Highlight in </a:t>
            </a:r>
            <a:r>
              <a:rPr lang="en-US" noProof="0" dirty="0" err="1"/>
              <a:t>CorpoS</a:t>
            </a:r>
            <a:r>
              <a:rPr lang="en-US" noProof="0" dirty="0"/>
              <a:t>, </a:t>
            </a:r>
            <a:r>
              <a:rPr lang="en-US" dirty="0"/>
              <a:t>20 pt.</a:t>
            </a:r>
          </a:p>
        </p:txBody>
      </p:sp>
      <p:sp>
        <p:nvSpPr>
          <p:cNvPr id="51" name="Textplatzhalter 3"/>
          <p:cNvSpPr>
            <a:spLocks noGrp="1"/>
          </p:cNvSpPr>
          <p:nvPr>
            <p:ph type="body" sz="quarter" idx="31" hasCustomPrompt="1"/>
          </p:nvPr>
        </p:nvSpPr>
        <p:spPr bwMode="gray">
          <a:xfrm>
            <a:off x="395794" y="2447534"/>
            <a:ext cx="3752845" cy="396000"/>
          </a:xfrm>
          <a:solidFill>
            <a:schemeClr val="tx2"/>
          </a:solidFill>
        </p:spPr>
        <p:txBody>
          <a:bodyPr lIns="107985" tIns="35995" rIns="107985" bIns="35995" anchor="ctr" anchorCtr="0"/>
          <a:lstStyle>
            <a:lvl1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999" b="0" i="0">
                <a:solidFill>
                  <a:schemeClr val="tx1"/>
                </a:solidFill>
              </a:defRPr>
            </a:lvl1pPr>
            <a:lvl2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2pPr>
            <a:lvl3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3pPr>
            <a:lvl4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4pPr>
            <a:lvl5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5pPr>
            <a:lvl6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6pPr>
            <a:lvl7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7pPr>
            <a:lvl8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8pPr>
            <a:lvl9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9pPr>
          </a:lstStyle>
          <a:p>
            <a:pPr lvl="0"/>
            <a:r>
              <a:rPr lang="en-US" noProof="0" dirty="0"/>
              <a:t>Highlight in </a:t>
            </a:r>
            <a:r>
              <a:rPr lang="en-US" noProof="0" dirty="0" err="1"/>
              <a:t>CorpoS</a:t>
            </a:r>
            <a:r>
              <a:rPr lang="en-US" noProof="0" dirty="0"/>
              <a:t>, </a:t>
            </a:r>
            <a:r>
              <a:rPr lang="en-US" dirty="0"/>
              <a:t>20 pt.</a:t>
            </a:r>
          </a:p>
        </p:txBody>
      </p:sp>
      <p:sp>
        <p:nvSpPr>
          <p:cNvPr id="53" name="Textplatzhalter 3"/>
          <p:cNvSpPr>
            <a:spLocks noGrp="1"/>
          </p:cNvSpPr>
          <p:nvPr>
            <p:ph type="body" sz="quarter" idx="32" hasCustomPrompt="1"/>
          </p:nvPr>
        </p:nvSpPr>
        <p:spPr bwMode="gray">
          <a:xfrm>
            <a:off x="395794" y="3851886"/>
            <a:ext cx="3752845" cy="396000"/>
          </a:xfrm>
          <a:solidFill>
            <a:schemeClr val="tx2"/>
          </a:solidFill>
        </p:spPr>
        <p:txBody>
          <a:bodyPr lIns="107985" tIns="35995" rIns="107985" bIns="35995" anchor="ctr" anchorCtr="0"/>
          <a:lstStyle>
            <a:lvl1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999" b="0" i="0">
                <a:solidFill>
                  <a:schemeClr val="tx1"/>
                </a:solidFill>
              </a:defRPr>
            </a:lvl1pPr>
            <a:lvl2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2pPr>
            <a:lvl3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3pPr>
            <a:lvl4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4pPr>
            <a:lvl5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5pPr>
            <a:lvl6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6pPr>
            <a:lvl7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7pPr>
            <a:lvl8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8pPr>
            <a:lvl9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9pPr>
          </a:lstStyle>
          <a:p>
            <a:pPr lvl="0"/>
            <a:r>
              <a:rPr lang="en-US" noProof="0" dirty="0"/>
              <a:t>Highlight in </a:t>
            </a:r>
            <a:r>
              <a:rPr lang="en-US" noProof="0" dirty="0" err="1"/>
              <a:t>CorpoS</a:t>
            </a:r>
            <a:r>
              <a:rPr lang="en-US" noProof="0" dirty="0"/>
              <a:t>, </a:t>
            </a:r>
            <a:r>
              <a:rPr lang="en-US" dirty="0"/>
              <a:t>20 pt.</a:t>
            </a:r>
          </a:p>
        </p:txBody>
      </p:sp>
      <p:sp>
        <p:nvSpPr>
          <p:cNvPr id="63" name="Textplatzhalter 3"/>
          <p:cNvSpPr>
            <a:spLocks noGrp="1"/>
          </p:cNvSpPr>
          <p:nvPr>
            <p:ph type="body" sz="quarter" idx="33" hasCustomPrompt="1"/>
          </p:nvPr>
        </p:nvSpPr>
        <p:spPr bwMode="gray">
          <a:xfrm>
            <a:off x="395794" y="3383769"/>
            <a:ext cx="3752845" cy="396000"/>
          </a:xfrm>
          <a:solidFill>
            <a:schemeClr val="tx2"/>
          </a:solidFill>
        </p:spPr>
        <p:txBody>
          <a:bodyPr lIns="107985" tIns="35995" rIns="107985" bIns="35995" anchor="ctr" anchorCtr="0"/>
          <a:lstStyle>
            <a:lvl1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999" b="0" i="0">
                <a:solidFill>
                  <a:schemeClr val="tx1"/>
                </a:solidFill>
              </a:defRPr>
            </a:lvl1pPr>
            <a:lvl2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2pPr>
            <a:lvl3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3pPr>
            <a:lvl4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4pPr>
            <a:lvl5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5pPr>
            <a:lvl6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6pPr>
            <a:lvl7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7pPr>
            <a:lvl8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8pPr>
            <a:lvl9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9pPr>
          </a:lstStyle>
          <a:p>
            <a:pPr lvl="0"/>
            <a:r>
              <a:rPr lang="en-US" noProof="0" dirty="0"/>
              <a:t>Highlight in </a:t>
            </a:r>
            <a:r>
              <a:rPr lang="en-US" noProof="0" dirty="0" err="1"/>
              <a:t>CorpoS</a:t>
            </a:r>
            <a:r>
              <a:rPr lang="en-US" noProof="0" dirty="0"/>
              <a:t>, </a:t>
            </a:r>
            <a:r>
              <a:rPr lang="en-US" dirty="0"/>
              <a:t>20 pt.</a:t>
            </a:r>
          </a:p>
        </p:txBody>
      </p:sp>
      <p:sp>
        <p:nvSpPr>
          <p:cNvPr id="64" name="Bildplatzhalter 8"/>
          <p:cNvSpPr>
            <a:spLocks noGrp="1"/>
          </p:cNvSpPr>
          <p:nvPr>
            <p:ph type="pic" sz="quarter" idx="10" hasCustomPrompt="1"/>
          </p:nvPr>
        </p:nvSpPr>
        <p:spPr bwMode="gray">
          <a:xfrm>
            <a:off x="4220602" y="1511300"/>
            <a:ext cx="7578000" cy="32047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</p:spTree>
    <p:extLst>
      <p:ext uri="{BB962C8B-B14F-4D97-AF65-F5344CB8AC3E}">
        <p14:creationId xmlns="" xmlns:p14="http://schemas.microsoft.com/office/powerpoint/2010/main" val="329797095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95084" y="368300"/>
            <a:ext cx="11400249" cy="1008360"/>
          </a:xfrm>
        </p:spPr>
        <p:txBody>
          <a:bodyPr/>
          <a:lstStyle/>
          <a:p>
            <a:r>
              <a:rPr lang="en-US" noProof="0" dirty="0"/>
              <a:t>Headline on two lines in </a:t>
            </a:r>
            <a:r>
              <a:rPr lang="en-US" noProof="0" dirty="0" err="1"/>
              <a:t>CorpoA</a:t>
            </a:r>
            <a:r>
              <a:rPr lang="en-US" noProof="0" dirty="0"/>
              <a:t> (Headings) 30 pt. </a:t>
            </a:r>
            <a:br>
              <a:rPr lang="en-US" noProof="0" dirty="0"/>
            </a:br>
            <a:r>
              <a:rPr lang="en-US" noProof="0" dirty="0"/>
              <a:t>Lorem ipsum dolor sit </a:t>
            </a:r>
            <a:r>
              <a:rPr lang="en-US" noProof="0" dirty="0" err="1"/>
              <a:t>amet</a:t>
            </a:r>
            <a:r>
              <a:rPr lang="en-US" noProof="0" dirty="0"/>
              <a:t>.</a:t>
            </a:r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95081" y="151202"/>
            <a:ext cx="5505133" cy="220274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1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9pPr>
          </a:lstStyle>
          <a:p>
            <a:pPr lvl="0"/>
            <a:r>
              <a:rPr lang="en-US" noProof="0" dirty="0"/>
              <a:t>Optional chapter heading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s-AR">
                <a:solidFill>
                  <a:prstClr val="black"/>
                </a:solidFill>
              </a:rPr>
              <a:t>Teoría de producto | 13 - 15 de Septiembre de 2016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D1D1349-391B-44DC-865F-5996B3E40F26}" type="slidenum">
              <a:rPr lang="en-US" smtClean="0">
                <a:solidFill>
                  <a:prstClr val="black"/>
                </a:solidFill>
              </a:rPr>
              <a:pPr/>
              <a:t>‹Nº›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Bildplatzhalter 8"/>
          <p:cNvSpPr>
            <a:spLocks noGrp="1"/>
          </p:cNvSpPr>
          <p:nvPr>
            <p:ph type="pic" sz="quarter" idx="10" hasCustomPrompt="1"/>
          </p:nvPr>
        </p:nvSpPr>
        <p:spPr bwMode="gray">
          <a:xfrm>
            <a:off x="395794" y="1512000"/>
            <a:ext cx="3752845" cy="19440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9" name="Bildplatzhalter 8"/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395794" y="4044227"/>
            <a:ext cx="3752845" cy="19440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10" name="Bildplatzhalter 8"/>
          <p:cNvSpPr>
            <a:spLocks noGrp="1"/>
          </p:cNvSpPr>
          <p:nvPr>
            <p:ph type="pic" sz="quarter" idx="12" hasCustomPrompt="1"/>
          </p:nvPr>
        </p:nvSpPr>
        <p:spPr bwMode="gray">
          <a:xfrm>
            <a:off x="8042487" y="1512000"/>
            <a:ext cx="3752845" cy="19440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11" name="Bildplatzhalter 8"/>
          <p:cNvSpPr>
            <a:spLocks noGrp="1"/>
          </p:cNvSpPr>
          <p:nvPr>
            <p:ph type="pic" sz="quarter" idx="17" hasCustomPrompt="1"/>
          </p:nvPr>
        </p:nvSpPr>
        <p:spPr bwMode="gray">
          <a:xfrm>
            <a:off x="8042487" y="4044227"/>
            <a:ext cx="3752845" cy="19440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12" name="Bildplatzhalter 8"/>
          <p:cNvSpPr>
            <a:spLocks noGrp="1"/>
          </p:cNvSpPr>
          <p:nvPr>
            <p:ph type="pic" sz="quarter" idx="14" hasCustomPrompt="1"/>
          </p:nvPr>
        </p:nvSpPr>
        <p:spPr bwMode="gray">
          <a:xfrm>
            <a:off x="4219140" y="1512000"/>
            <a:ext cx="3752845" cy="19440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13" name="Bildplatzhalter 8"/>
          <p:cNvSpPr>
            <a:spLocks noGrp="1"/>
          </p:cNvSpPr>
          <p:nvPr>
            <p:ph type="pic" sz="quarter" idx="18" hasCustomPrompt="1"/>
          </p:nvPr>
        </p:nvSpPr>
        <p:spPr bwMode="gray">
          <a:xfrm>
            <a:off x="4219140" y="4044227"/>
            <a:ext cx="3752845" cy="19440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9" hasCustomPrompt="1"/>
          </p:nvPr>
        </p:nvSpPr>
        <p:spPr>
          <a:xfrm>
            <a:off x="395793" y="3501248"/>
            <a:ext cx="3752845" cy="324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Caption </a:t>
            </a:r>
            <a:r>
              <a:rPr lang="en-US" noProof="0" dirty="0" err="1"/>
              <a:t>CorpoS</a:t>
            </a:r>
            <a:r>
              <a:rPr lang="en-US" noProof="0" dirty="0"/>
              <a:t> 15 pt.</a:t>
            </a:r>
          </a:p>
        </p:txBody>
      </p:sp>
      <p:sp>
        <p:nvSpPr>
          <p:cNvPr id="14" name="Textplatzhalter 3"/>
          <p:cNvSpPr>
            <a:spLocks noGrp="1"/>
          </p:cNvSpPr>
          <p:nvPr>
            <p:ph type="body" sz="quarter" idx="20" hasCustomPrompt="1"/>
          </p:nvPr>
        </p:nvSpPr>
        <p:spPr>
          <a:xfrm>
            <a:off x="395795" y="6030980"/>
            <a:ext cx="3752845" cy="324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Caption </a:t>
            </a:r>
            <a:r>
              <a:rPr lang="en-US" noProof="0" dirty="0" err="1"/>
              <a:t>CorpoS</a:t>
            </a:r>
            <a:r>
              <a:rPr lang="en-US" noProof="0" dirty="0"/>
              <a:t> 15 pt.</a:t>
            </a:r>
          </a:p>
        </p:txBody>
      </p:sp>
      <p:sp>
        <p:nvSpPr>
          <p:cNvPr id="16" name="Textplatzhalter 3"/>
          <p:cNvSpPr>
            <a:spLocks noGrp="1"/>
          </p:cNvSpPr>
          <p:nvPr>
            <p:ph type="body" sz="quarter" idx="21" hasCustomPrompt="1"/>
          </p:nvPr>
        </p:nvSpPr>
        <p:spPr>
          <a:xfrm>
            <a:off x="4219140" y="3501248"/>
            <a:ext cx="3752845" cy="324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Caption </a:t>
            </a:r>
            <a:r>
              <a:rPr lang="en-US" noProof="0" dirty="0" err="1"/>
              <a:t>CorpoS</a:t>
            </a:r>
            <a:r>
              <a:rPr lang="en-US" noProof="0" dirty="0"/>
              <a:t> 15 pt.</a:t>
            </a:r>
          </a:p>
        </p:txBody>
      </p:sp>
      <p:sp>
        <p:nvSpPr>
          <p:cNvPr id="17" name="Textplatzhalter 3"/>
          <p:cNvSpPr>
            <a:spLocks noGrp="1"/>
          </p:cNvSpPr>
          <p:nvPr>
            <p:ph type="body" sz="quarter" idx="22" hasCustomPrompt="1"/>
          </p:nvPr>
        </p:nvSpPr>
        <p:spPr>
          <a:xfrm>
            <a:off x="8042487" y="3501248"/>
            <a:ext cx="3752845" cy="324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Caption </a:t>
            </a:r>
            <a:r>
              <a:rPr lang="en-US" noProof="0" dirty="0" err="1"/>
              <a:t>CorpoS</a:t>
            </a:r>
            <a:r>
              <a:rPr lang="en-US" noProof="0" dirty="0"/>
              <a:t> 15 pt.</a:t>
            </a:r>
          </a:p>
        </p:txBody>
      </p:sp>
      <p:sp>
        <p:nvSpPr>
          <p:cNvPr id="18" name="Textplatzhalter 3"/>
          <p:cNvSpPr>
            <a:spLocks noGrp="1"/>
          </p:cNvSpPr>
          <p:nvPr>
            <p:ph type="body" sz="quarter" idx="23" hasCustomPrompt="1"/>
          </p:nvPr>
        </p:nvSpPr>
        <p:spPr>
          <a:xfrm>
            <a:off x="4219141" y="6030980"/>
            <a:ext cx="3752845" cy="324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Caption </a:t>
            </a:r>
            <a:r>
              <a:rPr lang="en-US" noProof="0" dirty="0" err="1"/>
              <a:t>CorpoS</a:t>
            </a:r>
            <a:r>
              <a:rPr lang="en-US" noProof="0" dirty="0"/>
              <a:t> 15 pt.</a:t>
            </a:r>
          </a:p>
        </p:txBody>
      </p:sp>
      <p:sp>
        <p:nvSpPr>
          <p:cNvPr id="19" name="Textplatzhalter 3"/>
          <p:cNvSpPr>
            <a:spLocks noGrp="1"/>
          </p:cNvSpPr>
          <p:nvPr>
            <p:ph type="body" sz="quarter" idx="24" hasCustomPrompt="1"/>
          </p:nvPr>
        </p:nvSpPr>
        <p:spPr>
          <a:xfrm>
            <a:off x="8042487" y="6030980"/>
            <a:ext cx="3752845" cy="324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Caption </a:t>
            </a:r>
            <a:r>
              <a:rPr lang="en-US" noProof="0" dirty="0" err="1"/>
              <a:t>CorpoS</a:t>
            </a:r>
            <a:r>
              <a:rPr lang="en-US" noProof="0" dirty="0"/>
              <a:t> 15 pt.</a:t>
            </a:r>
          </a:p>
        </p:txBody>
      </p:sp>
      <p:sp>
        <p:nvSpPr>
          <p:cNvPr id="20" name="Textplatzhalter 3"/>
          <p:cNvSpPr>
            <a:spLocks noGrp="1"/>
          </p:cNvSpPr>
          <p:nvPr>
            <p:ph type="body" sz="quarter" idx="25" hasCustomPrompt="1"/>
          </p:nvPr>
        </p:nvSpPr>
        <p:spPr>
          <a:xfrm>
            <a:off x="6969570" y="0"/>
            <a:ext cx="935513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21" name="Textplatzhalter 3"/>
          <p:cNvSpPr>
            <a:spLocks noGrp="1"/>
          </p:cNvSpPr>
          <p:nvPr>
            <p:ph type="body" sz="quarter" idx="26" hasCustomPrompt="1"/>
          </p:nvPr>
        </p:nvSpPr>
        <p:spPr>
          <a:xfrm>
            <a:off x="7980643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22" name="Textplatzhalter 3"/>
          <p:cNvSpPr>
            <a:spLocks noGrp="1"/>
          </p:cNvSpPr>
          <p:nvPr>
            <p:ph type="body" sz="quarter" idx="27" hasCustomPrompt="1"/>
          </p:nvPr>
        </p:nvSpPr>
        <p:spPr>
          <a:xfrm>
            <a:off x="9923631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</p:spTree>
    <p:extLst>
      <p:ext uri="{BB962C8B-B14F-4D97-AF65-F5344CB8AC3E}">
        <p14:creationId xmlns="" xmlns:p14="http://schemas.microsoft.com/office/powerpoint/2010/main" val="266581533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95084" y="368300"/>
            <a:ext cx="11400249" cy="1008360"/>
          </a:xfrm>
        </p:spPr>
        <p:txBody>
          <a:bodyPr/>
          <a:lstStyle/>
          <a:p>
            <a:r>
              <a:rPr lang="en-US" noProof="0" dirty="0"/>
              <a:t>Headline on two lines in </a:t>
            </a:r>
            <a:r>
              <a:rPr lang="en-US" noProof="0" dirty="0" err="1"/>
              <a:t>CorpoA</a:t>
            </a:r>
            <a:r>
              <a:rPr lang="en-US" noProof="0" dirty="0"/>
              <a:t> (Headings) 30 pt. </a:t>
            </a:r>
            <a:br>
              <a:rPr lang="en-US" noProof="0" dirty="0"/>
            </a:br>
            <a:r>
              <a:rPr lang="en-US" noProof="0" dirty="0"/>
              <a:t>Lorem ipsum dolor sit </a:t>
            </a:r>
            <a:r>
              <a:rPr lang="en-US" noProof="0" dirty="0" err="1"/>
              <a:t>amet</a:t>
            </a:r>
            <a:r>
              <a:rPr lang="en-US" noProof="0" dirty="0"/>
              <a:t>.</a:t>
            </a:r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95081" y="151202"/>
            <a:ext cx="5505133" cy="220274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1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9pPr>
          </a:lstStyle>
          <a:p>
            <a:pPr lvl="0"/>
            <a:r>
              <a:rPr lang="en-US" noProof="0" dirty="0"/>
              <a:t>Optional chapter heading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s-AR">
                <a:solidFill>
                  <a:prstClr val="black"/>
                </a:solidFill>
              </a:rPr>
              <a:t>Teoría de producto | 13 - 15 de Septiembre de 2016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D1D1349-391B-44DC-865F-5996B3E40F26}" type="slidenum">
              <a:rPr lang="en-US" smtClean="0">
                <a:solidFill>
                  <a:prstClr val="black"/>
                </a:solidFill>
              </a:rPr>
              <a:pPr/>
              <a:t>‹Nº›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Bildplatzhalter 8"/>
          <p:cNvSpPr>
            <a:spLocks noGrp="1"/>
          </p:cNvSpPr>
          <p:nvPr>
            <p:ph type="pic" sz="quarter" idx="10" hasCustomPrompt="1"/>
          </p:nvPr>
        </p:nvSpPr>
        <p:spPr bwMode="gray">
          <a:xfrm>
            <a:off x="395794" y="1512000"/>
            <a:ext cx="3752845" cy="37548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10" name="Bildplatzhalter 8"/>
          <p:cNvSpPr>
            <a:spLocks noGrp="1"/>
          </p:cNvSpPr>
          <p:nvPr>
            <p:ph type="pic" sz="quarter" idx="12" hasCustomPrompt="1"/>
          </p:nvPr>
        </p:nvSpPr>
        <p:spPr bwMode="gray">
          <a:xfrm>
            <a:off x="8042487" y="1512000"/>
            <a:ext cx="3752845" cy="37548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12" name="Bildplatzhalter 8"/>
          <p:cNvSpPr>
            <a:spLocks noGrp="1"/>
          </p:cNvSpPr>
          <p:nvPr>
            <p:ph type="pic" sz="quarter" idx="14" hasCustomPrompt="1"/>
          </p:nvPr>
        </p:nvSpPr>
        <p:spPr bwMode="gray">
          <a:xfrm>
            <a:off x="4219140" y="1512000"/>
            <a:ext cx="3752845" cy="37548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9" hasCustomPrompt="1"/>
          </p:nvPr>
        </p:nvSpPr>
        <p:spPr>
          <a:xfrm>
            <a:off x="395793" y="5313600"/>
            <a:ext cx="3752845" cy="324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Caption </a:t>
            </a:r>
            <a:r>
              <a:rPr lang="en-US" noProof="0" dirty="0" err="1"/>
              <a:t>CorpoS</a:t>
            </a:r>
            <a:r>
              <a:rPr lang="en-US" noProof="0" dirty="0"/>
              <a:t> 15 pt.</a:t>
            </a:r>
          </a:p>
        </p:txBody>
      </p:sp>
      <p:sp>
        <p:nvSpPr>
          <p:cNvPr id="16" name="Textplatzhalter 3"/>
          <p:cNvSpPr>
            <a:spLocks noGrp="1"/>
          </p:cNvSpPr>
          <p:nvPr>
            <p:ph type="body" sz="quarter" idx="21" hasCustomPrompt="1"/>
          </p:nvPr>
        </p:nvSpPr>
        <p:spPr>
          <a:xfrm>
            <a:off x="4219140" y="5313600"/>
            <a:ext cx="3752845" cy="324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Caption </a:t>
            </a:r>
            <a:r>
              <a:rPr lang="en-US" noProof="0" dirty="0" err="1"/>
              <a:t>CorpoS</a:t>
            </a:r>
            <a:r>
              <a:rPr lang="en-US" noProof="0" dirty="0"/>
              <a:t> 15 pt.</a:t>
            </a:r>
          </a:p>
        </p:txBody>
      </p:sp>
      <p:sp>
        <p:nvSpPr>
          <p:cNvPr id="17" name="Textplatzhalter 3"/>
          <p:cNvSpPr>
            <a:spLocks noGrp="1"/>
          </p:cNvSpPr>
          <p:nvPr>
            <p:ph type="body" sz="quarter" idx="22" hasCustomPrompt="1"/>
          </p:nvPr>
        </p:nvSpPr>
        <p:spPr>
          <a:xfrm>
            <a:off x="8042487" y="5313600"/>
            <a:ext cx="3752845" cy="324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Caption </a:t>
            </a:r>
            <a:r>
              <a:rPr lang="en-US" noProof="0" dirty="0" err="1"/>
              <a:t>CorpoS</a:t>
            </a:r>
            <a:r>
              <a:rPr lang="en-US" noProof="0" dirty="0"/>
              <a:t> 15 pt.</a:t>
            </a:r>
          </a:p>
        </p:txBody>
      </p:sp>
      <p:sp>
        <p:nvSpPr>
          <p:cNvPr id="20" name="Textplatzhalter 3"/>
          <p:cNvSpPr>
            <a:spLocks noGrp="1"/>
          </p:cNvSpPr>
          <p:nvPr>
            <p:ph type="body" sz="quarter" idx="25" hasCustomPrompt="1"/>
          </p:nvPr>
        </p:nvSpPr>
        <p:spPr>
          <a:xfrm>
            <a:off x="6969570" y="0"/>
            <a:ext cx="935513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21" name="Textplatzhalter 3"/>
          <p:cNvSpPr>
            <a:spLocks noGrp="1"/>
          </p:cNvSpPr>
          <p:nvPr>
            <p:ph type="body" sz="quarter" idx="26" hasCustomPrompt="1"/>
          </p:nvPr>
        </p:nvSpPr>
        <p:spPr>
          <a:xfrm>
            <a:off x="7980643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22" name="Textplatzhalter 3"/>
          <p:cNvSpPr>
            <a:spLocks noGrp="1"/>
          </p:cNvSpPr>
          <p:nvPr>
            <p:ph type="body" sz="quarter" idx="27" hasCustomPrompt="1"/>
          </p:nvPr>
        </p:nvSpPr>
        <p:spPr>
          <a:xfrm>
            <a:off x="9923631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</p:spTree>
    <p:extLst>
      <p:ext uri="{BB962C8B-B14F-4D97-AF65-F5344CB8AC3E}">
        <p14:creationId xmlns="" xmlns:p14="http://schemas.microsoft.com/office/powerpoint/2010/main" val="383208253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95084" y="368300"/>
            <a:ext cx="11400249" cy="1008360"/>
          </a:xfrm>
        </p:spPr>
        <p:txBody>
          <a:bodyPr/>
          <a:lstStyle/>
          <a:p>
            <a:r>
              <a:rPr lang="en-US" noProof="0" dirty="0"/>
              <a:t>Headline on two lines in </a:t>
            </a:r>
            <a:r>
              <a:rPr lang="en-US" noProof="0" dirty="0" err="1"/>
              <a:t>CorpoA</a:t>
            </a:r>
            <a:r>
              <a:rPr lang="en-US" noProof="0" dirty="0"/>
              <a:t> (Headings) 30 pt. </a:t>
            </a:r>
            <a:br>
              <a:rPr lang="en-US" noProof="0" dirty="0"/>
            </a:br>
            <a:r>
              <a:rPr lang="en-US" noProof="0" dirty="0"/>
              <a:t>Lorem ipsum dolor sit </a:t>
            </a:r>
            <a:r>
              <a:rPr lang="en-US" noProof="0" dirty="0" err="1"/>
              <a:t>amet</a:t>
            </a:r>
            <a:r>
              <a:rPr lang="en-US" noProof="0" dirty="0"/>
              <a:t>.</a:t>
            </a:r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95081" y="151202"/>
            <a:ext cx="5505133" cy="220274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1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9pPr>
          </a:lstStyle>
          <a:p>
            <a:pPr lvl="0"/>
            <a:r>
              <a:rPr lang="en-US" noProof="0" dirty="0"/>
              <a:t>Optional chapter heading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s-AR">
                <a:solidFill>
                  <a:prstClr val="black"/>
                </a:solidFill>
              </a:rPr>
              <a:t>Teoría de producto | 13 - 15 de Septiembre de 2016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D1D1349-391B-44DC-865F-5996B3E40F26}" type="slidenum">
              <a:rPr lang="en-US" smtClean="0">
                <a:solidFill>
                  <a:prstClr val="black"/>
                </a:solidFill>
              </a:rPr>
              <a:pPr/>
              <a:t>‹Nº›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Bildplatzhalter 8"/>
          <p:cNvSpPr>
            <a:spLocks noGrp="1"/>
          </p:cNvSpPr>
          <p:nvPr>
            <p:ph type="pic" sz="quarter" idx="10" hasCustomPrompt="1"/>
          </p:nvPr>
        </p:nvSpPr>
        <p:spPr bwMode="gray">
          <a:xfrm>
            <a:off x="395795" y="1512000"/>
            <a:ext cx="5666400" cy="19440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9" name="Bildplatzhalter 8"/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389794" y="4069795"/>
            <a:ext cx="5666400" cy="19440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9" hasCustomPrompt="1"/>
          </p:nvPr>
        </p:nvSpPr>
        <p:spPr>
          <a:xfrm>
            <a:off x="395795" y="3501248"/>
            <a:ext cx="5666400" cy="324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Caption </a:t>
            </a:r>
            <a:r>
              <a:rPr lang="en-US" noProof="0" dirty="0" err="1"/>
              <a:t>CorpoS</a:t>
            </a:r>
            <a:r>
              <a:rPr lang="en-US" noProof="0" dirty="0"/>
              <a:t> 15 pt.</a:t>
            </a:r>
          </a:p>
        </p:txBody>
      </p:sp>
      <p:sp>
        <p:nvSpPr>
          <p:cNvPr id="14" name="Textplatzhalter 3"/>
          <p:cNvSpPr>
            <a:spLocks noGrp="1"/>
          </p:cNvSpPr>
          <p:nvPr>
            <p:ph type="body" sz="quarter" idx="20" hasCustomPrompt="1"/>
          </p:nvPr>
        </p:nvSpPr>
        <p:spPr>
          <a:xfrm>
            <a:off x="395795" y="6030980"/>
            <a:ext cx="5666400" cy="324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Caption </a:t>
            </a:r>
            <a:r>
              <a:rPr lang="en-US" noProof="0" dirty="0" err="1"/>
              <a:t>CorpoS</a:t>
            </a:r>
            <a:r>
              <a:rPr lang="en-US" noProof="0" dirty="0"/>
              <a:t> 15 pt.</a:t>
            </a:r>
          </a:p>
        </p:txBody>
      </p:sp>
      <p:sp>
        <p:nvSpPr>
          <p:cNvPr id="21" name="Bildplatzhalter 8"/>
          <p:cNvSpPr>
            <a:spLocks noGrp="1"/>
          </p:cNvSpPr>
          <p:nvPr>
            <p:ph type="pic" sz="quarter" idx="25" hasCustomPrompt="1"/>
          </p:nvPr>
        </p:nvSpPr>
        <p:spPr bwMode="gray">
          <a:xfrm>
            <a:off x="6131882" y="1511300"/>
            <a:ext cx="5666400" cy="19440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22" name="Bildplatzhalter 8"/>
          <p:cNvSpPr>
            <a:spLocks noGrp="1"/>
          </p:cNvSpPr>
          <p:nvPr>
            <p:ph type="pic" sz="quarter" idx="26" hasCustomPrompt="1"/>
          </p:nvPr>
        </p:nvSpPr>
        <p:spPr bwMode="gray">
          <a:xfrm>
            <a:off x="6131882" y="4043527"/>
            <a:ext cx="5666400" cy="19440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23" name="Textplatzhalter 3"/>
          <p:cNvSpPr>
            <a:spLocks noGrp="1"/>
          </p:cNvSpPr>
          <p:nvPr>
            <p:ph type="body" sz="quarter" idx="27" hasCustomPrompt="1"/>
          </p:nvPr>
        </p:nvSpPr>
        <p:spPr>
          <a:xfrm>
            <a:off x="6131882" y="3500548"/>
            <a:ext cx="5666400" cy="324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Caption </a:t>
            </a:r>
            <a:r>
              <a:rPr lang="en-US" noProof="0" dirty="0" err="1"/>
              <a:t>CorpoS</a:t>
            </a:r>
            <a:r>
              <a:rPr lang="en-US" noProof="0" dirty="0"/>
              <a:t> 15 pt.</a:t>
            </a:r>
          </a:p>
        </p:txBody>
      </p:sp>
      <p:sp>
        <p:nvSpPr>
          <p:cNvPr id="24" name="Textplatzhalter 3"/>
          <p:cNvSpPr>
            <a:spLocks noGrp="1"/>
          </p:cNvSpPr>
          <p:nvPr>
            <p:ph type="body" sz="quarter" idx="28" hasCustomPrompt="1"/>
          </p:nvPr>
        </p:nvSpPr>
        <p:spPr>
          <a:xfrm>
            <a:off x="6131882" y="6030280"/>
            <a:ext cx="5666400" cy="324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Caption </a:t>
            </a:r>
            <a:r>
              <a:rPr lang="en-US" noProof="0" dirty="0" err="1"/>
              <a:t>CorpoS</a:t>
            </a:r>
            <a:r>
              <a:rPr lang="en-US" noProof="0" dirty="0"/>
              <a:t> 15 pt.</a:t>
            </a:r>
          </a:p>
        </p:txBody>
      </p:sp>
      <p:sp>
        <p:nvSpPr>
          <p:cNvPr id="15" name="Textplatzhalter 3"/>
          <p:cNvSpPr>
            <a:spLocks noGrp="1"/>
          </p:cNvSpPr>
          <p:nvPr>
            <p:ph type="body" sz="quarter" idx="17" hasCustomPrompt="1"/>
          </p:nvPr>
        </p:nvSpPr>
        <p:spPr>
          <a:xfrm>
            <a:off x="6969570" y="0"/>
            <a:ext cx="935513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16" name="Textplatzhalter 3"/>
          <p:cNvSpPr>
            <a:spLocks noGrp="1"/>
          </p:cNvSpPr>
          <p:nvPr>
            <p:ph type="body" sz="quarter" idx="18" hasCustomPrompt="1"/>
          </p:nvPr>
        </p:nvSpPr>
        <p:spPr>
          <a:xfrm>
            <a:off x="7980643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17" name="Textplatzhalter 3"/>
          <p:cNvSpPr>
            <a:spLocks noGrp="1"/>
          </p:cNvSpPr>
          <p:nvPr>
            <p:ph type="body" sz="quarter" idx="29" hasCustomPrompt="1"/>
          </p:nvPr>
        </p:nvSpPr>
        <p:spPr>
          <a:xfrm>
            <a:off x="9923631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</p:spTree>
    <p:extLst>
      <p:ext uri="{BB962C8B-B14F-4D97-AF65-F5344CB8AC3E}">
        <p14:creationId xmlns="" xmlns:p14="http://schemas.microsoft.com/office/powerpoint/2010/main" val="129085292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95084" y="368300"/>
            <a:ext cx="11400249" cy="1008360"/>
          </a:xfrm>
        </p:spPr>
        <p:txBody>
          <a:bodyPr/>
          <a:lstStyle/>
          <a:p>
            <a:r>
              <a:rPr lang="en-US" noProof="0" dirty="0"/>
              <a:t>Headline on two lines in </a:t>
            </a:r>
            <a:r>
              <a:rPr lang="en-US" noProof="0" dirty="0" err="1"/>
              <a:t>CorpoA</a:t>
            </a:r>
            <a:r>
              <a:rPr lang="en-US" noProof="0" dirty="0"/>
              <a:t> (Headings) 30 pt. </a:t>
            </a:r>
            <a:br>
              <a:rPr lang="en-US" noProof="0" dirty="0"/>
            </a:br>
            <a:r>
              <a:rPr lang="en-US" noProof="0" dirty="0"/>
              <a:t>Lorem ipsum dolor sit </a:t>
            </a:r>
            <a:r>
              <a:rPr lang="en-US" noProof="0" dirty="0" err="1"/>
              <a:t>amet</a:t>
            </a:r>
            <a:r>
              <a:rPr lang="en-US" noProof="0" dirty="0"/>
              <a:t>.</a:t>
            </a:r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95081" y="151202"/>
            <a:ext cx="5505133" cy="220274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1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9pPr>
          </a:lstStyle>
          <a:p>
            <a:pPr lvl="0"/>
            <a:r>
              <a:rPr lang="en-US" noProof="0" dirty="0"/>
              <a:t>Optional chapter heading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s-AR">
                <a:solidFill>
                  <a:prstClr val="black"/>
                </a:solidFill>
              </a:rPr>
              <a:t>Teoría de producto | 13 - 15 de Septiembre de 2016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D1D1349-391B-44DC-865F-5996B3E40F26}" type="slidenum">
              <a:rPr lang="en-US" smtClean="0">
                <a:solidFill>
                  <a:prstClr val="black"/>
                </a:solidFill>
              </a:rPr>
              <a:pPr/>
              <a:t>‹Nº›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Bildplatzhalter 8"/>
          <p:cNvSpPr>
            <a:spLocks noGrp="1"/>
          </p:cNvSpPr>
          <p:nvPr>
            <p:ph type="pic" sz="quarter" idx="10" hasCustomPrompt="1"/>
          </p:nvPr>
        </p:nvSpPr>
        <p:spPr bwMode="gray">
          <a:xfrm>
            <a:off x="395794" y="1512000"/>
            <a:ext cx="2795744" cy="19440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9" name="Bildplatzhalter 8"/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395794" y="4044227"/>
            <a:ext cx="2795744" cy="19440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9" hasCustomPrompt="1"/>
          </p:nvPr>
        </p:nvSpPr>
        <p:spPr>
          <a:xfrm>
            <a:off x="395794" y="3501248"/>
            <a:ext cx="2795744" cy="324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Caption </a:t>
            </a:r>
            <a:r>
              <a:rPr lang="en-US" noProof="0" dirty="0" err="1"/>
              <a:t>CorpoS</a:t>
            </a:r>
            <a:r>
              <a:rPr lang="en-US" noProof="0" dirty="0"/>
              <a:t> 15 pt.</a:t>
            </a:r>
          </a:p>
        </p:txBody>
      </p:sp>
      <p:sp>
        <p:nvSpPr>
          <p:cNvPr id="14" name="Textplatzhalter 3"/>
          <p:cNvSpPr>
            <a:spLocks noGrp="1"/>
          </p:cNvSpPr>
          <p:nvPr>
            <p:ph type="body" sz="quarter" idx="20" hasCustomPrompt="1"/>
          </p:nvPr>
        </p:nvSpPr>
        <p:spPr>
          <a:xfrm>
            <a:off x="395795" y="6030980"/>
            <a:ext cx="2795744" cy="324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Caption </a:t>
            </a:r>
            <a:r>
              <a:rPr lang="en-US" noProof="0" dirty="0" err="1"/>
              <a:t>CorpoS</a:t>
            </a:r>
            <a:r>
              <a:rPr lang="en-US" noProof="0" dirty="0"/>
              <a:t> 15 pt.</a:t>
            </a:r>
          </a:p>
        </p:txBody>
      </p:sp>
      <p:sp>
        <p:nvSpPr>
          <p:cNvPr id="21" name="Bildplatzhalter 8"/>
          <p:cNvSpPr>
            <a:spLocks noGrp="1"/>
          </p:cNvSpPr>
          <p:nvPr>
            <p:ph type="pic" sz="quarter" idx="25" hasCustomPrompt="1"/>
          </p:nvPr>
        </p:nvSpPr>
        <p:spPr bwMode="gray">
          <a:xfrm>
            <a:off x="6131655" y="1511300"/>
            <a:ext cx="2795744" cy="19440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22" name="Bildplatzhalter 8"/>
          <p:cNvSpPr>
            <a:spLocks noGrp="1"/>
          </p:cNvSpPr>
          <p:nvPr>
            <p:ph type="pic" sz="quarter" idx="26" hasCustomPrompt="1"/>
          </p:nvPr>
        </p:nvSpPr>
        <p:spPr bwMode="gray">
          <a:xfrm>
            <a:off x="6131655" y="4043527"/>
            <a:ext cx="2795744" cy="19440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23" name="Textplatzhalter 3"/>
          <p:cNvSpPr>
            <a:spLocks noGrp="1"/>
          </p:cNvSpPr>
          <p:nvPr>
            <p:ph type="body" sz="quarter" idx="27" hasCustomPrompt="1"/>
          </p:nvPr>
        </p:nvSpPr>
        <p:spPr>
          <a:xfrm>
            <a:off x="6131655" y="3500548"/>
            <a:ext cx="2795744" cy="324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Caption </a:t>
            </a:r>
            <a:r>
              <a:rPr lang="en-US" noProof="0" dirty="0" err="1"/>
              <a:t>CorpoS</a:t>
            </a:r>
            <a:r>
              <a:rPr lang="en-US" noProof="0" dirty="0"/>
              <a:t> 15 pt.</a:t>
            </a:r>
          </a:p>
        </p:txBody>
      </p:sp>
      <p:sp>
        <p:nvSpPr>
          <p:cNvPr id="24" name="Textplatzhalter 3"/>
          <p:cNvSpPr>
            <a:spLocks noGrp="1"/>
          </p:cNvSpPr>
          <p:nvPr>
            <p:ph type="body" sz="quarter" idx="28" hasCustomPrompt="1"/>
          </p:nvPr>
        </p:nvSpPr>
        <p:spPr>
          <a:xfrm>
            <a:off x="6131657" y="6030280"/>
            <a:ext cx="2795744" cy="324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Caption </a:t>
            </a:r>
            <a:r>
              <a:rPr lang="en-US" noProof="0" dirty="0" err="1"/>
              <a:t>CorpoS</a:t>
            </a:r>
            <a:r>
              <a:rPr lang="en-US" noProof="0" dirty="0"/>
              <a:t> 15 pt.</a:t>
            </a:r>
          </a:p>
        </p:txBody>
      </p:sp>
      <p:sp>
        <p:nvSpPr>
          <p:cNvPr id="15" name="Bildplatzhalter 8"/>
          <p:cNvSpPr>
            <a:spLocks noGrp="1"/>
          </p:cNvSpPr>
          <p:nvPr>
            <p:ph type="pic" sz="quarter" idx="29" hasCustomPrompt="1"/>
          </p:nvPr>
        </p:nvSpPr>
        <p:spPr bwMode="gray">
          <a:xfrm>
            <a:off x="3263725" y="1511300"/>
            <a:ext cx="2795744" cy="19440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16" name="Bildplatzhalter 8"/>
          <p:cNvSpPr>
            <a:spLocks noGrp="1"/>
          </p:cNvSpPr>
          <p:nvPr>
            <p:ph type="pic" sz="quarter" idx="30" hasCustomPrompt="1"/>
          </p:nvPr>
        </p:nvSpPr>
        <p:spPr bwMode="gray">
          <a:xfrm>
            <a:off x="3263725" y="4043527"/>
            <a:ext cx="2795744" cy="19440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17" name="Textplatzhalter 3"/>
          <p:cNvSpPr>
            <a:spLocks noGrp="1"/>
          </p:cNvSpPr>
          <p:nvPr>
            <p:ph type="body" sz="quarter" idx="31" hasCustomPrompt="1"/>
          </p:nvPr>
        </p:nvSpPr>
        <p:spPr>
          <a:xfrm>
            <a:off x="3263725" y="3500548"/>
            <a:ext cx="2795744" cy="324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Caption </a:t>
            </a:r>
            <a:r>
              <a:rPr lang="en-US" noProof="0" dirty="0" err="1"/>
              <a:t>CorpoS</a:t>
            </a:r>
            <a:r>
              <a:rPr lang="en-US" noProof="0" dirty="0"/>
              <a:t> 15 pt.</a:t>
            </a:r>
          </a:p>
        </p:txBody>
      </p:sp>
      <p:sp>
        <p:nvSpPr>
          <p:cNvPr id="18" name="Textplatzhalter 3"/>
          <p:cNvSpPr>
            <a:spLocks noGrp="1"/>
          </p:cNvSpPr>
          <p:nvPr>
            <p:ph type="body" sz="quarter" idx="32" hasCustomPrompt="1"/>
          </p:nvPr>
        </p:nvSpPr>
        <p:spPr>
          <a:xfrm>
            <a:off x="3263726" y="6030280"/>
            <a:ext cx="2795744" cy="324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Caption </a:t>
            </a:r>
            <a:r>
              <a:rPr lang="en-US" noProof="0" dirty="0" err="1"/>
              <a:t>CorpoS</a:t>
            </a:r>
            <a:r>
              <a:rPr lang="en-US" noProof="0" dirty="0"/>
              <a:t> 15 pt.</a:t>
            </a:r>
          </a:p>
        </p:txBody>
      </p:sp>
      <p:sp>
        <p:nvSpPr>
          <p:cNvPr id="19" name="Bildplatzhalter 8"/>
          <p:cNvSpPr>
            <a:spLocks noGrp="1"/>
          </p:cNvSpPr>
          <p:nvPr>
            <p:ph type="pic" sz="quarter" idx="33" hasCustomPrompt="1"/>
          </p:nvPr>
        </p:nvSpPr>
        <p:spPr bwMode="gray">
          <a:xfrm>
            <a:off x="8999588" y="1511300"/>
            <a:ext cx="2795744" cy="19440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20" name="Bildplatzhalter 8"/>
          <p:cNvSpPr>
            <a:spLocks noGrp="1"/>
          </p:cNvSpPr>
          <p:nvPr>
            <p:ph type="pic" sz="quarter" idx="34" hasCustomPrompt="1"/>
          </p:nvPr>
        </p:nvSpPr>
        <p:spPr bwMode="gray">
          <a:xfrm>
            <a:off x="8999588" y="4043527"/>
            <a:ext cx="2795744" cy="19440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25" name="Textplatzhalter 3"/>
          <p:cNvSpPr>
            <a:spLocks noGrp="1"/>
          </p:cNvSpPr>
          <p:nvPr>
            <p:ph type="body" sz="quarter" idx="35" hasCustomPrompt="1"/>
          </p:nvPr>
        </p:nvSpPr>
        <p:spPr>
          <a:xfrm>
            <a:off x="8999588" y="3500548"/>
            <a:ext cx="2795744" cy="324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Caption </a:t>
            </a:r>
            <a:r>
              <a:rPr lang="en-US" noProof="0" dirty="0" err="1"/>
              <a:t>CorpoS</a:t>
            </a:r>
            <a:r>
              <a:rPr lang="en-US" noProof="0" dirty="0"/>
              <a:t> 15 pt.</a:t>
            </a:r>
          </a:p>
        </p:txBody>
      </p:sp>
      <p:sp>
        <p:nvSpPr>
          <p:cNvPr id="26" name="Textplatzhalter 3"/>
          <p:cNvSpPr>
            <a:spLocks noGrp="1"/>
          </p:cNvSpPr>
          <p:nvPr>
            <p:ph type="body" sz="quarter" idx="36" hasCustomPrompt="1"/>
          </p:nvPr>
        </p:nvSpPr>
        <p:spPr>
          <a:xfrm>
            <a:off x="8999588" y="6030280"/>
            <a:ext cx="2795744" cy="324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Caption </a:t>
            </a:r>
            <a:r>
              <a:rPr lang="en-US" noProof="0" dirty="0" err="1"/>
              <a:t>CorpoS</a:t>
            </a:r>
            <a:r>
              <a:rPr lang="en-US" noProof="0" dirty="0"/>
              <a:t> 15 pt.</a:t>
            </a:r>
          </a:p>
        </p:txBody>
      </p:sp>
      <p:sp>
        <p:nvSpPr>
          <p:cNvPr id="32" name="Textplatzhalter 3"/>
          <p:cNvSpPr>
            <a:spLocks noGrp="1"/>
          </p:cNvSpPr>
          <p:nvPr>
            <p:ph type="body" sz="quarter" idx="17" hasCustomPrompt="1"/>
          </p:nvPr>
        </p:nvSpPr>
        <p:spPr>
          <a:xfrm>
            <a:off x="6969570" y="0"/>
            <a:ext cx="935513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33" name="Textplatzhalter 3"/>
          <p:cNvSpPr>
            <a:spLocks noGrp="1"/>
          </p:cNvSpPr>
          <p:nvPr>
            <p:ph type="body" sz="quarter" idx="18" hasCustomPrompt="1"/>
          </p:nvPr>
        </p:nvSpPr>
        <p:spPr>
          <a:xfrm>
            <a:off x="7980643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34" name="Textplatzhalter 3"/>
          <p:cNvSpPr>
            <a:spLocks noGrp="1"/>
          </p:cNvSpPr>
          <p:nvPr>
            <p:ph type="body" sz="quarter" idx="37" hasCustomPrompt="1"/>
          </p:nvPr>
        </p:nvSpPr>
        <p:spPr>
          <a:xfrm>
            <a:off x="9923631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</p:spTree>
    <p:extLst>
      <p:ext uri="{BB962C8B-B14F-4D97-AF65-F5344CB8AC3E}">
        <p14:creationId xmlns="" xmlns:p14="http://schemas.microsoft.com/office/powerpoint/2010/main" val="388224470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ultipictur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Komplett" hidden="1"/>
          <p:cNvSpPr/>
          <p:nvPr userDrawn="1"/>
        </p:nvSpPr>
        <p:spPr>
          <a:xfrm>
            <a:off x="395880" y="1511767"/>
            <a:ext cx="11399452" cy="3895508"/>
          </a:xfrm>
          <a:prstGeom prst="rect">
            <a:avLst/>
          </a:prstGeom>
          <a:solidFill>
            <a:schemeClr val="accent1"/>
          </a:solidFill>
          <a:ln w="0">
            <a:solidFill>
              <a:schemeClr val="tx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>
              <a:lnSpc>
                <a:spcPct val="108000"/>
              </a:lnSpc>
              <a:spcAft>
                <a:spcPts val="1007"/>
              </a:spcAft>
            </a:pPr>
            <a:endParaRPr lang="de-DE" sz="1999" dirty="0">
              <a:solidFill>
                <a:prstClr val="white"/>
              </a:solidFill>
            </a:endParaRPr>
          </a:p>
        </p:txBody>
      </p:sp>
      <p:grpSp>
        <p:nvGrpSpPr>
          <p:cNvPr id="64" name="Horizontal // fein" hidden="1"/>
          <p:cNvGrpSpPr/>
          <p:nvPr userDrawn="1"/>
        </p:nvGrpSpPr>
        <p:grpSpPr>
          <a:xfrm>
            <a:off x="395880" y="1511767"/>
            <a:ext cx="11399452" cy="3895508"/>
            <a:chOff x="396086" y="1511767"/>
            <a:chExt cx="11405389" cy="3895508"/>
          </a:xfrm>
        </p:grpSpPr>
        <p:sp>
          <p:nvSpPr>
            <p:cNvPr id="44" name="Links // Links"/>
            <p:cNvSpPr/>
            <p:nvPr userDrawn="1"/>
          </p:nvSpPr>
          <p:spPr>
            <a:xfrm>
              <a:off x="396086" y="1511767"/>
              <a:ext cx="885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45" name="Links // Rechts"/>
            <p:cNvSpPr/>
            <p:nvPr userDrawn="1"/>
          </p:nvSpPr>
          <p:spPr>
            <a:xfrm>
              <a:off x="2308774" y="1511767"/>
              <a:ext cx="885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46" name="Rechts // Links"/>
            <p:cNvSpPr/>
            <p:nvPr userDrawn="1"/>
          </p:nvSpPr>
          <p:spPr>
            <a:xfrm>
              <a:off x="8046838" y="1511767"/>
              <a:ext cx="885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47" name="Rechts // Rechts"/>
            <p:cNvSpPr/>
            <p:nvPr userDrawn="1"/>
          </p:nvSpPr>
          <p:spPr>
            <a:xfrm>
              <a:off x="9959526" y="1511767"/>
              <a:ext cx="885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48" name="Mitte // Links"/>
            <p:cNvSpPr/>
            <p:nvPr userDrawn="1"/>
          </p:nvSpPr>
          <p:spPr>
            <a:xfrm>
              <a:off x="4221462" y="1511767"/>
              <a:ext cx="885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49" name="Mitte // Rechts"/>
            <p:cNvSpPr/>
            <p:nvPr userDrawn="1"/>
          </p:nvSpPr>
          <p:spPr>
            <a:xfrm>
              <a:off x="6134150" y="1511767"/>
              <a:ext cx="885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50" name="Links // Links"/>
            <p:cNvSpPr/>
            <p:nvPr userDrawn="1"/>
          </p:nvSpPr>
          <p:spPr>
            <a:xfrm>
              <a:off x="1352430" y="1511767"/>
              <a:ext cx="885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51" name="Links // Rechts"/>
            <p:cNvSpPr/>
            <p:nvPr userDrawn="1"/>
          </p:nvSpPr>
          <p:spPr>
            <a:xfrm>
              <a:off x="3265118" y="1511767"/>
              <a:ext cx="885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52" name="Rechts // Links"/>
            <p:cNvSpPr/>
            <p:nvPr userDrawn="1"/>
          </p:nvSpPr>
          <p:spPr>
            <a:xfrm>
              <a:off x="9003182" y="1511767"/>
              <a:ext cx="885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53" name="Rechts // Rechts"/>
            <p:cNvSpPr/>
            <p:nvPr userDrawn="1"/>
          </p:nvSpPr>
          <p:spPr>
            <a:xfrm>
              <a:off x="10915875" y="1511767"/>
              <a:ext cx="885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54" name="Mitte // Links"/>
            <p:cNvSpPr/>
            <p:nvPr userDrawn="1"/>
          </p:nvSpPr>
          <p:spPr>
            <a:xfrm>
              <a:off x="5177806" y="1511767"/>
              <a:ext cx="885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55" name="Mitte // Rechts"/>
            <p:cNvSpPr/>
            <p:nvPr userDrawn="1"/>
          </p:nvSpPr>
          <p:spPr>
            <a:xfrm>
              <a:off x="7090494" y="1511767"/>
              <a:ext cx="885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65" name="Abstand Horizontal // fein" hidden="1"/>
          <p:cNvGrpSpPr/>
          <p:nvPr userDrawn="1"/>
        </p:nvGrpSpPr>
        <p:grpSpPr>
          <a:xfrm>
            <a:off x="1280393" y="1511767"/>
            <a:ext cx="9630427" cy="3895508"/>
            <a:chOff x="1281058" y="1511767"/>
            <a:chExt cx="9635443" cy="3895508"/>
          </a:xfrm>
        </p:grpSpPr>
        <p:sp>
          <p:nvSpPr>
            <p:cNvPr id="58" name="Abstand Rechts // Mitte"/>
            <p:cNvSpPr/>
            <p:nvPr userDrawn="1"/>
          </p:nvSpPr>
          <p:spPr>
            <a:xfrm>
              <a:off x="8931814" y="1511767"/>
              <a:ext cx="72000" cy="389550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59" name="Abstand Links // Mitte"/>
            <p:cNvSpPr/>
            <p:nvPr userDrawn="1"/>
          </p:nvSpPr>
          <p:spPr>
            <a:xfrm>
              <a:off x="1281058" y="1511767"/>
              <a:ext cx="72000" cy="389550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60" name="Abstand Mitte // Mitte"/>
            <p:cNvSpPr/>
            <p:nvPr userDrawn="1"/>
          </p:nvSpPr>
          <p:spPr>
            <a:xfrm>
              <a:off x="5106436" y="1511767"/>
              <a:ext cx="72000" cy="389550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61" name="Abstand Rechts // Mitte"/>
            <p:cNvSpPr/>
            <p:nvPr userDrawn="1"/>
          </p:nvSpPr>
          <p:spPr>
            <a:xfrm>
              <a:off x="10844501" y="1511767"/>
              <a:ext cx="72000" cy="389550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62" name="Abstand Links // Mitte"/>
            <p:cNvSpPr/>
            <p:nvPr userDrawn="1"/>
          </p:nvSpPr>
          <p:spPr>
            <a:xfrm>
              <a:off x="3193747" y="1511767"/>
              <a:ext cx="72000" cy="389550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63" name="Abstand Mitte // Mitte"/>
            <p:cNvSpPr/>
            <p:nvPr userDrawn="1"/>
          </p:nvSpPr>
          <p:spPr>
            <a:xfrm>
              <a:off x="7019125" y="1511767"/>
              <a:ext cx="72000" cy="389550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56" name="Horizontal // grob" hidden="1"/>
          <p:cNvGrpSpPr/>
          <p:nvPr userDrawn="1"/>
        </p:nvGrpSpPr>
        <p:grpSpPr>
          <a:xfrm>
            <a:off x="395880" y="1511300"/>
            <a:ext cx="11399452" cy="3895976"/>
            <a:chOff x="396086" y="1511300"/>
            <a:chExt cx="11405389" cy="3895976"/>
          </a:xfrm>
        </p:grpSpPr>
        <p:sp>
          <p:nvSpPr>
            <p:cNvPr id="25" name="Links // Links"/>
            <p:cNvSpPr/>
            <p:nvPr userDrawn="1"/>
          </p:nvSpPr>
          <p:spPr>
            <a:xfrm>
              <a:off x="396086" y="1511300"/>
              <a:ext cx="1839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26" name="Links // Rechts"/>
            <p:cNvSpPr/>
            <p:nvPr userDrawn="1"/>
          </p:nvSpPr>
          <p:spPr>
            <a:xfrm>
              <a:off x="2309244" y="1511300"/>
              <a:ext cx="1839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27" name="Rechts // Links"/>
            <p:cNvSpPr/>
            <p:nvPr userDrawn="1"/>
          </p:nvSpPr>
          <p:spPr>
            <a:xfrm>
              <a:off x="8048718" y="1511768"/>
              <a:ext cx="1839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28" name="Rechts // Rechts"/>
            <p:cNvSpPr/>
            <p:nvPr userDrawn="1"/>
          </p:nvSpPr>
          <p:spPr>
            <a:xfrm>
              <a:off x="9961875" y="1511768"/>
              <a:ext cx="1839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39" name="Mitte // Links"/>
            <p:cNvSpPr/>
            <p:nvPr userDrawn="1"/>
          </p:nvSpPr>
          <p:spPr>
            <a:xfrm>
              <a:off x="4222402" y="1511300"/>
              <a:ext cx="1839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40" name="Mitte // Rechts"/>
            <p:cNvSpPr/>
            <p:nvPr userDrawn="1"/>
          </p:nvSpPr>
          <p:spPr>
            <a:xfrm>
              <a:off x="6135560" y="1511300"/>
              <a:ext cx="1839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23" name="Links"/>
            <p:cNvSpPr/>
            <p:nvPr userDrawn="1"/>
          </p:nvSpPr>
          <p:spPr>
            <a:xfrm>
              <a:off x="396086" y="1511767"/>
              <a:ext cx="3754800" cy="3895508"/>
            </a:xfrm>
            <a:prstGeom prst="rect">
              <a:avLst/>
            </a:prstGeom>
            <a:solidFill>
              <a:schemeClr val="accent2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36" name="Mitte"/>
            <p:cNvSpPr/>
            <p:nvPr userDrawn="1"/>
          </p:nvSpPr>
          <p:spPr>
            <a:xfrm>
              <a:off x="4221380" y="1511767"/>
              <a:ext cx="3754800" cy="3895508"/>
            </a:xfrm>
            <a:prstGeom prst="rect">
              <a:avLst/>
            </a:prstGeom>
            <a:solidFill>
              <a:schemeClr val="accent2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24" name="Rechts"/>
            <p:cNvSpPr/>
            <p:nvPr userDrawn="1"/>
          </p:nvSpPr>
          <p:spPr>
            <a:xfrm>
              <a:off x="8046675" y="1511767"/>
              <a:ext cx="3754800" cy="3895508"/>
            </a:xfrm>
            <a:prstGeom prst="rect">
              <a:avLst/>
            </a:prstGeom>
            <a:solidFill>
              <a:schemeClr val="accent2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67" name="Abstand Horizontal // grob" hidden="1"/>
          <p:cNvGrpSpPr/>
          <p:nvPr userDrawn="1"/>
        </p:nvGrpSpPr>
        <p:grpSpPr>
          <a:xfrm>
            <a:off x="2235301" y="1511300"/>
            <a:ext cx="7720610" cy="3895508"/>
            <a:chOff x="2236465" y="1511300"/>
            <a:chExt cx="7724631" cy="3895508"/>
          </a:xfrm>
        </p:grpSpPr>
        <p:sp>
          <p:nvSpPr>
            <p:cNvPr id="33" name="Abstand Links"/>
            <p:cNvSpPr/>
            <p:nvPr userDrawn="1"/>
          </p:nvSpPr>
          <p:spPr>
            <a:xfrm>
              <a:off x="4150133" y="1511300"/>
              <a:ext cx="72000" cy="389550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35" name="Abstand Rechts"/>
            <p:cNvSpPr/>
            <p:nvPr userDrawn="1"/>
          </p:nvSpPr>
          <p:spPr>
            <a:xfrm>
              <a:off x="7975427" y="1511300"/>
              <a:ext cx="72000" cy="389550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41" name="Abstand Rechts // Mitte"/>
            <p:cNvSpPr/>
            <p:nvPr userDrawn="1"/>
          </p:nvSpPr>
          <p:spPr>
            <a:xfrm>
              <a:off x="9889096" y="1511300"/>
              <a:ext cx="72000" cy="389550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42" name="Abstand Links // Mitte"/>
            <p:cNvSpPr/>
            <p:nvPr userDrawn="1"/>
          </p:nvSpPr>
          <p:spPr>
            <a:xfrm>
              <a:off x="2236465" y="1511300"/>
              <a:ext cx="72000" cy="389550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43" name="Abstand Mitte // Mitte"/>
            <p:cNvSpPr/>
            <p:nvPr userDrawn="1"/>
          </p:nvSpPr>
          <p:spPr>
            <a:xfrm>
              <a:off x="6062781" y="1511300"/>
              <a:ext cx="72000" cy="389550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99" name="Vertikal" hidden="1"/>
          <p:cNvGrpSpPr/>
          <p:nvPr userDrawn="1"/>
        </p:nvGrpSpPr>
        <p:grpSpPr>
          <a:xfrm>
            <a:off x="395082" y="1511299"/>
            <a:ext cx="11400250" cy="3895976"/>
            <a:chOff x="395287" y="1511299"/>
            <a:chExt cx="11406188" cy="3895976"/>
          </a:xfrm>
        </p:grpSpPr>
        <p:sp>
          <p:nvSpPr>
            <p:cNvPr id="19" name="Oben // Oben"/>
            <p:cNvSpPr/>
            <p:nvPr userDrawn="1"/>
          </p:nvSpPr>
          <p:spPr>
            <a:xfrm>
              <a:off x="396086" y="1511299"/>
              <a:ext cx="11405389" cy="921600"/>
            </a:xfrm>
            <a:prstGeom prst="rect">
              <a:avLst/>
            </a:prstGeom>
            <a:solidFill>
              <a:schemeClr val="accent2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20" name="Oben // Unten"/>
            <p:cNvSpPr/>
            <p:nvPr userDrawn="1"/>
          </p:nvSpPr>
          <p:spPr>
            <a:xfrm>
              <a:off x="396086" y="2502758"/>
              <a:ext cx="11405389" cy="921600"/>
            </a:xfrm>
            <a:prstGeom prst="rect">
              <a:avLst/>
            </a:prstGeom>
            <a:solidFill>
              <a:schemeClr val="accent2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21" name="Unten // Oben"/>
            <p:cNvSpPr/>
            <p:nvPr userDrawn="1"/>
          </p:nvSpPr>
          <p:spPr>
            <a:xfrm>
              <a:off x="395287" y="3494217"/>
              <a:ext cx="11405389" cy="921600"/>
            </a:xfrm>
            <a:prstGeom prst="rect">
              <a:avLst/>
            </a:prstGeom>
            <a:solidFill>
              <a:schemeClr val="accent2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22" name="Unten // Unten"/>
            <p:cNvSpPr/>
            <p:nvPr userDrawn="1"/>
          </p:nvSpPr>
          <p:spPr>
            <a:xfrm>
              <a:off x="396086" y="4485675"/>
              <a:ext cx="11405389" cy="921600"/>
            </a:xfrm>
            <a:prstGeom prst="rect">
              <a:avLst/>
            </a:prstGeom>
            <a:solidFill>
              <a:schemeClr val="accent2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16" name="Oben"/>
            <p:cNvSpPr/>
            <p:nvPr userDrawn="1"/>
          </p:nvSpPr>
          <p:spPr>
            <a:xfrm>
              <a:off x="396086" y="1511300"/>
              <a:ext cx="11405389" cy="1911600"/>
            </a:xfrm>
            <a:prstGeom prst="rect">
              <a:avLst/>
            </a:prstGeom>
            <a:solidFill>
              <a:schemeClr val="accent2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18" name="Unten"/>
            <p:cNvSpPr/>
            <p:nvPr userDrawn="1"/>
          </p:nvSpPr>
          <p:spPr>
            <a:xfrm>
              <a:off x="396086" y="3495675"/>
              <a:ext cx="11405389" cy="1911600"/>
            </a:xfrm>
            <a:prstGeom prst="rect">
              <a:avLst/>
            </a:prstGeom>
            <a:solidFill>
              <a:schemeClr val="accent2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98" name="Abstand Vertikal" hidden="1"/>
          <p:cNvGrpSpPr/>
          <p:nvPr userDrawn="1"/>
        </p:nvGrpSpPr>
        <p:grpSpPr>
          <a:xfrm>
            <a:off x="395880" y="2431828"/>
            <a:ext cx="11399452" cy="2054918"/>
            <a:chOff x="396086" y="2431828"/>
            <a:chExt cx="11405389" cy="2054918"/>
          </a:xfrm>
        </p:grpSpPr>
        <p:sp>
          <p:nvSpPr>
            <p:cNvPr id="29" name="Abstand Mitte"/>
            <p:cNvSpPr/>
            <p:nvPr userDrawn="1"/>
          </p:nvSpPr>
          <p:spPr>
            <a:xfrm>
              <a:off x="396885" y="3423287"/>
              <a:ext cx="11404590" cy="72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31" name="Abstand Oben // Mitte"/>
            <p:cNvSpPr/>
            <p:nvPr userDrawn="1"/>
          </p:nvSpPr>
          <p:spPr>
            <a:xfrm>
              <a:off x="396086" y="2431828"/>
              <a:ext cx="11404590" cy="72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32" name="Abstand Unten // Mitte"/>
            <p:cNvSpPr/>
            <p:nvPr userDrawn="1"/>
          </p:nvSpPr>
          <p:spPr>
            <a:xfrm>
              <a:off x="396086" y="4414746"/>
              <a:ext cx="11404590" cy="72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</p:grpSp>
      <p:sp>
        <p:nvSpPr>
          <p:cNvPr id="2" name="Titel 1"/>
          <p:cNvSpPr>
            <a:spLocks noGrp="1"/>
          </p:cNvSpPr>
          <p:nvPr userDrawn="1">
            <p:ph type="title" hasCustomPrompt="1"/>
          </p:nvPr>
        </p:nvSpPr>
        <p:spPr/>
        <p:txBody>
          <a:bodyPr/>
          <a:lstStyle/>
          <a:p>
            <a:r>
              <a:rPr lang="en-US" noProof="0" dirty="0"/>
              <a:t>Headline on two lines in </a:t>
            </a:r>
            <a:r>
              <a:rPr lang="en-US" noProof="0" dirty="0" err="1"/>
              <a:t>CorpoA</a:t>
            </a:r>
            <a:r>
              <a:rPr lang="en-US" noProof="0" dirty="0"/>
              <a:t> (Headings) 30 pt. </a:t>
            </a:r>
            <a:br>
              <a:rPr lang="en-US" noProof="0" dirty="0"/>
            </a:br>
            <a:r>
              <a:rPr lang="en-US" noProof="0" dirty="0"/>
              <a:t>Lorem ipsum dolor sit </a:t>
            </a:r>
            <a:r>
              <a:rPr lang="en-US" noProof="0" dirty="0" err="1"/>
              <a:t>amet</a:t>
            </a:r>
            <a:r>
              <a:rPr lang="en-US" noProof="0" dirty="0"/>
              <a:t>.</a:t>
            </a:r>
          </a:p>
        </p:txBody>
      </p:sp>
      <p:sp>
        <p:nvSpPr>
          <p:cNvPr id="3" name="Fußzeilenplatzhalter 2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/>
          <a:p>
            <a:r>
              <a:rPr lang="es-AR">
                <a:solidFill>
                  <a:prstClr val="black"/>
                </a:solidFill>
              </a:rPr>
              <a:t>Teoría de producto | 13 - 15 de Septiembre de 2016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 userDrawn="1">
            <p:ph type="sldNum" sz="quarter" idx="11"/>
          </p:nvPr>
        </p:nvSpPr>
        <p:spPr/>
        <p:txBody>
          <a:bodyPr/>
          <a:lstStyle/>
          <a:p>
            <a:fld id="{AD1D1349-391B-44DC-865F-5996B3E40F26}" type="slidenum">
              <a:rPr lang="en-US" smtClean="0">
                <a:solidFill>
                  <a:prstClr val="black"/>
                </a:solidFill>
              </a:rPr>
              <a:pPr/>
              <a:t>‹Nº›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Textplatzhalter 6"/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395083" y="5436002"/>
            <a:ext cx="11400249" cy="990200"/>
          </a:xfrm>
        </p:spPr>
        <p:txBody>
          <a:bodyPr/>
          <a:lstStyle>
            <a:lvl1pPr>
              <a:spcAft>
                <a:spcPts val="0"/>
              </a:spcAft>
              <a:defRPr/>
            </a:lvl1pPr>
            <a:lvl2pPr>
              <a:spcAft>
                <a:spcPts val="0"/>
              </a:spcAft>
              <a:defRPr/>
            </a:lvl2pPr>
            <a:lvl3pPr>
              <a:spcAft>
                <a:spcPts val="0"/>
              </a:spcAft>
              <a:defRPr/>
            </a:lvl3pPr>
            <a:lvl4pPr>
              <a:spcAft>
                <a:spcPts val="0"/>
              </a:spcAft>
              <a:defRPr/>
            </a:lvl4pPr>
            <a:lvl5pPr>
              <a:spcAft>
                <a:spcPts val="0"/>
              </a:spcAft>
              <a:defRPr/>
            </a:lvl5pPr>
            <a:lvl6pPr>
              <a:spcAft>
                <a:spcPts val="0"/>
              </a:spcAft>
              <a:defRPr/>
            </a:lvl6pPr>
            <a:lvl7pPr>
              <a:spcAft>
                <a:spcPts val="0"/>
              </a:spcAft>
              <a:defRPr/>
            </a:lvl7pPr>
            <a:lvl8pPr>
              <a:spcAft>
                <a:spcPts val="0"/>
              </a:spcAft>
              <a:defRPr/>
            </a:lvl8pPr>
            <a:lvl9pPr>
              <a:spcAft>
                <a:spcPts val="0"/>
              </a:spcAft>
              <a:defRPr/>
            </a:lvl9pPr>
          </a:lstStyle>
          <a:p>
            <a:pPr lvl="0"/>
            <a:r>
              <a:rPr lang="en-US" noProof="0" dirty="0"/>
              <a:t>Insert text in </a:t>
            </a:r>
            <a:r>
              <a:rPr lang="en-US" noProof="0" dirty="0" err="1"/>
              <a:t>CorpoS</a:t>
            </a:r>
            <a:r>
              <a:rPr lang="en-US" noProof="0" dirty="0"/>
              <a:t> (Body), 20 pt. // for bullets: Home // Paragraph// Increase List Level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</p:txBody>
      </p:sp>
      <p:sp>
        <p:nvSpPr>
          <p:cNvPr id="68" name="Bildplatzhalter 8"/>
          <p:cNvSpPr>
            <a:spLocks noGrp="1"/>
          </p:cNvSpPr>
          <p:nvPr userDrawn="1">
            <p:ph type="pic" sz="quarter" idx="13" hasCustomPrompt="1"/>
          </p:nvPr>
        </p:nvSpPr>
        <p:spPr bwMode="gray">
          <a:xfrm>
            <a:off x="396677" y="1511768"/>
            <a:ext cx="1843200" cy="191259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999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76" name="Bildplatzhalter 8"/>
          <p:cNvSpPr>
            <a:spLocks noGrp="1"/>
          </p:cNvSpPr>
          <p:nvPr userDrawn="1">
            <p:ph type="pic" sz="quarter" idx="14" hasCustomPrompt="1"/>
          </p:nvPr>
        </p:nvSpPr>
        <p:spPr bwMode="gray">
          <a:xfrm>
            <a:off x="2307263" y="1511768"/>
            <a:ext cx="1843200" cy="191259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999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78" name="Bildplatzhalter 8"/>
          <p:cNvSpPr>
            <a:spLocks noGrp="1"/>
          </p:cNvSpPr>
          <p:nvPr userDrawn="1">
            <p:ph type="pic" sz="quarter" idx="16" hasCustomPrompt="1"/>
          </p:nvPr>
        </p:nvSpPr>
        <p:spPr bwMode="gray">
          <a:xfrm>
            <a:off x="395082" y="3495678"/>
            <a:ext cx="3754800" cy="1911131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999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85" name="Bildplatzhalter 8"/>
          <p:cNvSpPr>
            <a:spLocks noGrp="1"/>
          </p:cNvSpPr>
          <p:nvPr userDrawn="1">
            <p:ph type="pic" sz="quarter" idx="23" hasCustomPrompt="1"/>
          </p:nvPr>
        </p:nvSpPr>
        <p:spPr bwMode="gray">
          <a:xfrm>
            <a:off x="4220203" y="2503829"/>
            <a:ext cx="3754800" cy="1910916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999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89" name="Bildplatzhalter 8"/>
          <p:cNvSpPr>
            <a:spLocks noGrp="1"/>
          </p:cNvSpPr>
          <p:nvPr userDrawn="1">
            <p:ph type="pic" sz="quarter" idx="27" hasCustomPrompt="1"/>
          </p:nvPr>
        </p:nvSpPr>
        <p:spPr bwMode="gray">
          <a:xfrm>
            <a:off x="6130958" y="4486748"/>
            <a:ext cx="1843200" cy="920061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999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91" name="Bildplatzhalter 8"/>
          <p:cNvSpPr>
            <a:spLocks noGrp="1"/>
          </p:cNvSpPr>
          <p:nvPr>
            <p:ph type="pic" sz="quarter" idx="29" hasCustomPrompt="1"/>
          </p:nvPr>
        </p:nvSpPr>
        <p:spPr bwMode="gray">
          <a:xfrm>
            <a:off x="4220204" y="4486748"/>
            <a:ext cx="1843200" cy="920061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999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93" name="Bildplatzhalter 8"/>
          <p:cNvSpPr>
            <a:spLocks noGrp="1"/>
          </p:cNvSpPr>
          <p:nvPr userDrawn="1">
            <p:ph type="pic" sz="quarter" idx="31" hasCustomPrompt="1"/>
          </p:nvPr>
        </p:nvSpPr>
        <p:spPr bwMode="gray">
          <a:xfrm>
            <a:off x="8042487" y="3495678"/>
            <a:ext cx="3752845" cy="1911131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999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95" name="Bildplatzhalter 8"/>
          <p:cNvSpPr>
            <a:spLocks noGrp="1"/>
          </p:cNvSpPr>
          <p:nvPr userDrawn="1">
            <p:ph type="pic" sz="quarter" idx="33" hasCustomPrompt="1"/>
          </p:nvPr>
        </p:nvSpPr>
        <p:spPr bwMode="gray">
          <a:xfrm>
            <a:off x="8042487" y="1511768"/>
            <a:ext cx="1843200" cy="191259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999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96" name="Bildplatzhalter 8"/>
          <p:cNvSpPr>
            <a:spLocks noGrp="1"/>
          </p:cNvSpPr>
          <p:nvPr userDrawn="1">
            <p:ph type="pic" sz="quarter" idx="34" hasCustomPrompt="1"/>
          </p:nvPr>
        </p:nvSpPr>
        <p:spPr bwMode="gray">
          <a:xfrm>
            <a:off x="9956690" y="1511768"/>
            <a:ext cx="1843200" cy="191259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999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74" name="Bildplatzhalter 8"/>
          <p:cNvSpPr>
            <a:spLocks noGrp="1"/>
          </p:cNvSpPr>
          <p:nvPr>
            <p:ph type="pic" sz="quarter" idx="35" hasCustomPrompt="1"/>
          </p:nvPr>
        </p:nvSpPr>
        <p:spPr bwMode="gray">
          <a:xfrm>
            <a:off x="6130691" y="1511769"/>
            <a:ext cx="1843200" cy="920061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999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75" name="Bildplatzhalter 8"/>
          <p:cNvSpPr>
            <a:spLocks noGrp="1"/>
          </p:cNvSpPr>
          <p:nvPr>
            <p:ph type="pic" sz="quarter" idx="36" hasCustomPrompt="1"/>
          </p:nvPr>
        </p:nvSpPr>
        <p:spPr bwMode="gray">
          <a:xfrm>
            <a:off x="4220304" y="1511769"/>
            <a:ext cx="1843200" cy="920061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999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69" name="Textplatzhalter 3"/>
          <p:cNvSpPr>
            <a:spLocks noGrp="1"/>
          </p:cNvSpPr>
          <p:nvPr>
            <p:ph type="body" sz="quarter" idx="17" hasCustomPrompt="1"/>
          </p:nvPr>
        </p:nvSpPr>
        <p:spPr>
          <a:xfrm>
            <a:off x="6969570" y="0"/>
            <a:ext cx="935513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70" name="Textplatzhalter 3"/>
          <p:cNvSpPr>
            <a:spLocks noGrp="1"/>
          </p:cNvSpPr>
          <p:nvPr>
            <p:ph type="body" sz="quarter" idx="18" hasCustomPrompt="1"/>
          </p:nvPr>
        </p:nvSpPr>
        <p:spPr>
          <a:xfrm>
            <a:off x="7980643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71" name="Textplatzhalter 3"/>
          <p:cNvSpPr>
            <a:spLocks noGrp="1"/>
          </p:cNvSpPr>
          <p:nvPr>
            <p:ph type="body" sz="quarter" idx="37" hasCustomPrompt="1"/>
          </p:nvPr>
        </p:nvSpPr>
        <p:spPr>
          <a:xfrm>
            <a:off x="9923631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72" name="Textplatzhalter 7"/>
          <p:cNvSpPr>
            <a:spLocks noGrp="1"/>
          </p:cNvSpPr>
          <p:nvPr>
            <p:ph type="body" sz="quarter" idx="38" hasCustomPrompt="1"/>
          </p:nvPr>
        </p:nvSpPr>
        <p:spPr>
          <a:xfrm>
            <a:off x="395081" y="151202"/>
            <a:ext cx="5505133" cy="220274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1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9pPr>
          </a:lstStyle>
          <a:p>
            <a:pPr lvl="0"/>
            <a:r>
              <a:rPr lang="en-US" noProof="0" dirty="0"/>
              <a:t>Optional chapter heading</a:t>
            </a:r>
          </a:p>
        </p:txBody>
      </p:sp>
    </p:spTree>
    <p:extLst>
      <p:ext uri="{BB962C8B-B14F-4D97-AF65-F5344CB8AC3E}">
        <p14:creationId xmlns="" xmlns:p14="http://schemas.microsoft.com/office/powerpoint/2010/main" val="179420531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ultipictur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Komplett" hidden="1"/>
          <p:cNvSpPr/>
          <p:nvPr userDrawn="1"/>
        </p:nvSpPr>
        <p:spPr>
          <a:xfrm>
            <a:off x="395880" y="1511767"/>
            <a:ext cx="11399452" cy="3895508"/>
          </a:xfrm>
          <a:prstGeom prst="rect">
            <a:avLst/>
          </a:prstGeom>
          <a:solidFill>
            <a:schemeClr val="accent1"/>
          </a:solidFill>
          <a:ln w="0">
            <a:solidFill>
              <a:schemeClr val="tx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>
              <a:lnSpc>
                <a:spcPct val="108000"/>
              </a:lnSpc>
              <a:spcAft>
                <a:spcPts val="1007"/>
              </a:spcAft>
            </a:pPr>
            <a:endParaRPr lang="de-DE" sz="1999" dirty="0">
              <a:solidFill>
                <a:prstClr val="white"/>
              </a:solidFill>
            </a:endParaRPr>
          </a:p>
        </p:txBody>
      </p:sp>
      <p:grpSp>
        <p:nvGrpSpPr>
          <p:cNvPr id="64" name="Horizontal // fein" hidden="1"/>
          <p:cNvGrpSpPr/>
          <p:nvPr userDrawn="1"/>
        </p:nvGrpSpPr>
        <p:grpSpPr>
          <a:xfrm>
            <a:off x="395880" y="1511767"/>
            <a:ext cx="11399452" cy="3895508"/>
            <a:chOff x="396086" y="1511767"/>
            <a:chExt cx="11405389" cy="3895508"/>
          </a:xfrm>
        </p:grpSpPr>
        <p:sp>
          <p:nvSpPr>
            <p:cNvPr id="44" name="Links // Links"/>
            <p:cNvSpPr/>
            <p:nvPr userDrawn="1"/>
          </p:nvSpPr>
          <p:spPr>
            <a:xfrm>
              <a:off x="396086" y="1511767"/>
              <a:ext cx="885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45" name="Links // Rechts"/>
            <p:cNvSpPr/>
            <p:nvPr userDrawn="1"/>
          </p:nvSpPr>
          <p:spPr>
            <a:xfrm>
              <a:off x="2308774" y="1511767"/>
              <a:ext cx="885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46" name="Rechts // Links"/>
            <p:cNvSpPr/>
            <p:nvPr userDrawn="1"/>
          </p:nvSpPr>
          <p:spPr>
            <a:xfrm>
              <a:off x="8046838" y="1511767"/>
              <a:ext cx="885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47" name="Rechts // Rechts"/>
            <p:cNvSpPr/>
            <p:nvPr userDrawn="1"/>
          </p:nvSpPr>
          <p:spPr>
            <a:xfrm>
              <a:off x="9959526" y="1511767"/>
              <a:ext cx="885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48" name="Mitte // Links"/>
            <p:cNvSpPr/>
            <p:nvPr userDrawn="1"/>
          </p:nvSpPr>
          <p:spPr>
            <a:xfrm>
              <a:off x="4221462" y="1511767"/>
              <a:ext cx="885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49" name="Mitte // Rechts"/>
            <p:cNvSpPr/>
            <p:nvPr userDrawn="1"/>
          </p:nvSpPr>
          <p:spPr>
            <a:xfrm>
              <a:off x="6134150" y="1511767"/>
              <a:ext cx="885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50" name="Links // Links"/>
            <p:cNvSpPr/>
            <p:nvPr userDrawn="1"/>
          </p:nvSpPr>
          <p:spPr>
            <a:xfrm>
              <a:off x="1352430" y="1511767"/>
              <a:ext cx="885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51" name="Links // Rechts"/>
            <p:cNvSpPr/>
            <p:nvPr userDrawn="1"/>
          </p:nvSpPr>
          <p:spPr>
            <a:xfrm>
              <a:off x="3265118" y="1511767"/>
              <a:ext cx="885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52" name="Rechts // Links"/>
            <p:cNvSpPr/>
            <p:nvPr userDrawn="1"/>
          </p:nvSpPr>
          <p:spPr>
            <a:xfrm>
              <a:off x="9003182" y="1511767"/>
              <a:ext cx="885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53" name="Rechts // Rechts"/>
            <p:cNvSpPr/>
            <p:nvPr userDrawn="1"/>
          </p:nvSpPr>
          <p:spPr>
            <a:xfrm>
              <a:off x="10915875" y="1511767"/>
              <a:ext cx="885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54" name="Mitte // Links"/>
            <p:cNvSpPr/>
            <p:nvPr userDrawn="1"/>
          </p:nvSpPr>
          <p:spPr>
            <a:xfrm>
              <a:off x="5177806" y="1511767"/>
              <a:ext cx="885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55" name="Mitte // Rechts"/>
            <p:cNvSpPr/>
            <p:nvPr userDrawn="1"/>
          </p:nvSpPr>
          <p:spPr>
            <a:xfrm>
              <a:off x="7090494" y="1511767"/>
              <a:ext cx="885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65" name="Abstand Horizontal // fein" hidden="1"/>
          <p:cNvGrpSpPr/>
          <p:nvPr userDrawn="1"/>
        </p:nvGrpSpPr>
        <p:grpSpPr>
          <a:xfrm>
            <a:off x="1280393" y="1511767"/>
            <a:ext cx="9630427" cy="3895508"/>
            <a:chOff x="1281058" y="1511767"/>
            <a:chExt cx="9635443" cy="3895508"/>
          </a:xfrm>
        </p:grpSpPr>
        <p:sp>
          <p:nvSpPr>
            <p:cNvPr id="58" name="Abstand Rechts // Mitte"/>
            <p:cNvSpPr/>
            <p:nvPr userDrawn="1"/>
          </p:nvSpPr>
          <p:spPr>
            <a:xfrm>
              <a:off x="8931814" y="1511767"/>
              <a:ext cx="72000" cy="389550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59" name="Abstand Links // Mitte"/>
            <p:cNvSpPr/>
            <p:nvPr userDrawn="1"/>
          </p:nvSpPr>
          <p:spPr>
            <a:xfrm>
              <a:off x="1281058" y="1511767"/>
              <a:ext cx="72000" cy="389550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60" name="Abstand Mitte // Mitte"/>
            <p:cNvSpPr/>
            <p:nvPr userDrawn="1"/>
          </p:nvSpPr>
          <p:spPr>
            <a:xfrm>
              <a:off x="5106436" y="1511767"/>
              <a:ext cx="72000" cy="389550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61" name="Abstand Rechts // Mitte"/>
            <p:cNvSpPr/>
            <p:nvPr userDrawn="1"/>
          </p:nvSpPr>
          <p:spPr>
            <a:xfrm>
              <a:off x="10844501" y="1511767"/>
              <a:ext cx="72000" cy="389550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62" name="Abstand Links // Mitte"/>
            <p:cNvSpPr/>
            <p:nvPr userDrawn="1"/>
          </p:nvSpPr>
          <p:spPr>
            <a:xfrm>
              <a:off x="3193747" y="1511767"/>
              <a:ext cx="72000" cy="389550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63" name="Abstand Mitte // Mitte"/>
            <p:cNvSpPr/>
            <p:nvPr userDrawn="1"/>
          </p:nvSpPr>
          <p:spPr>
            <a:xfrm>
              <a:off x="7019125" y="1511767"/>
              <a:ext cx="72000" cy="389550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56" name="Horizontal // grob" hidden="1"/>
          <p:cNvGrpSpPr/>
          <p:nvPr userDrawn="1"/>
        </p:nvGrpSpPr>
        <p:grpSpPr>
          <a:xfrm>
            <a:off x="395880" y="1511300"/>
            <a:ext cx="11399452" cy="3895976"/>
            <a:chOff x="396086" y="1511300"/>
            <a:chExt cx="11405389" cy="3895976"/>
          </a:xfrm>
        </p:grpSpPr>
        <p:sp>
          <p:nvSpPr>
            <p:cNvPr id="25" name="Links // Links"/>
            <p:cNvSpPr/>
            <p:nvPr userDrawn="1"/>
          </p:nvSpPr>
          <p:spPr>
            <a:xfrm>
              <a:off x="396086" y="1511300"/>
              <a:ext cx="1839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26" name="Links // Rechts"/>
            <p:cNvSpPr/>
            <p:nvPr userDrawn="1"/>
          </p:nvSpPr>
          <p:spPr>
            <a:xfrm>
              <a:off x="2309244" y="1511300"/>
              <a:ext cx="1839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27" name="Rechts // Links"/>
            <p:cNvSpPr/>
            <p:nvPr userDrawn="1"/>
          </p:nvSpPr>
          <p:spPr>
            <a:xfrm>
              <a:off x="8048718" y="1511768"/>
              <a:ext cx="1839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28" name="Rechts // Rechts"/>
            <p:cNvSpPr/>
            <p:nvPr userDrawn="1"/>
          </p:nvSpPr>
          <p:spPr>
            <a:xfrm>
              <a:off x="9961875" y="1511768"/>
              <a:ext cx="1839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39" name="Mitte // Links"/>
            <p:cNvSpPr/>
            <p:nvPr userDrawn="1"/>
          </p:nvSpPr>
          <p:spPr>
            <a:xfrm>
              <a:off x="4222402" y="1511300"/>
              <a:ext cx="1839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40" name="Mitte // Rechts"/>
            <p:cNvSpPr/>
            <p:nvPr userDrawn="1"/>
          </p:nvSpPr>
          <p:spPr>
            <a:xfrm>
              <a:off x="6135560" y="1511300"/>
              <a:ext cx="1839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23" name="Links"/>
            <p:cNvSpPr/>
            <p:nvPr userDrawn="1"/>
          </p:nvSpPr>
          <p:spPr>
            <a:xfrm>
              <a:off x="396086" y="1511767"/>
              <a:ext cx="3754800" cy="3895508"/>
            </a:xfrm>
            <a:prstGeom prst="rect">
              <a:avLst/>
            </a:prstGeom>
            <a:solidFill>
              <a:schemeClr val="accent2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36" name="Mitte"/>
            <p:cNvSpPr/>
            <p:nvPr userDrawn="1"/>
          </p:nvSpPr>
          <p:spPr>
            <a:xfrm>
              <a:off x="4221380" y="1511767"/>
              <a:ext cx="3754800" cy="3895508"/>
            </a:xfrm>
            <a:prstGeom prst="rect">
              <a:avLst/>
            </a:prstGeom>
            <a:solidFill>
              <a:schemeClr val="accent2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24" name="Rechts"/>
            <p:cNvSpPr/>
            <p:nvPr userDrawn="1"/>
          </p:nvSpPr>
          <p:spPr>
            <a:xfrm>
              <a:off x="8046675" y="1511767"/>
              <a:ext cx="3754800" cy="3895508"/>
            </a:xfrm>
            <a:prstGeom prst="rect">
              <a:avLst/>
            </a:prstGeom>
            <a:solidFill>
              <a:schemeClr val="accent2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67" name="Abstand Horizontal // grob" hidden="1"/>
          <p:cNvGrpSpPr/>
          <p:nvPr userDrawn="1"/>
        </p:nvGrpSpPr>
        <p:grpSpPr>
          <a:xfrm>
            <a:off x="2235301" y="1511300"/>
            <a:ext cx="7720610" cy="3895508"/>
            <a:chOff x="2236465" y="1511300"/>
            <a:chExt cx="7724631" cy="3895508"/>
          </a:xfrm>
        </p:grpSpPr>
        <p:sp>
          <p:nvSpPr>
            <p:cNvPr id="33" name="Abstand Links"/>
            <p:cNvSpPr/>
            <p:nvPr userDrawn="1"/>
          </p:nvSpPr>
          <p:spPr>
            <a:xfrm>
              <a:off x="4150133" y="1511300"/>
              <a:ext cx="72000" cy="389550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35" name="Abstand Rechts"/>
            <p:cNvSpPr/>
            <p:nvPr userDrawn="1"/>
          </p:nvSpPr>
          <p:spPr>
            <a:xfrm>
              <a:off x="7975427" y="1511300"/>
              <a:ext cx="72000" cy="389550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41" name="Abstand Rechts // Mitte"/>
            <p:cNvSpPr/>
            <p:nvPr userDrawn="1"/>
          </p:nvSpPr>
          <p:spPr>
            <a:xfrm>
              <a:off x="9889096" y="1511300"/>
              <a:ext cx="72000" cy="389550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42" name="Abstand Links // Mitte"/>
            <p:cNvSpPr/>
            <p:nvPr userDrawn="1"/>
          </p:nvSpPr>
          <p:spPr>
            <a:xfrm>
              <a:off x="2236465" y="1511300"/>
              <a:ext cx="72000" cy="389550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43" name="Abstand Mitte // Mitte"/>
            <p:cNvSpPr/>
            <p:nvPr userDrawn="1"/>
          </p:nvSpPr>
          <p:spPr>
            <a:xfrm>
              <a:off x="6062781" y="1511300"/>
              <a:ext cx="72000" cy="389550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99" name="Vertikal" hidden="1"/>
          <p:cNvGrpSpPr/>
          <p:nvPr userDrawn="1"/>
        </p:nvGrpSpPr>
        <p:grpSpPr>
          <a:xfrm>
            <a:off x="395082" y="1511299"/>
            <a:ext cx="11400250" cy="3895976"/>
            <a:chOff x="395287" y="1511299"/>
            <a:chExt cx="11406188" cy="3895976"/>
          </a:xfrm>
        </p:grpSpPr>
        <p:sp>
          <p:nvSpPr>
            <p:cNvPr id="19" name="Oben // Oben"/>
            <p:cNvSpPr/>
            <p:nvPr userDrawn="1"/>
          </p:nvSpPr>
          <p:spPr>
            <a:xfrm>
              <a:off x="396086" y="1511299"/>
              <a:ext cx="11405389" cy="921600"/>
            </a:xfrm>
            <a:prstGeom prst="rect">
              <a:avLst/>
            </a:prstGeom>
            <a:solidFill>
              <a:schemeClr val="accent2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20" name="Oben // Unten"/>
            <p:cNvSpPr/>
            <p:nvPr userDrawn="1"/>
          </p:nvSpPr>
          <p:spPr>
            <a:xfrm>
              <a:off x="396086" y="2502758"/>
              <a:ext cx="11405389" cy="921600"/>
            </a:xfrm>
            <a:prstGeom prst="rect">
              <a:avLst/>
            </a:prstGeom>
            <a:solidFill>
              <a:schemeClr val="accent2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21" name="Unten // Oben"/>
            <p:cNvSpPr/>
            <p:nvPr userDrawn="1"/>
          </p:nvSpPr>
          <p:spPr>
            <a:xfrm>
              <a:off x="395287" y="3494217"/>
              <a:ext cx="11405389" cy="921600"/>
            </a:xfrm>
            <a:prstGeom prst="rect">
              <a:avLst/>
            </a:prstGeom>
            <a:solidFill>
              <a:schemeClr val="accent2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22" name="Unten // Unten"/>
            <p:cNvSpPr/>
            <p:nvPr userDrawn="1"/>
          </p:nvSpPr>
          <p:spPr>
            <a:xfrm>
              <a:off x="396086" y="4485675"/>
              <a:ext cx="11405389" cy="921600"/>
            </a:xfrm>
            <a:prstGeom prst="rect">
              <a:avLst/>
            </a:prstGeom>
            <a:solidFill>
              <a:schemeClr val="accent2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16" name="Oben"/>
            <p:cNvSpPr/>
            <p:nvPr userDrawn="1"/>
          </p:nvSpPr>
          <p:spPr>
            <a:xfrm>
              <a:off x="396086" y="1511300"/>
              <a:ext cx="11405389" cy="1911600"/>
            </a:xfrm>
            <a:prstGeom prst="rect">
              <a:avLst/>
            </a:prstGeom>
            <a:solidFill>
              <a:schemeClr val="accent2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18" name="Unten"/>
            <p:cNvSpPr/>
            <p:nvPr userDrawn="1"/>
          </p:nvSpPr>
          <p:spPr>
            <a:xfrm>
              <a:off x="396086" y="3495675"/>
              <a:ext cx="11405389" cy="1911600"/>
            </a:xfrm>
            <a:prstGeom prst="rect">
              <a:avLst/>
            </a:prstGeom>
            <a:solidFill>
              <a:schemeClr val="accent2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98" name="Abstand Vertikal" hidden="1"/>
          <p:cNvGrpSpPr/>
          <p:nvPr userDrawn="1"/>
        </p:nvGrpSpPr>
        <p:grpSpPr>
          <a:xfrm>
            <a:off x="395880" y="2431828"/>
            <a:ext cx="11399452" cy="2054918"/>
            <a:chOff x="396086" y="2431828"/>
            <a:chExt cx="11405389" cy="2054918"/>
          </a:xfrm>
        </p:grpSpPr>
        <p:sp>
          <p:nvSpPr>
            <p:cNvPr id="29" name="Abstand Mitte"/>
            <p:cNvSpPr/>
            <p:nvPr userDrawn="1"/>
          </p:nvSpPr>
          <p:spPr>
            <a:xfrm>
              <a:off x="396885" y="3423287"/>
              <a:ext cx="11404590" cy="72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31" name="Abstand Oben // Mitte"/>
            <p:cNvSpPr/>
            <p:nvPr userDrawn="1"/>
          </p:nvSpPr>
          <p:spPr>
            <a:xfrm>
              <a:off x="396086" y="2431828"/>
              <a:ext cx="11404590" cy="72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32" name="Abstand Unten // Mitte"/>
            <p:cNvSpPr/>
            <p:nvPr userDrawn="1"/>
          </p:nvSpPr>
          <p:spPr>
            <a:xfrm>
              <a:off x="396086" y="4414746"/>
              <a:ext cx="11404590" cy="72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</p:grpSp>
      <p:sp>
        <p:nvSpPr>
          <p:cNvPr id="2" name="Titel 1"/>
          <p:cNvSpPr>
            <a:spLocks noGrp="1"/>
          </p:cNvSpPr>
          <p:nvPr userDrawn="1">
            <p:ph type="title" hasCustomPrompt="1"/>
          </p:nvPr>
        </p:nvSpPr>
        <p:spPr/>
        <p:txBody>
          <a:bodyPr/>
          <a:lstStyle/>
          <a:p>
            <a:r>
              <a:rPr lang="en-US" noProof="0" dirty="0"/>
              <a:t>Headline on two lines in </a:t>
            </a:r>
            <a:r>
              <a:rPr lang="en-US" noProof="0" dirty="0" err="1"/>
              <a:t>CorpoA</a:t>
            </a:r>
            <a:r>
              <a:rPr lang="en-US" noProof="0" dirty="0"/>
              <a:t> (Headings) 30 pt. </a:t>
            </a:r>
            <a:br>
              <a:rPr lang="en-US" noProof="0" dirty="0"/>
            </a:br>
            <a:r>
              <a:rPr lang="en-US" noProof="0" dirty="0"/>
              <a:t>Lorem ipsum dolor sit </a:t>
            </a:r>
            <a:r>
              <a:rPr lang="en-US" noProof="0" dirty="0" err="1"/>
              <a:t>amet</a:t>
            </a:r>
            <a:r>
              <a:rPr lang="en-US" noProof="0" dirty="0"/>
              <a:t>.</a:t>
            </a:r>
          </a:p>
        </p:txBody>
      </p:sp>
      <p:sp>
        <p:nvSpPr>
          <p:cNvPr id="3" name="Fußzeilenplatzhalter 2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/>
          <a:p>
            <a:r>
              <a:rPr lang="es-AR">
                <a:solidFill>
                  <a:prstClr val="black"/>
                </a:solidFill>
              </a:rPr>
              <a:t>Teoría de producto | 13 - 15 de Septiembre de 2016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 userDrawn="1">
            <p:ph type="sldNum" sz="quarter" idx="11"/>
          </p:nvPr>
        </p:nvSpPr>
        <p:spPr/>
        <p:txBody>
          <a:bodyPr/>
          <a:lstStyle/>
          <a:p>
            <a:fld id="{AD1D1349-391B-44DC-865F-5996B3E40F26}" type="slidenum">
              <a:rPr lang="en-US" smtClean="0">
                <a:solidFill>
                  <a:prstClr val="black"/>
                </a:solidFill>
              </a:rPr>
              <a:pPr/>
              <a:t>‹Nº›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Textplatzhalter 6"/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395083" y="5436002"/>
            <a:ext cx="11400249" cy="990200"/>
          </a:xfrm>
        </p:spPr>
        <p:txBody>
          <a:bodyPr/>
          <a:lstStyle>
            <a:lvl1pPr>
              <a:spcAft>
                <a:spcPts val="0"/>
              </a:spcAft>
              <a:defRPr/>
            </a:lvl1pPr>
            <a:lvl2pPr>
              <a:spcAft>
                <a:spcPts val="0"/>
              </a:spcAft>
              <a:defRPr/>
            </a:lvl2pPr>
            <a:lvl3pPr>
              <a:spcAft>
                <a:spcPts val="0"/>
              </a:spcAft>
              <a:defRPr/>
            </a:lvl3pPr>
            <a:lvl4pPr>
              <a:spcAft>
                <a:spcPts val="0"/>
              </a:spcAft>
              <a:defRPr/>
            </a:lvl4pPr>
            <a:lvl5pPr>
              <a:spcAft>
                <a:spcPts val="0"/>
              </a:spcAft>
              <a:defRPr/>
            </a:lvl5pPr>
            <a:lvl6pPr>
              <a:spcAft>
                <a:spcPts val="0"/>
              </a:spcAft>
              <a:defRPr/>
            </a:lvl6pPr>
            <a:lvl7pPr>
              <a:spcAft>
                <a:spcPts val="0"/>
              </a:spcAft>
              <a:defRPr/>
            </a:lvl7pPr>
            <a:lvl8pPr>
              <a:spcAft>
                <a:spcPts val="0"/>
              </a:spcAft>
              <a:defRPr/>
            </a:lvl8pPr>
            <a:lvl9pPr>
              <a:spcAft>
                <a:spcPts val="0"/>
              </a:spcAft>
              <a:defRPr/>
            </a:lvl9pPr>
          </a:lstStyle>
          <a:p>
            <a:pPr lvl="0"/>
            <a:r>
              <a:rPr lang="en-US" noProof="0" dirty="0"/>
              <a:t>Insert text in </a:t>
            </a:r>
            <a:r>
              <a:rPr lang="en-US" noProof="0" dirty="0" err="1"/>
              <a:t>CorpoS</a:t>
            </a:r>
            <a:r>
              <a:rPr lang="en-US" noProof="0" dirty="0"/>
              <a:t> (Body), 20 pt. // for bullets: Home // Paragraph// Increase List Level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</p:txBody>
      </p:sp>
      <p:sp>
        <p:nvSpPr>
          <p:cNvPr id="68" name="Bildplatzhalter 8"/>
          <p:cNvSpPr>
            <a:spLocks noGrp="1"/>
          </p:cNvSpPr>
          <p:nvPr userDrawn="1">
            <p:ph type="pic" sz="quarter" idx="13" hasCustomPrompt="1"/>
          </p:nvPr>
        </p:nvSpPr>
        <p:spPr bwMode="gray">
          <a:xfrm>
            <a:off x="396677" y="1511768"/>
            <a:ext cx="1843200" cy="191259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999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76" name="Bildplatzhalter 8"/>
          <p:cNvSpPr>
            <a:spLocks noGrp="1"/>
          </p:cNvSpPr>
          <p:nvPr userDrawn="1">
            <p:ph type="pic" sz="quarter" idx="14" hasCustomPrompt="1"/>
          </p:nvPr>
        </p:nvSpPr>
        <p:spPr bwMode="gray">
          <a:xfrm>
            <a:off x="2307263" y="1511768"/>
            <a:ext cx="1843200" cy="191259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999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78" name="Bildplatzhalter 8"/>
          <p:cNvSpPr>
            <a:spLocks noGrp="1"/>
          </p:cNvSpPr>
          <p:nvPr userDrawn="1">
            <p:ph type="pic" sz="quarter" idx="16" hasCustomPrompt="1"/>
          </p:nvPr>
        </p:nvSpPr>
        <p:spPr bwMode="gray">
          <a:xfrm>
            <a:off x="395082" y="3495678"/>
            <a:ext cx="3754800" cy="1911131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999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89" name="Bildplatzhalter 8"/>
          <p:cNvSpPr>
            <a:spLocks noGrp="1"/>
          </p:cNvSpPr>
          <p:nvPr userDrawn="1">
            <p:ph type="pic" sz="quarter" idx="27" hasCustomPrompt="1"/>
          </p:nvPr>
        </p:nvSpPr>
        <p:spPr bwMode="gray">
          <a:xfrm>
            <a:off x="6130958" y="3495678"/>
            <a:ext cx="1843200" cy="1911131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999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91" name="Bildplatzhalter 8"/>
          <p:cNvSpPr>
            <a:spLocks noGrp="1"/>
          </p:cNvSpPr>
          <p:nvPr>
            <p:ph type="pic" sz="quarter" idx="29" hasCustomPrompt="1"/>
          </p:nvPr>
        </p:nvSpPr>
        <p:spPr bwMode="gray">
          <a:xfrm>
            <a:off x="4220204" y="3495678"/>
            <a:ext cx="1843200" cy="1911131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999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93" name="Bildplatzhalter 8"/>
          <p:cNvSpPr>
            <a:spLocks noGrp="1"/>
          </p:cNvSpPr>
          <p:nvPr userDrawn="1">
            <p:ph type="pic" sz="quarter" idx="31" hasCustomPrompt="1"/>
          </p:nvPr>
        </p:nvSpPr>
        <p:spPr bwMode="gray">
          <a:xfrm>
            <a:off x="8042486" y="3495678"/>
            <a:ext cx="3754800" cy="1911131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999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95" name="Bildplatzhalter 8"/>
          <p:cNvSpPr>
            <a:spLocks noGrp="1"/>
          </p:cNvSpPr>
          <p:nvPr userDrawn="1">
            <p:ph type="pic" sz="quarter" idx="33" hasCustomPrompt="1"/>
          </p:nvPr>
        </p:nvSpPr>
        <p:spPr bwMode="gray">
          <a:xfrm>
            <a:off x="8042487" y="1511768"/>
            <a:ext cx="1843200" cy="191259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999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96" name="Bildplatzhalter 8"/>
          <p:cNvSpPr>
            <a:spLocks noGrp="1"/>
          </p:cNvSpPr>
          <p:nvPr userDrawn="1">
            <p:ph type="pic" sz="quarter" idx="34" hasCustomPrompt="1"/>
          </p:nvPr>
        </p:nvSpPr>
        <p:spPr bwMode="gray">
          <a:xfrm>
            <a:off x="9956690" y="1511768"/>
            <a:ext cx="1843200" cy="191259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999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75" name="Bildplatzhalter 8"/>
          <p:cNvSpPr>
            <a:spLocks noGrp="1"/>
          </p:cNvSpPr>
          <p:nvPr>
            <p:ph type="pic" sz="quarter" idx="36" hasCustomPrompt="1"/>
          </p:nvPr>
        </p:nvSpPr>
        <p:spPr bwMode="gray">
          <a:xfrm>
            <a:off x="4220303" y="1511768"/>
            <a:ext cx="3754800" cy="191259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999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66" name="Textplatzhalter 3"/>
          <p:cNvSpPr>
            <a:spLocks noGrp="1"/>
          </p:cNvSpPr>
          <p:nvPr>
            <p:ph type="body" sz="quarter" idx="17" hasCustomPrompt="1"/>
          </p:nvPr>
        </p:nvSpPr>
        <p:spPr>
          <a:xfrm>
            <a:off x="6969570" y="0"/>
            <a:ext cx="935513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69" name="Textplatzhalter 3"/>
          <p:cNvSpPr>
            <a:spLocks noGrp="1"/>
          </p:cNvSpPr>
          <p:nvPr>
            <p:ph type="body" sz="quarter" idx="18" hasCustomPrompt="1"/>
          </p:nvPr>
        </p:nvSpPr>
        <p:spPr>
          <a:xfrm>
            <a:off x="7980643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70" name="Textplatzhalter 3"/>
          <p:cNvSpPr>
            <a:spLocks noGrp="1"/>
          </p:cNvSpPr>
          <p:nvPr>
            <p:ph type="body" sz="quarter" idx="37" hasCustomPrompt="1"/>
          </p:nvPr>
        </p:nvSpPr>
        <p:spPr>
          <a:xfrm>
            <a:off x="9923631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71" name="Textplatzhalter 7"/>
          <p:cNvSpPr>
            <a:spLocks noGrp="1"/>
          </p:cNvSpPr>
          <p:nvPr>
            <p:ph type="body" sz="quarter" idx="38" hasCustomPrompt="1"/>
          </p:nvPr>
        </p:nvSpPr>
        <p:spPr>
          <a:xfrm>
            <a:off x="395081" y="151202"/>
            <a:ext cx="5505133" cy="220274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1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9pPr>
          </a:lstStyle>
          <a:p>
            <a:pPr lvl="0"/>
            <a:r>
              <a:rPr lang="en-US" noProof="0" dirty="0"/>
              <a:t>Optional chapter heading</a:t>
            </a:r>
          </a:p>
        </p:txBody>
      </p:sp>
    </p:spTree>
    <p:extLst>
      <p:ext uri="{BB962C8B-B14F-4D97-AF65-F5344CB8AC3E}">
        <p14:creationId xmlns="" xmlns:p14="http://schemas.microsoft.com/office/powerpoint/2010/main" val="168280505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picture with highligh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Bildplatzhalter 8"/>
          <p:cNvSpPr>
            <a:spLocks noGrp="1"/>
          </p:cNvSpPr>
          <p:nvPr>
            <p:ph type="pic" sz="quarter" idx="10" hasCustomPrompt="1"/>
          </p:nvPr>
        </p:nvSpPr>
        <p:spPr bwMode="gray">
          <a:xfrm>
            <a:off x="1" y="1"/>
            <a:ext cx="12192000" cy="68580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64" name="Textplatzhalter 3"/>
          <p:cNvSpPr>
            <a:spLocks noGrp="1"/>
          </p:cNvSpPr>
          <p:nvPr>
            <p:ph type="body" sz="quarter" idx="77" hasCustomPrompt="1"/>
          </p:nvPr>
        </p:nvSpPr>
        <p:spPr>
          <a:xfrm>
            <a:off x="4526573" y="366999"/>
            <a:ext cx="2948894" cy="380470"/>
          </a:xfrm>
          <a:solidFill>
            <a:schemeClr val="bg1"/>
          </a:solidFill>
        </p:spPr>
        <p:txBody>
          <a:bodyPr wrap="none" lIns="107985" tIns="35995" rIns="107985" bIns="35995" anchor="ctr" anchorCtr="0">
            <a:spAutoFit/>
          </a:bodyPr>
          <a:lstStyle>
            <a:lvl1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999" b="0" i="0">
                <a:solidFill>
                  <a:schemeClr val="tx1"/>
                </a:solidFill>
              </a:defRPr>
            </a:lvl1pPr>
            <a:lvl2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2pPr>
            <a:lvl3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3pPr>
            <a:lvl4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4pPr>
            <a:lvl5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5pPr>
            <a:lvl6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6pPr>
            <a:lvl7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7pPr>
            <a:lvl8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8pPr>
            <a:lvl9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9pPr>
          </a:lstStyle>
          <a:p>
            <a:pPr lvl="0"/>
            <a:r>
              <a:rPr lang="en-US" noProof="0" dirty="0"/>
              <a:t>Highlight in </a:t>
            </a:r>
            <a:r>
              <a:rPr lang="en-US" noProof="0" dirty="0" err="1"/>
              <a:t>CorpoS</a:t>
            </a:r>
            <a:r>
              <a:rPr lang="en-US" noProof="0" dirty="0"/>
              <a:t>, 20 pt.</a:t>
            </a:r>
          </a:p>
        </p:txBody>
      </p:sp>
      <p:sp>
        <p:nvSpPr>
          <p:cNvPr id="58" name="Textplatzhalter 3"/>
          <p:cNvSpPr>
            <a:spLocks noGrp="1"/>
          </p:cNvSpPr>
          <p:nvPr>
            <p:ph type="body" sz="quarter" idx="71" hasCustomPrompt="1"/>
          </p:nvPr>
        </p:nvSpPr>
        <p:spPr>
          <a:xfrm>
            <a:off x="395795" y="1786681"/>
            <a:ext cx="2948894" cy="380470"/>
          </a:xfrm>
          <a:solidFill>
            <a:schemeClr val="bg1"/>
          </a:solidFill>
        </p:spPr>
        <p:txBody>
          <a:bodyPr wrap="none" lIns="107985" tIns="35995" rIns="107985" bIns="35995" anchor="ctr" anchorCtr="0">
            <a:spAutoFit/>
          </a:bodyPr>
          <a:lstStyle>
            <a:lvl1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999" b="0" i="0">
                <a:solidFill>
                  <a:schemeClr val="tx1"/>
                </a:solidFill>
              </a:defRPr>
            </a:lvl1pPr>
            <a:lvl2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2pPr>
            <a:lvl3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3pPr>
            <a:lvl4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4pPr>
            <a:lvl5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5pPr>
            <a:lvl6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6pPr>
            <a:lvl7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7pPr>
            <a:lvl8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8pPr>
            <a:lvl9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9pPr>
          </a:lstStyle>
          <a:p>
            <a:pPr lvl="0"/>
            <a:r>
              <a:rPr lang="en-US" noProof="0" dirty="0"/>
              <a:t>Highlight in </a:t>
            </a:r>
            <a:r>
              <a:rPr lang="en-US" noProof="0" dirty="0" err="1"/>
              <a:t>CorpoS</a:t>
            </a:r>
            <a:r>
              <a:rPr lang="en-US" noProof="0" dirty="0"/>
              <a:t>, 20 pt.</a:t>
            </a:r>
          </a:p>
        </p:txBody>
      </p:sp>
      <p:sp>
        <p:nvSpPr>
          <p:cNvPr id="59" name="Textplatzhalter 3"/>
          <p:cNvSpPr>
            <a:spLocks noGrp="1"/>
          </p:cNvSpPr>
          <p:nvPr>
            <p:ph type="body" sz="quarter" idx="72" hasCustomPrompt="1"/>
          </p:nvPr>
        </p:nvSpPr>
        <p:spPr>
          <a:xfrm>
            <a:off x="395795" y="4626044"/>
            <a:ext cx="2948894" cy="380470"/>
          </a:xfrm>
          <a:solidFill>
            <a:schemeClr val="bg1"/>
          </a:solidFill>
        </p:spPr>
        <p:txBody>
          <a:bodyPr wrap="none" lIns="107985" tIns="35995" rIns="107985" bIns="35995" anchor="ctr" anchorCtr="0">
            <a:spAutoFit/>
          </a:bodyPr>
          <a:lstStyle>
            <a:lvl1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999" b="0" i="0">
                <a:solidFill>
                  <a:schemeClr val="tx1"/>
                </a:solidFill>
              </a:defRPr>
            </a:lvl1pPr>
            <a:lvl2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2pPr>
            <a:lvl3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3pPr>
            <a:lvl4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4pPr>
            <a:lvl5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5pPr>
            <a:lvl6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6pPr>
            <a:lvl7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7pPr>
            <a:lvl8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8pPr>
            <a:lvl9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9pPr>
          </a:lstStyle>
          <a:p>
            <a:pPr lvl="0"/>
            <a:r>
              <a:rPr lang="en-US" noProof="0" dirty="0"/>
              <a:t>Highlight in </a:t>
            </a:r>
            <a:r>
              <a:rPr lang="en-US" noProof="0" dirty="0" err="1"/>
              <a:t>CorpoS</a:t>
            </a:r>
            <a:r>
              <a:rPr lang="en-US" noProof="0" dirty="0"/>
              <a:t>, 20 pt.</a:t>
            </a:r>
          </a:p>
        </p:txBody>
      </p:sp>
      <p:sp>
        <p:nvSpPr>
          <p:cNvPr id="62" name="Textplatzhalter 3"/>
          <p:cNvSpPr>
            <a:spLocks noGrp="1"/>
          </p:cNvSpPr>
          <p:nvPr>
            <p:ph type="body" sz="quarter" idx="75" hasCustomPrompt="1"/>
          </p:nvPr>
        </p:nvSpPr>
        <p:spPr>
          <a:xfrm>
            <a:off x="395795" y="3206363"/>
            <a:ext cx="2948894" cy="380470"/>
          </a:xfrm>
          <a:solidFill>
            <a:schemeClr val="bg1"/>
          </a:solidFill>
        </p:spPr>
        <p:txBody>
          <a:bodyPr wrap="none" lIns="107985" tIns="35995" rIns="107985" bIns="35995" anchor="ctr" anchorCtr="0">
            <a:spAutoFit/>
          </a:bodyPr>
          <a:lstStyle>
            <a:lvl1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999" b="0" i="0">
                <a:solidFill>
                  <a:schemeClr val="tx1"/>
                </a:solidFill>
              </a:defRPr>
            </a:lvl1pPr>
            <a:lvl2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2pPr>
            <a:lvl3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3pPr>
            <a:lvl4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4pPr>
            <a:lvl5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5pPr>
            <a:lvl6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6pPr>
            <a:lvl7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7pPr>
            <a:lvl8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8pPr>
            <a:lvl9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9pPr>
          </a:lstStyle>
          <a:p>
            <a:pPr lvl="0"/>
            <a:r>
              <a:rPr lang="en-US" noProof="0" dirty="0"/>
              <a:t>Highlight in </a:t>
            </a:r>
            <a:r>
              <a:rPr lang="en-US" noProof="0" dirty="0" err="1"/>
              <a:t>CorpoS</a:t>
            </a:r>
            <a:r>
              <a:rPr lang="en-US" noProof="0" dirty="0"/>
              <a:t>, 20 pt.</a:t>
            </a:r>
          </a:p>
        </p:txBody>
      </p:sp>
      <p:sp>
        <p:nvSpPr>
          <p:cNvPr id="42" name="Textplatzhalter 3"/>
          <p:cNvSpPr>
            <a:spLocks noGrp="1"/>
          </p:cNvSpPr>
          <p:nvPr>
            <p:ph type="body" sz="quarter" idx="19" hasCustomPrompt="1"/>
          </p:nvPr>
        </p:nvSpPr>
        <p:spPr>
          <a:xfrm>
            <a:off x="395795" y="366999"/>
            <a:ext cx="2948894" cy="380470"/>
          </a:xfrm>
          <a:solidFill>
            <a:schemeClr val="bg1"/>
          </a:solidFill>
        </p:spPr>
        <p:txBody>
          <a:bodyPr wrap="none" lIns="107985" tIns="35995" rIns="107985" bIns="35995" anchor="ctr" anchorCtr="0">
            <a:spAutoFit/>
          </a:bodyPr>
          <a:lstStyle>
            <a:lvl1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999" b="0" i="0" baseline="0">
                <a:solidFill>
                  <a:schemeClr val="tx1"/>
                </a:solidFill>
              </a:defRPr>
            </a:lvl1pPr>
            <a:lvl2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2pPr>
            <a:lvl3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3pPr>
            <a:lvl4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4pPr>
            <a:lvl5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5pPr>
            <a:lvl6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6pPr>
            <a:lvl7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7pPr>
            <a:lvl8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8pPr>
            <a:lvl9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9pPr>
          </a:lstStyle>
          <a:p>
            <a:pPr lvl="0"/>
            <a:r>
              <a:rPr lang="en-US" noProof="0" dirty="0"/>
              <a:t>Highlight in </a:t>
            </a:r>
            <a:r>
              <a:rPr lang="en-US" noProof="0" dirty="0" err="1"/>
              <a:t>CorpoS</a:t>
            </a:r>
            <a:r>
              <a:rPr lang="en-US" noProof="0" dirty="0"/>
              <a:t>, 20 pt.</a:t>
            </a:r>
          </a:p>
        </p:txBody>
      </p:sp>
      <p:sp>
        <p:nvSpPr>
          <p:cNvPr id="65" name="Textplatzhalter 3"/>
          <p:cNvSpPr>
            <a:spLocks noGrp="1"/>
          </p:cNvSpPr>
          <p:nvPr>
            <p:ph type="body" sz="quarter" idx="78" hasCustomPrompt="1"/>
          </p:nvPr>
        </p:nvSpPr>
        <p:spPr>
          <a:xfrm>
            <a:off x="4526573" y="6043658"/>
            <a:ext cx="2948894" cy="380470"/>
          </a:xfrm>
          <a:solidFill>
            <a:schemeClr val="bg1"/>
          </a:solidFill>
        </p:spPr>
        <p:txBody>
          <a:bodyPr wrap="none" lIns="107985" tIns="35995" rIns="107985" bIns="35995" anchor="ctr" anchorCtr="0">
            <a:spAutoFit/>
          </a:bodyPr>
          <a:lstStyle>
            <a:lvl1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999" b="0" i="0">
                <a:solidFill>
                  <a:schemeClr val="tx1"/>
                </a:solidFill>
              </a:defRPr>
            </a:lvl1pPr>
            <a:lvl2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2pPr>
            <a:lvl3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3pPr>
            <a:lvl4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4pPr>
            <a:lvl5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5pPr>
            <a:lvl6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6pPr>
            <a:lvl7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7pPr>
            <a:lvl8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8pPr>
            <a:lvl9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9pPr>
          </a:lstStyle>
          <a:p>
            <a:pPr lvl="0"/>
            <a:r>
              <a:rPr lang="en-US" noProof="0" dirty="0"/>
              <a:t>Highlight in </a:t>
            </a:r>
            <a:r>
              <a:rPr lang="en-US" noProof="0" dirty="0" err="1"/>
              <a:t>CorpoS</a:t>
            </a:r>
            <a:r>
              <a:rPr lang="en-US" noProof="0" dirty="0"/>
              <a:t>, 20 pt.</a:t>
            </a:r>
          </a:p>
        </p:txBody>
      </p:sp>
      <p:sp>
        <p:nvSpPr>
          <p:cNvPr id="55" name="Textplatzhalter 3"/>
          <p:cNvSpPr>
            <a:spLocks noGrp="1"/>
          </p:cNvSpPr>
          <p:nvPr>
            <p:ph type="body" sz="quarter" idx="68" hasCustomPrompt="1"/>
          </p:nvPr>
        </p:nvSpPr>
        <p:spPr>
          <a:xfrm>
            <a:off x="395795" y="6045725"/>
            <a:ext cx="2948894" cy="380470"/>
          </a:xfrm>
          <a:solidFill>
            <a:schemeClr val="bg1"/>
          </a:solidFill>
        </p:spPr>
        <p:txBody>
          <a:bodyPr wrap="none" lIns="107985" tIns="35995" rIns="107985" bIns="35995" anchor="ctr" anchorCtr="0">
            <a:spAutoFit/>
          </a:bodyPr>
          <a:lstStyle>
            <a:lvl1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999" b="0" i="0">
                <a:solidFill>
                  <a:schemeClr val="tx1"/>
                </a:solidFill>
              </a:defRPr>
            </a:lvl1pPr>
            <a:lvl2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2pPr>
            <a:lvl3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3pPr>
            <a:lvl4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4pPr>
            <a:lvl5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5pPr>
            <a:lvl6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6pPr>
            <a:lvl7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7pPr>
            <a:lvl8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8pPr>
            <a:lvl9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9pPr>
          </a:lstStyle>
          <a:p>
            <a:pPr lvl="0"/>
            <a:r>
              <a:rPr lang="en-US" noProof="0" dirty="0"/>
              <a:t>Highlight in </a:t>
            </a:r>
            <a:r>
              <a:rPr lang="en-US" noProof="0" dirty="0" err="1"/>
              <a:t>CorpoS</a:t>
            </a:r>
            <a:r>
              <a:rPr lang="en-US" noProof="0" dirty="0"/>
              <a:t>, 20 pt.</a:t>
            </a:r>
          </a:p>
        </p:txBody>
      </p:sp>
      <p:sp>
        <p:nvSpPr>
          <p:cNvPr id="60" name="Textplatzhalter 3"/>
          <p:cNvSpPr>
            <a:spLocks noGrp="1"/>
          </p:cNvSpPr>
          <p:nvPr>
            <p:ph type="body" sz="quarter" idx="73" hasCustomPrompt="1"/>
          </p:nvPr>
        </p:nvSpPr>
        <p:spPr>
          <a:xfrm>
            <a:off x="8846408" y="1786164"/>
            <a:ext cx="2948894" cy="380470"/>
          </a:xfrm>
          <a:solidFill>
            <a:schemeClr val="bg1"/>
          </a:solidFill>
        </p:spPr>
        <p:txBody>
          <a:bodyPr wrap="none" lIns="107985" tIns="35995" rIns="107985" bIns="35995" anchor="ctr" anchorCtr="0">
            <a:spAutoFit/>
          </a:bodyPr>
          <a:lstStyle>
            <a:lvl1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999" b="0" i="0">
                <a:solidFill>
                  <a:schemeClr val="tx1"/>
                </a:solidFill>
              </a:defRPr>
            </a:lvl1pPr>
            <a:lvl2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2pPr>
            <a:lvl3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3pPr>
            <a:lvl4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4pPr>
            <a:lvl5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5pPr>
            <a:lvl6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6pPr>
            <a:lvl7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7pPr>
            <a:lvl8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8pPr>
            <a:lvl9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9pPr>
          </a:lstStyle>
          <a:p>
            <a:pPr lvl="0"/>
            <a:r>
              <a:rPr lang="en-US" noProof="0" dirty="0"/>
              <a:t>Highlight in </a:t>
            </a:r>
            <a:r>
              <a:rPr lang="en-US" noProof="0" dirty="0" err="1"/>
              <a:t>CorpoS</a:t>
            </a:r>
            <a:r>
              <a:rPr lang="en-US" noProof="0" dirty="0"/>
              <a:t>, 20 pt.</a:t>
            </a:r>
          </a:p>
        </p:txBody>
      </p:sp>
      <p:sp>
        <p:nvSpPr>
          <p:cNvPr id="61" name="Textplatzhalter 3"/>
          <p:cNvSpPr>
            <a:spLocks noGrp="1"/>
          </p:cNvSpPr>
          <p:nvPr>
            <p:ph type="body" sz="quarter" idx="74" hasCustomPrompt="1"/>
          </p:nvPr>
        </p:nvSpPr>
        <p:spPr>
          <a:xfrm>
            <a:off x="8846408" y="4624494"/>
            <a:ext cx="2948894" cy="380470"/>
          </a:xfrm>
          <a:solidFill>
            <a:schemeClr val="bg1"/>
          </a:solidFill>
        </p:spPr>
        <p:txBody>
          <a:bodyPr wrap="none" lIns="107985" tIns="35995" rIns="107985" bIns="35995" anchor="ctr" anchorCtr="0">
            <a:spAutoFit/>
          </a:bodyPr>
          <a:lstStyle>
            <a:lvl1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999" b="0" i="0">
                <a:solidFill>
                  <a:schemeClr val="tx1"/>
                </a:solidFill>
              </a:defRPr>
            </a:lvl1pPr>
            <a:lvl2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2pPr>
            <a:lvl3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3pPr>
            <a:lvl4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4pPr>
            <a:lvl5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5pPr>
            <a:lvl6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6pPr>
            <a:lvl7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7pPr>
            <a:lvl8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8pPr>
            <a:lvl9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9pPr>
          </a:lstStyle>
          <a:p>
            <a:pPr lvl="0"/>
            <a:r>
              <a:rPr lang="en-US" noProof="0" dirty="0"/>
              <a:t>Highlight in </a:t>
            </a:r>
            <a:r>
              <a:rPr lang="en-US" noProof="0" dirty="0" err="1"/>
              <a:t>CorpoS</a:t>
            </a:r>
            <a:r>
              <a:rPr lang="en-US" noProof="0" dirty="0"/>
              <a:t>, 20 pt.</a:t>
            </a:r>
          </a:p>
        </p:txBody>
      </p:sp>
      <p:sp>
        <p:nvSpPr>
          <p:cNvPr id="63" name="Textplatzhalter 3"/>
          <p:cNvSpPr>
            <a:spLocks noGrp="1"/>
          </p:cNvSpPr>
          <p:nvPr>
            <p:ph type="body" sz="quarter" idx="76" hasCustomPrompt="1"/>
          </p:nvPr>
        </p:nvSpPr>
        <p:spPr>
          <a:xfrm>
            <a:off x="8846408" y="3205329"/>
            <a:ext cx="2948894" cy="380470"/>
          </a:xfrm>
          <a:solidFill>
            <a:schemeClr val="bg1"/>
          </a:solidFill>
        </p:spPr>
        <p:txBody>
          <a:bodyPr wrap="none" lIns="107985" tIns="35995" rIns="107985" bIns="35995" anchor="ctr" anchorCtr="0">
            <a:spAutoFit/>
          </a:bodyPr>
          <a:lstStyle>
            <a:lvl1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999" b="0" i="0">
                <a:solidFill>
                  <a:schemeClr val="tx1"/>
                </a:solidFill>
              </a:defRPr>
            </a:lvl1pPr>
            <a:lvl2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2pPr>
            <a:lvl3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3pPr>
            <a:lvl4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4pPr>
            <a:lvl5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5pPr>
            <a:lvl6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6pPr>
            <a:lvl7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7pPr>
            <a:lvl8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8pPr>
            <a:lvl9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9pPr>
          </a:lstStyle>
          <a:p>
            <a:pPr lvl="0"/>
            <a:r>
              <a:rPr lang="en-US" noProof="0" dirty="0"/>
              <a:t>Highlight in </a:t>
            </a:r>
            <a:r>
              <a:rPr lang="en-US" noProof="0" dirty="0" err="1"/>
              <a:t>CorpoS</a:t>
            </a:r>
            <a:r>
              <a:rPr lang="en-US" noProof="0" dirty="0"/>
              <a:t>, 20 pt.</a:t>
            </a:r>
          </a:p>
        </p:txBody>
      </p:sp>
      <p:sp>
        <p:nvSpPr>
          <p:cNvPr id="56" name="Textplatzhalter 3"/>
          <p:cNvSpPr>
            <a:spLocks noGrp="1"/>
          </p:cNvSpPr>
          <p:nvPr>
            <p:ph type="body" sz="quarter" idx="69" hasCustomPrompt="1"/>
          </p:nvPr>
        </p:nvSpPr>
        <p:spPr>
          <a:xfrm>
            <a:off x="8846408" y="366999"/>
            <a:ext cx="2948894" cy="380470"/>
          </a:xfrm>
          <a:solidFill>
            <a:schemeClr val="bg1"/>
          </a:solidFill>
        </p:spPr>
        <p:txBody>
          <a:bodyPr wrap="none" lIns="107985" tIns="35995" rIns="107985" bIns="35995" anchor="ctr" anchorCtr="0">
            <a:spAutoFit/>
          </a:bodyPr>
          <a:lstStyle>
            <a:lvl1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999" b="0" i="0">
                <a:solidFill>
                  <a:schemeClr val="tx1"/>
                </a:solidFill>
              </a:defRPr>
            </a:lvl1pPr>
            <a:lvl2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2pPr>
            <a:lvl3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3pPr>
            <a:lvl4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4pPr>
            <a:lvl5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5pPr>
            <a:lvl6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6pPr>
            <a:lvl7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7pPr>
            <a:lvl8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8pPr>
            <a:lvl9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9pPr>
          </a:lstStyle>
          <a:p>
            <a:pPr lvl="0"/>
            <a:r>
              <a:rPr lang="en-US" noProof="0" dirty="0"/>
              <a:t>Highlight in </a:t>
            </a:r>
            <a:r>
              <a:rPr lang="en-US" noProof="0" dirty="0" err="1"/>
              <a:t>CorpoS</a:t>
            </a:r>
            <a:r>
              <a:rPr lang="en-US" noProof="0" dirty="0"/>
              <a:t>, 20 pt.</a:t>
            </a:r>
          </a:p>
        </p:txBody>
      </p:sp>
      <p:sp>
        <p:nvSpPr>
          <p:cNvPr id="57" name="Textplatzhalter 3"/>
          <p:cNvSpPr>
            <a:spLocks noGrp="1"/>
          </p:cNvSpPr>
          <p:nvPr>
            <p:ph type="body" sz="quarter" idx="70" hasCustomPrompt="1"/>
          </p:nvPr>
        </p:nvSpPr>
        <p:spPr>
          <a:xfrm>
            <a:off x="8846408" y="6043658"/>
            <a:ext cx="2948894" cy="380470"/>
          </a:xfrm>
          <a:solidFill>
            <a:schemeClr val="bg1"/>
          </a:solidFill>
        </p:spPr>
        <p:txBody>
          <a:bodyPr wrap="none" lIns="107985" tIns="35995" rIns="107985" bIns="35995" anchor="ctr" anchorCtr="0">
            <a:spAutoFit/>
          </a:bodyPr>
          <a:lstStyle>
            <a:lvl1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999" b="0" i="0">
                <a:solidFill>
                  <a:schemeClr val="tx1"/>
                </a:solidFill>
              </a:defRPr>
            </a:lvl1pPr>
            <a:lvl2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2pPr>
            <a:lvl3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3pPr>
            <a:lvl4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4pPr>
            <a:lvl5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5pPr>
            <a:lvl6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6pPr>
            <a:lvl7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7pPr>
            <a:lvl8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8pPr>
            <a:lvl9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9pPr>
          </a:lstStyle>
          <a:p>
            <a:pPr lvl="0"/>
            <a:r>
              <a:rPr lang="en-US" noProof="0" dirty="0"/>
              <a:t>Highlight in </a:t>
            </a:r>
            <a:r>
              <a:rPr lang="en-US" noProof="0" dirty="0" err="1"/>
              <a:t>CorpoS</a:t>
            </a:r>
            <a:r>
              <a:rPr lang="en-US" noProof="0" dirty="0"/>
              <a:t>, 20 pt.</a:t>
            </a:r>
          </a:p>
        </p:txBody>
      </p:sp>
      <p:sp>
        <p:nvSpPr>
          <p:cNvPr id="66" name="Textplatzhalter 3"/>
          <p:cNvSpPr>
            <a:spLocks noGrp="1"/>
          </p:cNvSpPr>
          <p:nvPr>
            <p:ph type="body" sz="quarter" idx="17" hasCustomPrompt="1"/>
          </p:nvPr>
        </p:nvSpPr>
        <p:spPr>
          <a:xfrm>
            <a:off x="6969570" y="0"/>
            <a:ext cx="935513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67" name="Textplatzhalter 3"/>
          <p:cNvSpPr>
            <a:spLocks noGrp="1"/>
          </p:cNvSpPr>
          <p:nvPr>
            <p:ph type="body" sz="quarter" idx="18" hasCustomPrompt="1"/>
          </p:nvPr>
        </p:nvSpPr>
        <p:spPr>
          <a:xfrm>
            <a:off x="7980643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68" name="Textplatzhalter 3"/>
          <p:cNvSpPr>
            <a:spLocks noGrp="1"/>
          </p:cNvSpPr>
          <p:nvPr>
            <p:ph type="body" sz="quarter" idx="79" hasCustomPrompt="1"/>
          </p:nvPr>
        </p:nvSpPr>
        <p:spPr>
          <a:xfrm>
            <a:off x="9923631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</p:spTree>
    <p:extLst>
      <p:ext uri="{BB962C8B-B14F-4D97-AF65-F5344CB8AC3E}">
        <p14:creationId xmlns="" xmlns:p14="http://schemas.microsoft.com/office/powerpoint/2010/main" val="13864012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line // Body with descri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oliennummernplatzhalter 5"/>
          <p:cNvSpPr>
            <a:spLocks noGrp="1"/>
          </p:cNvSpPr>
          <p:nvPr>
            <p:ph type="sldNum" sz="quarter" idx="16"/>
          </p:nvPr>
        </p:nvSpPr>
        <p:spPr>
          <a:xfrm>
            <a:off x="11800801" y="6552000"/>
            <a:ext cx="323999" cy="306000"/>
          </a:xfrm>
        </p:spPr>
        <p:txBody>
          <a:bodyPr/>
          <a:lstStyle/>
          <a:p>
            <a:fld id="{AD1D1349-391B-44DC-865F-5996B3E40F26}" type="slidenum">
              <a:rPr lang="en-US" smtClean="0">
                <a:solidFill>
                  <a:prstClr val="black"/>
                </a:solidFill>
              </a:rPr>
              <a:pPr/>
              <a:t>‹Nº›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6" name="Textplatzhalter 3"/>
          <p:cNvSpPr>
            <a:spLocks noGrp="1"/>
          </p:cNvSpPr>
          <p:nvPr>
            <p:ph type="body" sz="quarter" idx="17" hasCustomPrompt="1"/>
          </p:nvPr>
        </p:nvSpPr>
        <p:spPr>
          <a:xfrm>
            <a:off x="6973200" y="0"/>
            <a:ext cx="936000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                                             </a:t>
            </a:r>
          </a:p>
        </p:txBody>
      </p:sp>
      <p:sp>
        <p:nvSpPr>
          <p:cNvPr id="17" name="Textplatzhalter 3"/>
          <p:cNvSpPr>
            <a:spLocks noGrp="1"/>
          </p:cNvSpPr>
          <p:nvPr>
            <p:ph type="body" sz="quarter" idx="18" hasCustomPrompt="1"/>
          </p:nvPr>
        </p:nvSpPr>
        <p:spPr>
          <a:xfrm>
            <a:off x="7984800" y="0"/>
            <a:ext cx="1872000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                                             </a:t>
            </a:r>
          </a:p>
        </p:txBody>
      </p:sp>
      <p:sp>
        <p:nvSpPr>
          <p:cNvPr id="18" name="Textplatzhalter 3"/>
          <p:cNvSpPr>
            <a:spLocks noGrp="1"/>
          </p:cNvSpPr>
          <p:nvPr>
            <p:ph type="body" sz="quarter" idx="19" hasCustomPrompt="1"/>
          </p:nvPr>
        </p:nvSpPr>
        <p:spPr>
          <a:xfrm>
            <a:off x="9928800" y="0"/>
            <a:ext cx="1872000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                                             </a:t>
            </a:r>
          </a:p>
        </p:txBody>
      </p:sp>
      <p:sp>
        <p:nvSpPr>
          <p:cNvPr id="10" name="Textplatzhalter 6"/>
          <p:cNvSpPr>
            <a:spLocks noGrp="1"/>
          </p:cNvSpPr>
          <p:nvPr>
            <p:ph type="body" sz="quarter" idx="22" hasCustomPrompt="1"/>
          </p:nvPr>
        </p:nvSpPr>
        <p:spPr>
          <a:xfrm>
            <a:off x="395289" y="5904000"/>
            <a:ext cx="11405511" cy="522000"/>
          </a:xfrm>
        </p:spPr>
        <p:txBody>
          <a:bodyPr/>
          <a:lstStyle>
            <a:lvl1pPr marL="0" indent="0">
              <a:spcAft>
                <a:spcPts val="0"/>
              </a:spcAft>
              <a:buFont typeface="Arial" panose="020B0604020202020204" pitchFamily="34" charset="0"/>
              <a:buNone/>
              <a:defRPr sz="1500"/>
            </a:lvl1pPr>
            <a:lvl2pPr marL="0" indent="0">
              <a:spcAft>
                <a:spcPts val="0"/>
              </a:spcAft>
              <a:buNone/>
              <a:defRPr sz="1500"/>
            </a:lvl2pPr>
            <a:lvl3pPr marL="0" indent="0">
              <a:spcAft>
                <a:spcPts val="0"/>
              </a:spcAft>
              <a:buNone/>
              <a:defRPr sz="1500"/>
            </a:lvl3pPr>
            <a:lvl4pPr marL="0" indent="0">
              <a:spcAft>
                <a:spcPts val="0"/>
              </a:spcAft>
              <a:buNone/>
              <a:defRPr sz="1500"/>
            </a:lvl4pPr>
            <a:lvl5pPr marL="0" indent="0">
              <a:spcAft>
                <a:spcPts val="0"/>
              </a:spcAft>
              <a:buNone/>
              <a:defRPr sz="1500"/>
            </a:lvl5pPr>
            <a:lvl6pPr marL="0" indent="0">
              <a:spcAft>
                <a:spcPts val="0"/>
              </a:spcAft>
              <a:buNone/>
              <a:defRPr sz="1500"/>
            </a:lvl6pPr>
            <a:lvl7pPr marL="0" indent="0">
              <a:spcAft>
                <a:spcPts val="0"/>
              </a:spcAft>
              <a:buNone/>
              <a:defRPr sz="1500"/>
            </a:lvl7pPr>
            <a:lvl8pPr marL="0" indent="0">
              <a:spcAft>
                <a:spcPts val="0"/>
              </a:spcAft>
              <a:buNone/>
              <a:defRPr sz="1500"/>
            </a:lvl8pPr>
            <a:lvl9pPr marL="0" indent="0">
              <a:spcAft>
                <a:spcPts val="0"/>
              </a:spcAft>
              <a:buNone/>
              <a:defRPr sz="1500"/>
            </a:lvl9pPr>
          </a:lstStyle>
          <a:p>
            <a:pPr lvl="0"/>
            <a:r>
              <a:rPr lang="en-US" dirty="0"/>
              <a:t>Description in </a:t>
            </a:r>
            <a:r>
              <a:rPr lang="en-US" noProof="0" dirty="0" err="1"/>
              <a:t>CorpoS</a:t>
            </a:r>
            <a:r>
              <a:rPr lang="en-US" dirty="0"/>
              <a:t> (</a:t>
            </a:r>
            <a:r>
              <a:rPr lang="en-US" noProof="0" dirty="0"/>
              <a:t>Body</a:t>
            </a:r>
            <a:r>
              <a:rPr lang="en-US" dirty="0"/>
              <a:t>) in 15 pt. 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9" name="Titel 1"/>
          <p:cNvSpPr>
            <a:spLocks noGrp="1"/>
          </p:cNvSpPr>
          <p:nvPr>
            <p:ph type="title" hasCustomPrompt="1"/>
          </p:nvPr>
        </p:nvSpPr>
        <p:spPr>
          <a:xfrm>
            <a:off x="395083" y="368300"/>
            <a:ext cx="11404800" cy="1008360"/>
          </a:xfrm>
        </p:spPr>
        <p:txBody>
          <a:bodyPr/>
          <a:lstStyle/>
          <a:p>
            <a:r>
              <a:rPr lang="en-US" noProof="0" dirty="0"/>
              <a:t>Headline on two lines in </a:t>
            </a:r>
            <a:r>
              <a:rPr lang="en-US" noProof="0" dirty="0" err="1"/>
              <a:t>CorpoA</a:t>
            </a:r>
            <a:r>
              <a:rPr lang="en-US" noProof="0" dirty="0"/>
              <a:t> (Headings) 30 pt. </a:t>
            </a:r>
            <a:br>
              <a:rPr lang="en-US" noProof="0" dirty="0"/>
            </a:br>
            <a:r>
              <a:rPr lang="en-US" noProof="0" dirty="0"/>
              <a:t>Lorem ipsum dolor sit </a:t>
            </a:r>
            <a:r>
              <a:rPr lang="en-US" noProof="0" dirty="0" err="1"/>
              <a:t>amet</a:t>
            </a:r>
            <a:r>
              <a:rPr lang="en-US" noProof="0" dirty="0"/>
              <a:t>.</a:t>
            </a:r>
            <a:endParaRPr lang="en-US" dirty="0"/>
          </a:p>
        </p:txBody>
      </p:sp>
      <p:sp>
        <p:nvSpPr>
          <p:cNvPr id="20" name="Inhaltsplatzhalter 6"/>
          <p:cNvSpPr>
            <a:spLocks noGrp="1"/>
          </p:cNvSpPr>
          <p:nvPr>
            <p:ph sz="quarter" idx="14" hasCustomPrompt="1"/>
          </p:nvPr>
        </p:nvSpPr>
        <p:spPr>
          <a:xfrm>
            <a:off x="395082" y="1511300"/>
            <a:ext cx="11404800" cy="4248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content or text in </a:t>
            </a:r>
            <a:r>
              <a:rPr lang="en-US" noProof="0" dirty="0" err="1"/>
              <a:t>CorpoS</a:t>
            </a:r>
            <a:r>
              <a:rPr lang="en-US" noProof="0" dirty="0"/>
              <a:t> (Body), 20 pt. </a:t>
            </a:r>
            <a:r>
              <a:rPr lang="en-US" dirty="0"/>
              <a:t>// for bullets: Home // Paragraph// Increase List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Eighth level</a:t>
            </a:r>
          </a:p>
          <a:p>
            <a:pPr lvl="8"/>
            <a:r>
              <a:rPr lang="en-US" dirty="0"/>
              <a:t>Ninth level</a:t>
            </a:r>
          </a:p>
        </p:txBody>
      </p:sp>
      <p:sp>
        <p:nvSpPr>
          <p:cNvPr id="21" name="Fußzeilenplatzhalter 4"/>
          <p:cNvSpPr>
            <a:spLocks noGrp="1"/>
          </p:cNvSpPr>
          <p:nvPr>
            <p:ph type="ftr" sz="quarter" idx="15"/>
          </p:nvPr>
        </p:nvSpPr>
        <p:spPr>
          <a:xfrm>
            <a:off x="3576536" y="6552000"/>
            <a:ext cx="7848000" cy="306000"/>
          </a:xfrm>
        </p:spPr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170804_One Pager_Extra-heavy On-road positioning_v2.pptx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2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95081" y="151202"/>
            <a:ext cx="5505133" cy="220274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1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9pPr>
          </a:lstStyle>
          <a:p>
            <a:pPr lvl="0"/>
            <a:r>
              <a:rPr lang="en-US" noProof="0" dirty="0"/>
              <a:t>Optional chapter heading</a:t>
            </a:r>
          </a:p>
        </p:txBody>
      </p:sp>
    </p:spTree>
    <p:extLst>
      <p:ext uri="{BB962C8B-B14F-4D97-AF65-F5344CB8AC3E}">
        <p14:creationId xmlns="" xmlns:p14="http://schemas.microsoft.com/office/powerpoint/2010/main" val="167843925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line // Multi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Raster" hidden="1"/>
          <p:cNvGrpSpPr/>
          <p:nvPr userDrawn="1"/>
        </p:nvGrpSpPr>
        <p:grpSpPr>
          <a:xfrm>
            <a:off x="-853" y="1"/>
            <a:ext cx="12192855" cy="6858000"/>
            <a:chOff x="-855" y="0"/>
            <a:chExt cx="12199205" cy="6858000"/>
          </a:xfrm>
        </p:grpSpPr>
        <p:sp>
          <p:nvSpPr>
            <p:cNvPr id="24" name="Komplett"/>
            <p:cNvSpPr/>
            <p:nvPr userDrawn="1"/>
          </p:nvSpPr>
          <p:spPr>
            <a:xfrm>
              <a:off x="0" y="822"/>
              <a:ext cx="12198350" cy="6857177"/>
            </a:xfrm>
            <a:prstGeom prst="rect">
              <a:avLst/>
            </a:prstGeom>
            <a:solidFill>
              <a:schemeClr val="accent1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grpSp>
          <p:nvGrpSpPr>
            <p:cNvPr id="2" name="Abstand Horizontal"/>
            <p:cNvGrpSpPr/>
            <p:nvPr userDrawn="1"/>
          </p:nvGrpSpPr>
          <p:grpSpPr>
            <a:xfrm>
              <a:off x="2995458" y="0"/>
              <a:ext cx="6207434" cy="6858000"/>
              <a:chOff x="2995458" y="0"/>
              <a:chExt cx="6207434" cy="6858000"/>
            </a:xfrm>
          </p:grpSpPr>
          <p:sp>
            <p:nvSpPr>
              <p:cNvPr id="28" name="Abstand Links"/>
              <p:cNvSpPr/>
              <p:nvPr userDrawn="1"/>
            </p:nvSpPr>
            <p:spPr>
              <a:xfrm>
                <a:off x="2995458" y="0"/>
                <a:ext cx="72000" cy="6857177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Abstand Mitte"/>
              <p:cNvSpPr/>
              <p:nvPr userDrawn="1"/>
            </p:nvSpPr>
            <p:spPr>
              <a:xfrm>
                <a:off x="6063175" y="823"/>
                <a:ext cx="72000" cy="6857177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Abstand Rechts"/>
              <p:cNvSpPr/>
              <p:nvPr userDrawn="1"/>
            </p:nvSpPr>
            <p:spPr>
              <a:xfrm>
                <a:off x="9130892" y="0"/>
                <a:ext cx="72000" cy="6857177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" name="Abstand Vertikal"/>
            <p:cNvGrpSpPr/>
            <p:nvPr userDrawn="1"/>
          </p:nvGrpSpPr>
          <p:grpSpPr>
            <a:xfrm>
              <a:off x="0" y="1083600"/>
              <a:ext cx="12198350" cy="4690800"/>
              <a:chOff x="0" y="1083600"/>
              <a:chExt cx="12198350" cy="4690800"/>
            </a:xfrm>
          </p:grpSpPr>
          <p:sp>
            <p:nvSpPr>
              <p:cNvPr id="45" name="Abstand Oben"/>
              <p:cNvSpPr/>
              <p:nvPr userDrawn="1"/>
            </p:nvSpPr>
            <p:spPr>
              <a:xfrm>
                <a:off x="855" y="2238300"/>
                <a:ext cx="12197495" cy="72000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6" name="Abstand Unten"/>
              <p:cNvSpPr/>
              <p:nvPr userDrawn="1"/>
            </p:nvSpPr>
            <p:spPr>
              <a:xfrm>
                <a:off x="0" y="4547700"/>
                <a:ext cx="12197495" cy="72000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7" name="Abstand Oben // Mitte"/>
              <p:cNvSpPr/>
              <p:nvPr userDrawn="1"/>
            </p:nvSpPr>
            <p:spPr>
              <a:xfrm>
                <a:off x="0" y="1083600"/>
                <a:ext cx="12197495" cy="72000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61" name="Abstand Unten // Mitte"/>
              <p:cNvSpPr/>
              <p:nvPr userDrawn="1"/>
            </p:nvSpPr>
            <p:spPr>
              <a:xfrm>
                <a:off x="0" y="5702400"/>
                <a:ext cx="12197495" cy="72000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" name="Horizontal" hidden="1"/>
            <p:cNvGrpSpPr/>
            <p:nvPr userDrawn="1"/>
          </p:nvGrpSpPr>
          <p:grpSpPr>
            <a:xfrm>
              <a:off x="0" y="0"/>
              <a:ext cx="12198350" cy="6858000"/>
              <a:chOff x="0" y="0"/>
              <a:chExt cx="12198350" cy="6858000"/>
            </a:xfrm>
          </p:grpSpPr>
          <p:sp>
            <p:nvSpPr>
              <p:cNvPr id="25" name="Links"/>
              <p:cNvSpPr/>
              <p:nvPr userDrawn="1"/>
            </p:nvSpPr>
            <p:spPr>
              <a:xfrm>
                <a:off x="0" y="823"/>
                <a:ext cx="6062400" cy="6857177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Rechts"/>
              <p:cNvSpPr/>
              <p:nvPr userDrawn="1"/>
            </p:nvSpPr>
            <p:spPr>
              <a:xfrm>
                <a:off x="6135950" y="823"/>
                <a:ext cx="6062400" cy="6857177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0" name="Links // Links"/>
              <p:cNvSpPr/>
              <p:nvPr userDrawn="1"/>
            </p:nvSpPr>
            <p:spPr>
              <a:xfrm>
                <a:off x="0" y="0"/>
                <a:ext cx="2995200" cy="6857177"/>
              </a:xfrm>
              <a:prstGeom prst="rect">
                <a:avLst/>
              </a:prstGeom>
              <a:solidFill>
                <a:schemeClr val="accent3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Links // Rechts"/>
              <p:cNvSpPr/>
              <p:nvPr userDrawn="1"/>
            </p:nvSpPr>
            <p:spPr>
              <a:xfrm>
                <a:off x="3067717" y="0"/>
                <a:ext cx="2995200" cy="6857177"/>
              </a:xfrm>
              <a:prstGeom prst="rect">
                <a:avLst/>
              </a:prstGeom>
              <a:solidFill>
                <a:schemeClr val="accent3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Rechts // Links"/>
              <p:cNvSpPr/>
              <p:nvPr userDrawn="1"/>
            </p:nvSpPr>
            <p:spPr>
              <a:xfrm>
                <a:off x="6135434" y="823"/>
                <a:ext cx="2995200" cy="6857177"/>
              </a:xfrm>
              <a:prstGeom prst="rect">
                <a:avLst/>
              </a:prstGeom>
              <a:solidFill>
                <a:schemeClr val="accent3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Rechts // Rechts"/>
              <p:cNvSpPr/>
              <p:nvPr userDrawn="1"/>
            </p:nvSpPr>
            <p:spPr>
              <a:xfrm>
                <a:off x="9203150" y="823"/>
                <a:ext cx="2995200" cy="6857177"/>
              </a:xfrm>
              <a:prstGeom prst="rect">
                <a:avLst/>
              </a:prstGeom>
              <a:solidFill>
                <a:schemeClr val="accent3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4" name="Vertikal" hidden="1"/>
            <p:cNvGrpSpPr/>
            <p:nvPr userDrawn="1"/>
          </p:nvGrpSpPr>
          <p:grpSpPr>
            <a:xfrm>
              <a:off x="-855" y="0"/>
              <a:ext cx="12199205" cy="6858000"/>
              <a:chOff x="-855" y="0"/>
              <a:chExt cx="12199205" cy="6858000"/>
            </a:xfrm>
          </p:grpSpPr>
          <p:sp>
            <p:nvSpPr>
              <p:cNvPr id="42" name="Oben"/>
              <p:cNvSpPr/>
              <p:nvPr userDrawn="1"/>
            </p:nvSpPr>
            <p:spPr>
              <a:xfrm>
                <a:off x="0" y="0"/>
                <a:ext cx="12198350" cy="2239200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3" name="Mitte"/>
              <p:cNvSpPr/>
              <p:nvPr userDrawn="1"/>
            </p:nvSpPr>
            <p:spPr>
              <a:xfrm>
                <a:off x="0" y="2309400"/>
                <a:ext cx="12198350" cy="2239200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4" name="Unten"/>
              <p:cNvSpPr/>
              <p:nvPr userDrawn="1"/>
            </p:nvSpPr>
            <p:spPr>
              <a:xfrm>
                <a:off x="0" y="4618800"/>
                <a:ext cx="12198350" cy="2239200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57" name="Oben // Oben"/>
              <p:cNvSpPr/>
              <p:nvPr userDrawn="1"/>
            </p:nvSpPr>
            <p:spPr>
              <a:xfrm>
                <a:off x="0" y="0"/>
                <a:ext cx="12198350" cy="1083600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Oben // Unten"/>
              <p:cNvSpPr/>
              <p:nvPr userDrawn="1"/>
            </p:nvSpPr>
            <p:spPr>
              <a:xfrm>
                <a:off x="0" y="1155600"/>
                <a:ext cx="12198350" cy="1083600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59" name="Unten // Oben"/>
              <p:cNvSpPr/>
              <p:nvPr userDrawn="1"/>
            </p:nvSpPr>
            <p:spPr>
              <a:xfrm>
                <a:off x="-855" y="4618800"/>
                <a:ext cx="12198350" cy="1083600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Unten // Unten"/>
              <p:cNvSpPr/>
              <p:nvPr userDrawn="1"/>
            </p:nvSpPr>
            <p:spPr>
              <a:xfrm>
                <a:off x="0" y="5774400"/>
                <a:ext cx="12198350" cy="1083600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70" name="Bildplatzhalter 8"/>
          <p:cNvSpPr>
            <a:spLocks noGrp="1"/>
          </p:cNvSpPr>
          <p:nvPr userDrawn="1">
            <p:ph type="pic" sz="quarter" idx="11" hasCustomPrompt="1"/>
          </p:nvPr>
        </p:nvSpPr>
        <p:spPr bwMode="gray">
          <a:xfrm>
            <a:off x="-1" y="4619701"/>
            <a:ext cx="6062400" cy="2239123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71" name="Bildplatzhalter 8"/>
          <p:cNvSpPr>
            <a:spLocks noGrp="1"/>
          </p:cNvSpPr>
          <p:nvPr userDrawn="1">
            <p:ph type="pic" sz="quarter" idx="12" hasCustomPrompt="1"/>
          </p:nvPr>
        </p:nvSpPr>
        <p:spPr bwMode="gray">
          <a:xfrm>
            <a:off x="9198361" y="-824"/>
            <a:ext cx="2993642" cy="6858824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72" name="Bildplatzhalter 8"/>
          <p:cNvSpPr>
            <a:spLocks noGrp="1"/>
          </p:cNvSpPr>
          <p:nvPr userDrawn="1">
            <p:ph type="pic" sz="quarter" idx="13" hasCustomPrompt="1"/>
          </p:nvPr>
        </p:nvSpPr>
        <p:spPr bwMode="gray">
          <a:xfrm>
            <a:off x="6131982" y="0"/>
            <a:ext cx="2994158" cy="10836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73" name="Bildplatzhalter 8"/>
          <p:cNvSpPr>
            <a:spLocks noGrp="1"/>
          </p:cNvSpPr>
          <p:nvPr userDrawn="1">
            <p:ph type="pic" sz="quarter" idx="14" hasCustomPrompt="1"/>
          </p:nvPr>
        </p:nvSpPr>
        <p:spPr bwMode="gray">
          <a:xfrm>
            <a:off x="6131982" y="1155600"/>
            <a:ext cx="2994158" cy="33921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74" name="Bildplatzhalter 8"/>
          <p:cNvSpPr>
            <a:spLocks noGrp="1"/>
          </p:cNvSpPr>
          <p:nvPr userDrawn="1">
            <p:ph type="pic" sz="quarter" idx="15" hasCustomPrompt="1"/>
          </p:nvPr>
        </p:nvSpPr>
        <p:spPr bwMode="gray">
          <a:xfrm>
            <a:off x="6131982" y="4619700"/>
            <a:ext cx="2993900" cy="22383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7" name="Titel 6"/>
          <p:cNvSpPr>
            <a:spLocks noGrp="1"/>
          </p:cNvSpPr>
          <p:nvPr>
            <p:ph type="title" hasCustomPrompt="1"/>
          </p:nvPr>
        </p:nvSpPr>
        <p:spPr bwMode="black">
          <a:xfrm>
            <a:off x="395083" y="368300"/>
            <a:ext cx="5508000" cy="100836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>Headline on two lines in </a:t>
            </a:r>
            <a:r>
              <a:rPr lang="en-US" noProof="0" dirty="0" err="1"/>
              <a:t>CorpoA</a:t>
            </a:r>
            <a:r>
              <a:rPr lang="en-US" noProof="0" dirty="0"/>
              <a:t> (Headings) 30 pt. </a:t>
            </a:r>
            <a:endParaRPr lang="en-US" dirty="0"/>
          </a:p>
        </p:txBody>
      </p:sp>
      <p:sp>
        <p:nvSpPr>
          <p:cNvPr id="62" name="Textplatzhalter 13"/>
          <p:cNvSpPr>
            <a:spLocks noGrp="1"/>
          </p:cNvSpPr>
          <p:nvPr>
            <p:ph type="body" sz="quarter" idx="20" hasCustomPrompt="1"/>
          </p:nvPr>
        </p:nvSpPr>
        <p:spPr bwMode="black">
          <a:xfrm>
            <a:off x="395082" y="1512001"/>
            <a:ext cx="5508000" cy="2949301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Insert text in </a:t>
            </a:r>
            <a:r>
              <a:rPr lang="en-US" noProof="0" dirty="0" err="1"/>
              <a:t>CorpoS</a:t>
            </a:r>
            <a:r>
              <a:rPr lang="en-US" noProof="0" dirty="0"/>
              <a:t> (Body), 20 pt. </a:t>
            </a:r>
            <a:r>
              <a:rPr lang="en-US" dirty="0"/>
              <a:t>// for bullets: Home // Paragraph// Increase/Decrease List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</p:txBody>
      </p:sp>
      <p:sp>
        <p:nvSpPr>
          <p:cNvPr id="63" name="Textplatzhalter 7"/>
          <p:cNvSpPr>
            <a:spLocks noGrp="1"/>
          </p:cNvSpPr>
          <p:nvPr>
            <p:ph type="body" sz="quarter" idx="21" hasCustomPrompt="1"/>
          </p:nvPr>
        </p:nvSpPr>
        <p:spPr bwMode="black">
          <a:xfrm>
            <a:off x="395081" y="151202"/>
            <a:ext cx="5505133" cy="220274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199">
                <a:solidFill>
                  <a:schemeClr val="tx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199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199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199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199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199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199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199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199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Optional chapter heading</a:t>
            </a:r>
          </a:p>
        </p:txBody>
      </p:sp>
      <p:sp>
        <p:nvSpPr>
          <p:cNvPr id="64" name="Textplatzhalter 3"/>
          <p:cNvSpPr>
            <a:spLocks noGrp="1"/>
          </p:cNvSpPr>
          <p:nvPr>
            <p:ph type="body" sz="quarter" idx="17" hasCustomPrompt="1"/>
          </p:nvPr>
        </p:nvSpPr>
        <p:spPr>
          <a:xfrm>
            <a:off x="6969570" y="0"/>
            <a:ext cx="935513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65" name="Textplatzhalter 3"/>
          <p:cNvSpPr>
            <a:spLocks noGrp="1"/>
          </p:cNvSpPr>
          <p:nvPr>
            <p:ph type="body" sz="quarter" idx="18" hasCustomPrompt="1"/>
          </p:nvPr>
        </p:nvSpPr>
        <p:spPr>
          <a:xfrm>
            <a:off x="7980643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66" name="Textplatzhalter 3"/>
          <p:cNvSpPr>
            <a:spLocks noGrp="1"/>
          </p:cNvSpPr>
          <p:nvPr>
            <p:ph type="body" sz="quarter" idx="19" hasCustomPrompt="1"/>
          </p:nvPr>
        </p:nvSpPr>
        <p:spPr>
          <a:xfrm>
            <a:off x="9923631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grpSp>
        <p:nvGrpSpPr>
          <p:cNvPr id="93" name="Hinweis oben"/>
          <p:cNvGrpSpPr/>
          <p:nvPr userDrawn="1"/>
        </p:nvGrpSpPr>
        <p:grpSpPr bwMode="black">
          <a:xfrm>
            <a:off x="395081" y="-468001"/>
            <a:ext cx="11400250" cy="360000"/>
            <a:chOff x="395287" y="-468000"/>
            <a:chExt cx="11406188" cy="360000"/>
          </a:xfrm>
        </p:grpSpPr>
        <p:cxnSp>
          <p:nvCxnSpPr>
            <p:cNvPr id="96" name="32,78 // 15,84"/>
            <p:cNvCxnSpPr/>
            <p:nvPr userDrawn="1"/>
          </p:nvCxnSpPr>
          <p:spPr bwMode="black">
            <a:xfrm>
              <a:off x="11801475" y="-468000"/>
              <a:ext cx="0" cy="360000"/>
            </a:xfrm>
            <a:prstGeom prst="line">
              <a:avLst/>
            </a:prstGeom>
            <a:ln w="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1,1 // 15,84"/>
            <p:cNvCxnSpPr/>
            <p:nvPr userDrawn="1"/>
          </p:nvCxnSpPr>
          <p:spPr bwMode="black">
            <a:xfrm>
              <a:off x="395287" y="-468000"/>
              <a:ext cx="0" cy="360000"/>
            </a:xfrm>
            <a:prstGeom prst="line">
              <a:avLst/>
            </a:prstGeom>
            <a:ln w="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8" name="32,78 // 15,84"/>
          <p:cNvCxnSpPr/>
          <p:nvPr userDrawn="1"/>
        </p:nvCxnSpPr>
        <p:spPr bwMode="black">
          <a:xfrm>
            <a:off x="11795331" y="6965999"/>
            <a:ext cx="0" cy="36000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1,1 // 15,84"/>
          <p:cNvCxnSpPr/>
          <p:nvPr userDrawn="1"/>
        </p:nvCxnSpPr>
        <p:spPr bwMode="black">
          <a:xfrm>
            <a:off x="395082" y="6965999"/>
            <a:ext cx="0" cy="36000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17,85 // 8,32"/>
          <p:cNvCxnSpPr/>
          <p:nvPr userDrawn="1"/>
        </p:nvCxnSpPr>
        <p:spPr bwMode="black">
          <a:xfrm>
            <a:off x="12303153" y="6429376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4,2 // 5,33"/>
          <p:cNvCxnSpPr/>
          <p:nvPr userDrawn="1"/>
        </p:nvCxnSpPr>
        <p:spPr bwMode="black">
          <a:xfrm>
            <a:off x="12303156" y="1506538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1,02 // 8,5"/>
          <p:cNvCxnSpPr/>
          <p:nvPr userDrawn="1"/>
        </p:nvCxnSpPr>
        <p:spPr bwMode="black">
          <a:xfrm>
            <a:off x="12298392" y="367505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17,85 // 8,32"/>
          <p:cNvCxnSpPr/>
          <p:nvPr userDrawn="1"/>
        </p:nvCxnSpPr>
        <p:spPr bwMode="black">
          <a:xfrm>
            <a:off x="-455571" y="6433248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4,2 // 5,33"/>
          <p:cNvCxnSpPr/>
          <p:nvPr userDrawn="1"/>
        </p:nvCxnSpPr>
        <p:spPr bwMode="black">
          <a:xfrm>
            <a:off x="-462995" y="1511999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1,02 // 8,5"/>
          <p:cNvCxnSpPr/>
          <p:nvPr userDrawn="1"/>
        </p:nvCxnSpPr>
        <p:spPr bwMode="black">
          <a:xfrm>
            <a:off x="-446045" y="362743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406744073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ultipictur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Raster" hidden="1"/>
          <p:cNvGrpSpPr/>
          <p:nvPr userDrawn="1"/>
        </p:nvGrpSpPr>
        <p:grpSpPr>
          <a:xfrm>
            <a:off x="-853" y="1"/>
            <a:ext cx="12192855" cy="6858000"/>
            <a:chOff x="-855" y="0"/>
            <a:chExt cx="12199205" cy="6858000"/>
          </a:xfrm>
        </p:grpSpPr>
        <p:sp>
          <p:nvSpPr>
            <p:cNvPr id="51" name="Komplett"/>
            <p:cNvSpPr/>
            <p:nvPr userDrawn="1"/>
          </p:nvSpPr>
          <p:spPr>
            <a:xfrm>
              <a:off x="0" y="822"/>
              <a:ext cx="12198350" cy="6857177"/>
            </a:xfrm>
            <a:prstGeom prst="rect">
              <a:avLst/>
            </a:prstGeom>
            <a:solidFill>
              <a:schemeClr val="accent1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grpSp>
          <p:nvGrpSpPr>
            <p:cNvPr id="52" name="Abstand Horizontal" hidden="1"/>
            <p:cNvGrpSpPr/>
            <p:nvPr userDrawn="1"/>
          </p:nvGrpSpPr>
          <p:grpSpPr>
            <a:xfrm>
              <a:off x="2995458" y="0"/>
              <a:ext cx="6207434" cy="6858000"/>
              <a:chOff x="2995458" y="0"/>
              <a:chExt cx="6207434" cy="6858000"/>
            </a:xfrm>
          </p:grpSpPr>
          <p:sp>
            <p:nvSpPr>
              <p:cNvPr id="105" name="Abstand Links"/>
              <p:cNvSpPr/>
              <p:nvPr userDrawn="1"/>
            </p:nvSpPr>
            <p:spPr>
              <a:xfrm>
                <a:off x="2995458" y="0"/>
                <a:ext cx="72000" cy="6857177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06" name="Abstand Mitte"/>
              <p:cNvSpPr/>
              <p:nvPr userDrawn="1"/>
            </p:nvSpPr>
            <p:spPr>
              <a:xfrm>
                <a:off x="6063175" y="823"/>
                <a:ext cx="72000" cy="6857177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07" name="Abstand Rechts"/>
              <p:cNvSpPr/>
              <p:nvPr userDrawn="1"/>
            </p:nvSpPr>
            <p:spPr>
              <a:xfrm>
                <a:off x="9130892" y="823"/>
                <a:ext cx="72000" cy="6857177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Abstand Vertikal" hidden="1"/>
            <p:cNvGrpSpPr/>
            <p:nvPr userDrawn="1"/>
          </p:nvGrpSpPr>
          <p:grpSpPr>
            <a:xfrm>
              <a:off x="0" y="1083600"/>
              <a:ext cx="12198350" cy="4690800"/>
              <a:chOff x="0" y="1083600"/>
              <a:chExt cx="12198350" cy="4690800"/>
            </a:xfrm>
          </p:grpSpPr>
          <p:sp>
            <p:nvSpPr>
              <p:cNvPr id="101" name="Abstand Oben"/>
              <p:cNvSpPr/>
              <p:nvPr userDrawn="1"/>
            </p:nvSpPr>
            <p:spPr>
              <a:xfrm>
                <a:off x="855" y="2238300"/>
                <a:ext cx="12197495" cy="72000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02" name="Abstand Unten"/>
              <p:cNvSpPr/>
              <p:nvPr userDrawn="1"/>
            </p:nvSpPr>
            <p:spPr>
              <a:xfrm>
                <a:off x="0" y="4547700"/>
                <a:ext cx="12197495" cy="72000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03" name="Abstand Oben // Mitte"/>
              <p:cNvSpPr/>
              <p:nvPr userDrawn="1"/>
            </p:nvSpPr>
            <p:spPr>
              <a:xfrm>
                <a:off x="0" y="1083600"/>
                <a:ext cx="12197495" cy="72000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04" name="Abstand Unten // Mitte"/>
              <p:cNvSpPr/>
              <p:nvPr userDrawn="1"/>
            </p:nvSpPr>
            <p:spPr>
              <a:xfrm>
                <a:off x="0" y="5702400"/>
                <a:ext cx="12197495" cy="72000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Horizontal" hidden="1"/>
            <p:cNvGrpSpPr/>
            <p:nvPr userDrawn="1"/>
          </p:nvGrpSpPr>
          <p:grpSpPr>
            <a:xfrm>
              <a:off x="0" y="0"/>
              <a:ext cx="12198350" cy="6858000"/>
              <a:chOff x="0" y="0"/>
              <a:chExt cx="12198350" cy="6858000"/>
            </a:xfrm>
          </p:grpSpPr>
          <p:sp>
            <p:nvSpPr>
              <p:cNvPr id="95" name="Links"/>
              <p:cNvSpPr/>
              <p:nvPr userDrawn="1"/>
            </p:nvSpPr>
            <p:spPr>
              <a:xfrm>
                <a:off x="0" y="823"/>
                <a:ext cx="6062400" cy="6857177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96" name="Rechts"/>
              <p:cNvSpPr/>
              <p:nvPr userDrawn="1"/>
            </p:nvSpPr>
            <p:spPr>
              <a:xfrm>
                <a:off x="6135950" y="823"/>
                <a:ext cx="6062400" cy="6857177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97" name="Links // Links"/>
              <p:cNvSpPr/>
              <p:nvPr userDrawn="1"/>
            </p:nvSpPr>
            <p:spPr>
              <a:xfrm>
                <a:off x="0" y="0"/>
                <a:ext cx="2995200" cy="6857177"/>
              </a:xfrm>
              <a:prstGeom prst="rect">
                <a:avLst/>
              </a:prstGeom>
              <a:solidFill>
                <a:schemeClr val="accent3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98" name="Links // Rechts"/>
              <p:cNvSpPr/>
              <p:nvPr userDrawn="1"/>
            </p:nvSpPr>
            <p:spPr>
              <a:xfrm>
                <a:off x="3067717" y="0"/>
                <a:ext cx="2995200" cy="6857177"/>
              </a:xfrm>
              <a:prstGeom prst="rect">
                <a:avLst/>
              </a:prstGeom>
              <a:solidFill>
                <a:schemeClr val="accent3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99" name="Rechts // Links"/>
              <p:cNvSpPr/>
              <p:nvPr userDrawn="1"/>
            </p:nvSpPr>
            <p:spPr>
              <a:xfrm>
                <a:off x="6135434" y="823"/>
                <a:ext cx="2995200" cy="6857177"/>
              </a:xfrm>
              <a:prstGeom prst="rect">
                <a:avLst/>
              </a:prstGeom>
              <a:solidFill>
                <a:schemeClr val="accent3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00" name="Rechts // Rechts"/>
              <p:cNvSpPr/>
              <p:nvPr userDrawn="1"/>
            </p:nvSpPr>
            <p:spPr>
              <a:xfrm>
                <a:off x="9203150" y="823"/>
                <a:ext cx="2995200" cy="6857177"/>
              </a:xfrm>
              <a:prstGeom prst="rect">
                <a:avLst/>
              </a:prstGeom>
              <a:solidFill>
                <a:schemeClr val="accent3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5" name="Vertikal" hidden="1"/>
            <p:cNvGrpSpPr/>
            <p:nvPr userDrawn="1"/>
          </p:nvGrpSpPr>
          <p:grpSpPr>
            <a:xfrm>
              <a:off x="-855" y="0"/>
              <a:ext cx="12199205" cy="6858000"/>
              <a:chOff x="-855" y="0"/>
              <a:chExt cx="12199205" cy="6858000"/>
            </a:xfrm>
          </p:grpSpPr>
          <p:sp>
            <p:nvSpPr>
              <p:cNvPr id="56" name="Oben"/>
              <p:cNvSpPr/>
              <p:nvPr userDrawn="1"/>
            </p:nvSpPr>
            <p:spPr>
              <a:xfrm>
                <a:off x="0" y="0"/>
                <a:ext cx="12198350" cy="2239200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Mitte"/>
              <p:cNvSpPr/>
              <p:nvPr userDrawn="1"/>
            </p:nvSpPr>
            <p:spPr>
              <a:xfrm>
                <a:off x="0" y="2309400"/>
                <a:ext cx="12198350" cy="2239200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64" name="Unten"/>
              <p:cNvSpPr/>
              <p:nvPr userDrawn="1"/>
            </p:nvSpPr>
            <p:spPr>
              <a:xfrm>
                <a:off x="0" y="4618800"/>
                <a:ext cx="12198350" cy="2239200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66" name="Oben // Oben"/>
              <p:cNvSpPr/>
              <p:nvPr userDrawn="1"/>
            </p:nvSpPr>
            <p:spPr>
              <a:xfrm>
                <a:off x="0" y="0"/>
                <a:ext cx="12198350" cy="1083600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92" name="Oben // Unten"/>
              <p:cNvSpPr/>
              <p:nvPr userDrawn="1"/>
            </p:nvSpPr>
            <p:spPr>
              <a:xfrm>
                <a:off x="0" y="1155600"/>
                <a:ext cx="12198350" cy="1083600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93" name="Unten // Oben"/>
              <p:cNvSpPr/>
              <p:nvPr userDrawn="1"/>
            </p:nvSpPr>
            <p:spPr>
              <a:xfrm>
                <a:off x="-855" y="4618800"/>
                <a:ext cx="12198350" cy="1083600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94" name="Unten // Unten"/>
              <p:cNvSpPr/>
              <p:nvPr userDrawn="1"/>
            </p:nvSpPr>
            <p:spPr>
              <a:xfrm>
                <a:off x="0" y="5774400"/>
                <a:ext cx="12198350" cy="1083600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69" name="Bildplatzhalter 8"/>
          <p:cNvSpPr>
            <a:spLocks noGrp="1"/>
          </p:cNvSpPr>
          <p:nvPr userDrawn="1">
            <p:ph type="pic" sz="quarter" idx="10" hasCustomPrompt="1"/>
          </p:nvPr>
        </p:nvSpPr>
        <p:spPr bwMode="gray">
          <a:xfrm>
            <a:off x="0" y="2310301"/>
            <a:ext cx="6062400" cy="45477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70" name="Bildplatzhalter 8"/>
          <p:cNvSpPr>
            <a:spLocks noGrp="1"/>
          </p:cNvSpPr>
          <p:nvPr userDrawn="1">
            <p:ph type="pic" sz="quarter" idx="11" hasCustomPrompt="1"/>
          </p:nvPr>
        </p:nvSpPr>
        <p:spPr bwMode="gray">
          <a:xfrm>
            <a:off x="0" y="0"/>
            <a:ext cx="6062400" cy="22383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71" name="Bildplatzhalter 8"/>
          <p:cNvSpPr>
            <a:spLocks noGrp="1"/>
          </p:cNvSpPr>
          <p:nvPr userDrawn="1">
            <p:ph type="pic" sz="quarter" idx="12" hasCustomPrompt="1"/>
          </p:nvPr>
        </p:nvSpPr>
        <p:spPr bwMode="gray">
          <a:xfrm>
            <a:off x="9198361" y="1"/>
            <a:ext cx="2993642" cy="6858001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72" name="Bildplatzhalter 8"/>
          <p:cNvSpPr>
            <a:spLocks noGrp="1"/>
          </p:cNvSpPr>
          <p:nvPr userDrawn="1">
            <p:ph type="pic" sz="quarter" idx="13" hasCustomPrompt="1"/>
          </p:nvPr>
        </p:nvSpPr>
        <p:spPr bwMode="gray">
          <a:xfrm>
            <a:off x="6131982" y="5774400"/>
            <a:ext cx="2994158" cy="10836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73" name="Bildplatzhalter 8"/>
          <p:cNvSpPr>
            <a:spLocks noGrp="1"/>
          </p:cNvSpPr>
          <p:nvPr>
            <p:ph type="pic" sz="quarter" idx="14" hasCustomPrompt="1"/>
          </p:nvPr>
        </p:nvSpPr>
        <p:spPr bwMode="gray">
          <a:xfrm>
            <a:off x="6131982" y="2309400"/>
            <a:ext cx="2994158" cy="33930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74" name="Bildplatzhalter 8"/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6131982" y="0"/>
            <a:ext cx="2994158" cy="22383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58" name="Textplatzhalter 3"/>
          <p:cNvSpPr>
            <a:spLocks noGrp="1"/>
          </p:cNvSpPr>
          <p:nvPr>
            <p:ph type="body" sz="quarter" idx="17" hasCustomPrompt="1"/>
          </p:nvPr>
        </p:nvSpPr>
        <p:spPr>
          <a:xfrm>
            <a:off x="6969570" y="0"/>
            <a:ext cx="935513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59" name="Textplatzhalter 3"/>
          <p:cNvSpPr>
            <a:spLocks noGrp="1"/>
          </p:cNvSpPr>
          <p:nvPr>
            <p:ph type="body" sz="quarter" idx="18" hasCustomPrompt="1"/>
          </p:nvPr>
        </p:nvSpPr>
        <p:spPr>
          <a:xfrm>
            <a:off x="7980643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60" name="Textplatzhalter 3"/>
          <p:cNvSpPr>
            <a:spLocks noGrp="1"/>
          </p:cNvSpPr>
          <p:nvPr>
            <p:ph type="body" sz="quarter" idx="19" hasCustomPrompt="1"/>
          </p:nvPr>
        </p:nvSpPr>
        <p:spPr>
          <a:xfrm>
            <a:off x="9923631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grpSp>
        <p:nvGrpSpPr>
          <p:cNvPr id="91" name="Hinweis oben"/>
          <p:cNvGrpSpPr/>
          <p:nvPr userDrawn="1"/>
        </p:nvGrpSpPr>
        <p:grpSpPr bwMode="black">
          <a:xfrm>
            <a:off x="395081" y="-468001"/>
            <a:ext cx="11400250" cy="360000"/>
            <a:chOff x="395287" y="-468000"/>
            <a:chExt cx="11406188" cy="360000"/>
          </a:xfrm>
        </p:grpSpPr>
        <p:cxnSp>
          <p:nvCxnSpPr>
            <p:cNvPr id="110" name="32,78 // 15,84"/>
            <p:cNvCxnSpPr/>
            <p:nvPr userDrawn="1"/>
          </p:nvCxnSpPr>
          <p:spPr bwMode="black">
            <a:xfrm>
              <a:off x="11801475" y="-468000"/>
              <a:ext cx="0" cy="360000"/>
            </a:xfrm>
            <a:prstGeom prst="line">
              <a:avLst/>
            </a:prstGeom>
            <a:ln w="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1,1 // 15,84"/>
            <p:cNvCxnSpPr/>
            <p:nvPr userDrawn="1"/>
          </p:nvCxnSpPr>
          <p:spPr bwMode="black">
            <a:xfrm>
              <a:off x="395287" y="-468000"/>
              <a:ext cx="0" cy="360000"/>
            </a:xfrm>
            <a:prstGeom prst="line">
              <a:avLst/>
            </a:prstGeom>
            <a:ln w="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12" name="32,78 // 15,84"/>
          <p:cNvCxnSpPr/>
          <p:nvPr userDrawn="1"/>
        </p:nvCxnSpPr>
        <p:spPr bwMode="black">
          <a:xfrm>
            <a:off x="11795331" y="6965999"/>
            <a:ext cx="0" cy="36000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1,1 // 15,84"/>
          <p:cNvCxnSpPr/>
          <p:nvPr userDrawn="1"/>
        </p:nvCxnSpPr>
        <p:spPr bwMode="black">
          <a:xfrm>
            <a:off x="395082" y="6965999"/>
            <a:ext cx="0" cy="36000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17,85 // 8,32"/>
          <p:cNvCxnSpPr/>
          <p:nvPr userDrawn="1"/>
        </p:nvCxnSpPr>
        <p:spPr bwMode="black">
          <a:xfrm>
            <a:off x="12303153" y="6429376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4,2 // 5,33"/>
          <p:cNvCxnSpPr/>
          <p:nvPr userDrawn="1"/>
        </p:nvCxnSpPr>
        <p:spPr bwMode="black">
          <a:xfrm>
            <a:off x="12303156" y="1506538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1,02 // 8,5"/>
          <p:cNvCxnSpPr/>
          <p:nvPr userDrawn="1"/>
        </p:nvCxnSpPr>
        <p:spPr bwMode="black">
          <a:xfrm>
            <a:off x="12298392" y="367505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17,85 // 8,32"/>
          <p:cNvCxnSpPr/>
          <p:nvPr userDrawn="1"/>
        </p:nvCxnSpPr>
        <p:spPr bwMode="black">
          <a:xfrm>
            <a:off x="-455571" y="6433248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4,2 // 5,33"/>
          <p:cNvCxnSpPr/>
          <p:nvPr userDrawn="1"/>
        </p:nvCxnSpPr>
        <p:spPr bwMode="black">
          <a:xfrm>
            <a:off x="-462995" y="1511999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1,02 // 8,5"/>
          <p:cNvCxnSpPr/>
          <p:nvPr userDrawn="1"/>
        </p:nvCxnSpPr>
        <p:spPr bwMode="black">
          <a:xfrm>
            <a:off x="-446045" y="362743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25957017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ultipictur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Raster" hidden="1"/>
          <p:cNvGrpSpPr/>
          <p:nvPr userDrawn="1"/>
        </p:nvGrpSpPr>
        <p:grpSpPr>
          <a:xfrm>
            <a:off x="-853" y="1"/>
            <a:ext cx="12192855" cy="6858000"/>
            <a:chOff x="-855" y="0"/>
            <a:chExt cx="12199205" cy="6858000"/>
          </a:xfrm>
        </p:grpSpPr>
        <p:sp>
          <p:nvSpPr>
            <p:cNvPr id="52" name="Komplett"/>
            <p:cNvSpPr/>
            <p:nvPr userDrawn="1"/>
          </p:nvSpPr>
          <p:spPr>
            <a:xfrm>
              <a:off x="0" y="822"/>
              <a:ext cx="12198350" cy="6857177"/>
            </a:xfrm>
            <a:prstGeom prst="rect">
              <a:avLst/>
            </a:prstGeom>
            <a:solidFill>
              <a:schemeClr val="accent1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grpSp>
          <p:nvGrpSpPr>
            <p:cNvPr id="53" name="Abstand Horizontal" hidden="1"/>
            <p:cNvGrpSpPr/>
            <p:nvPr userDrawn="1"/>
          </p:nvGrpSpPr>
          <p:grpSpPr>
            <a:xfrm>
              <a:off x="2995458" y="0"/>
              <a:ext cx="6207434" cy="6858000"/>
              <a:chOff x="2995458" y="0"/>
              <a:chExt cx="6207434" cy="6858000"/>
            </a:xfrm>
          </p:grpSpPr>
          <p:sp>
            <p:nvSpPr>
              <p:cNvPr id="105" name="Abstand Links"/>
              <p:cNvSpPr/>
              <p:nvPr userDrawn="1"/>
            </p:nvSpPr>
            <p:spPr>
              <a:xfrm>
                <a:off x="2995458" y="0"/>
                <a:ext cx="72000" cy="6857177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06" name="Abstand Mitte"/>
              <p:cNvSpPr/>
              <p:nvPr userDrawn="1"/>
            </p:nvSpPr>
            <p:spPr>
              <a:xfrm>
                <a:off x="6063175" y="823"/>
                <a:ext cx="72000" cy="6857177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07" name="Abstand Rechts"/>
              <p:cNvSpPr/>
              <p:nvPr userDrawn="1"/>
            </p:nvSpPr>
            <p:spPr>
              <a:xfrm>
                <a:off x="9130892" y="0"/>
                <a:ext cx="72000" cy="6857177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Abstand Vertikal" hidden="1"/>
            <p:cNvGrpSpPr/>
            <p:nvPr userDrawn="1"/>
          </p:nvGrpSpPr>
          <p:grpSpPr>
            <a:xfrm>
              <a:off x="0" y="1083600"/>
              <a:ext cx="12198350" cy="4690800"/>
              <a:chOff x="0" y="1083600"/>
              <a:chExt cx="12198350" cy="4690800"/>
            </a:xfrm>
          </p:grpSpPr>
          <p:sp>
            <p:nvSpPr>
              <p:cNvPr id="101" name="Abstand Oben"/>
              <p:cNvSpPr/>
              <p:nvPr userDrawn="1"/>
            </p:nvSpPr>
            <p:spPr>
              <a:xfrm>
                <a:off x="855" y="2238300"/>
                <a:ext cx="12197495" cy="72000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02" name="Abstand Unten"/>
              <p:cNvSpPr/>
              <p:nvPr userDrawn="1"/>
            </p:nvSpPr>
            <p:spPr>
              <a:xfrm>
                <a:off x="0" y="4547700"/>
                <a:ext cx="12197495" cy="72000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03" name="Abstand Oben // Mitte"/>
              <p:cNvSpPr/>
              <p:nvPr userDrawn="1"/>
            </p:nvSpPr>
            <p:spPr>
              <a:xfrm>
                <a:off x="0" y="1083600"/>
                <a:ext cx="12197495" cy="72000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04" name="Abstand Unten // Mitte"/>
              <p:cNvSpPr/>
              <p:nvPr userDrawn="1"/>
            </p:nvSpPr>
            <p:spPr>
              <a:xfrm>
                <a:off x="0" y="5702400"/>
                <a:ext cx="12197495" cy="72000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5" name="Horizontal" hidden="1"/>
            <p:cNvGrpSpPr/>
            <p:nvPr userDrawn="1"/>
          </p:nvGrpSpPr>
          <p:grpSpPr>
            <a:xfrm>
              <a:off x="0" y="0"/>
              <a:ext cx="12198350" cy="6858000"/>
              <a:chOff x="0" y="0"/>
              <a:chExt cx="12198350" cy="6858000"/>
            </a:xfrm>
          </p:grpSpPr>
          <p:sp>
            <p:nvSpPr>
              <p:cNvPr id="95" name="Links"/>
              <p:cNvSpPr/>
              <p:nvPr userDrawn="1"/>
            </p:nvSpPr>
            <p:spPr>
              <a:xfrm>
                <a:off x="0" y="823"/>
                <a:ext cx="6062400" cy="6857177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96" name="Rechts"/>
              <p:cNvSpPr/>
              <p:nvPr userDrawn="1"/>
            </p:nvSpPr>
            <p:spPr>
              <a:xfrm>
                <a:off x="6135950" y="823"/>
                <a:ext cx="6062400" cy="6857177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97" name="Links // Links"/>
              <p:cNvSpPr/>
              <p:nvPr userDrawn="1"/>
            </p:nvSpPr>
            <p:spPr>
              <a:xfrm>
                <a:off x="0" y="0"/>
                <a:ext cx="2995200" cy="6857177"/>
              </a:xfrm>
              <a:prstGeom prst="rect">
                <a:avLst/>
              </a:prstGeom>
              <a:solidFill>
                <a:schemeClr val="accent3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98" name="Links // Rechts"/>
              <p:cNvSpPr/>
              <p:nvPr userDrawn="1"/>
            </p:nvSpPr>
            <p:spPr>
              <a:xfrm>
                <a:off x="3067717" y="0"/>
                <a:ext cx="2995200" cy="6857177"/>
              </a:xfrm>
              <a:prstGeom prst="rect">
                <a:avLst/>
              </a:prstGeom>
              <a:solidFill>
                <a:schemeClr val="accent3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99" name="Rechts // Links"/>
              <p:cNvSpPr/>
              <p:nvPr userDrawn="1"/>
            </p:nvSpPr>
            <p:spPr>
              <a:xfrm>
                <a:off x="6135434" y="823"/>
                <a:ext cx="2995200" cy="6857177"/>
              </a:xfrm>
              <a:prstGeom prst="rect">
                <a:avLst/>
              </a:prstGeom>
              <a:solidFill>
                <a:schemeClr val="accent3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00" name="Rechts // Rechts"/>
              <p:cNvSpPr/>
              <p:nvPr userDrawn="1"/>
            </p:nvSpPr>
            <p:spPr>
              <a:xfrm>
                <a:off x="9203150" y="823"/>
                <a:ext cx="2995200" cy="6857177"/>
              </a:xfrm>
              <a:prstGeom prst="rect">
                <a:avLst/>
              </a:prstGeom>
              <a:solidFill>
                <a:schemeClr val="accent3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6" name="Vertikal" hidden="1"/>
            <p:cNvGrpSpPr/>
            <p:nvPr userDrawn="1"/>
          </p:nvGrpSpPr>
          <p:grpSpPr>
            <a:xfrm>
              <a:off x="-855" y="0"/>
              <a:ext cx="12199205" cy="6858000"/>
              <a:chOff x="-855" y="0"/>
              <a:chExt cx="12199205" cy="6858000"/>
            </a:xfrm>
          </p:grpSpPr>
          <p:sp>
            <p:nvSpPr>
              <p:cNvPr id="62" name="Oben"/>
              <p:cNvSpPr/>
              <p:nvPr userDrawn="1"/>
            </p:nvSpPr>
            <p:spPr>
              <a:xfrm>
                <a:off x="0" y="0"/>
                <a:ext cx="12198350" cy="2239200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64" name="Mitte"/>
              <p:cNvSpPr/>
              <p:nvPr userDrawn="1"/>
            </p:nvSpPr>
            <p:spPr>
              <a:xfrm>
                <a:off x="0" y="2309400"/>
                <a:ext cx="12198350" cy="2239200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66" name="Unten"/>
              <p:cNvSpPr/>
              <p:nvPr userDrawn="1"/>
            </p:nvSpPr>
            <p:spPr>
              <a:xfrm>
                <a:off x="0" y="4618800"/>
                <a:ext cx="12198350" cy="2239200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67" name="Oben // Oben"/>
              <p:cNvSpPr/>
              <p:nvPr userDrawn="1"/>
            </p:nvSpPr>
            <p:spPr>
              <a:xfrm>
                <a:off x="0" y="0"/>
                <a:ext cx="12198350" cy="1083600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68" name="Oben // Unten"/>
              <p:cNvSpPr/>
              <p:nvPr userDrawn="1"/>
            </p:nvSpPr>
            <p:spPr>
              <a:xfrm>
                <a:off x="0" y="1155600"/>
                <a:ext cx="12198350" cy="1083600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93" name="Unten // Oben"/>
              <p:cNvSpPr/>
              <p:nvPr userDrawn="1"/>
            </p:nvSpPr>
            <p:spPr>
              <a:xfrm>
                <a:off x="-855" y="4618800"/>
                <a:ext cx="12198350" cy="1083600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94" name="Unten // Unten"/>
              <p:cNvSpPr/>
              <p:nvPr userDrawn="1"/>
            </p:nvSpPr>
            <p:spPr>
              <a:xfrm>
                <a:off x="0" y="5774400"/>
                <a:ext cx="12198350" cy="1083600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69" name="Bildplatzhalter 8"/>
          <p:cNvSpPr>
            <a:spLocks noGrp="1"/>
          </p:cNvSpPr>
          <p:nvPr userDrawn="1">
            <p:ph type="pic" sz="quarter" idx="10" hasCustomPrompt="1"/>
          </p:nvPr>
        </p:nvSpPr>
        <p:spPr bwMode="gray">
          <a:xfrm>
            <a:off x="0" y="-1"/>
            <a:ext cx="6062400" cy="6858001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71" name="Bildplatzhalter 8"/>
          <p:cNvSpPr>
            <a:spLocks noGrp="1"/>
          </p:cNvSpPr>
          <p:nvPr userDrawn="1">
            <p:ph type="pic" sz="quarter" idx="12" hasCustomPrompt="1"/>
          </p:nvPr>
        </p:nvSpPr>
        <p:spPr bwMode="gray">
          <a:xfrm>
            <a:off x="9198361" y="0"/>
            <a:ext cx="2993642" cy="10836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72" name="Bildplatzhalter 8"/>
          <p:cNvSpPr>
            <a:spLocks noGrp="1"/>
          </p:cNvSpPr>
          <p:nvPr userDrawn="1">
            <p:ph type="pic" sz="quarter" idx="13" hasCustomPrompt="1"/>
          </p:nvPr>
        </p:nvSpPr>
        <p:spPr bwMode="gray">
          <a:xfrm>
            <a:off x="6132757" y="5774400"/>
            <a:ext cx="2993383" cy="10836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73" name="Bildplatzhalter 8"/>
          <p:cNvSpPr>
            <a:spLocks noGrp="1"/>
          </p:cNvSpPr>
          <p:nvPr>
            <p:ph type="pic" sz="quarter" idx="14" hasCustomPrompt="1"/>
          </p:nvPr>
        </p:nvSpPr>
        <p:spPr bwMode="gray">
          <a:xfrm>
            <a:off x="6132757" y="2309400"/>
            <a:ext cx="2993383" cy="33930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74" name="Bildplatzhalter 8"/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6132756" y="0"/>
            <a:ext cx="2995200" cy="22383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35" name="Bildplatzhalter 8"/>
          <p:cNvSpPr>
            <a:spLocks noGrp="1"/>
          </p:cNvSpPr>
          <p:nvPr>
            <p:ph type="pic" sz="quarter" idx="16" hasCustomPrompt="1"/>
          </p:nvPr>
        </p:nvSpPr>
        <p:spPr bwMode="gray">
          <a:xfrm>
            <a:off x="9198361" y="1155600"/>
            <a:ext cx="2993640" cy="33921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36" name="Bildplatzhalter 8"/>
          <p:cNvSpPr>
            <a:spLocks noGrp="1"/>
          </p:cNvSpPr>
          <p:nvPr>
            <p:ph type="pic" sz="quarter" idx="17" hasCustomPrompt="1"/>
          </p:nvPr>
        </p:nvSpPr>
        <p:spPr bwMode="gray">
          <a:xfrm>
            <a:off x="9198361" y="4619700"/>
            <a:ext cx="2995200" cy="22383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59" name="Textplatzhalter 3"/>
          <p:cNvSpPr>
            <a:spLocks noGrp="1"/>
          </p:cNvSpPr>
          <p:nvPr>
            <p:ph type="body" sz="quarter" idx="18" hasCustomPrompt="1"/>
          </p:nvPr>
        </p:nvSpPr>
        <p:spPr>
          <a:xfrm>
            <a:off x="6969570" y="0"/>
            <a:ext cx="935513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60" name="Textplatzhalter 3"/>
          <p:cNvSpPr>
            <a:spLocks noGrp="1"/>
          </p:cNvSpPr>
          <p:nvPr>
            <p:ph type="body" sz="quarter" idx="19" hasCustomPrompt="1"/>
          </p:nvPr>
        </p:nvSpPr>
        <p:spPr>
          <a:xfrm>
            <a:off x="7980643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61" name="Textplatzhalter 3"/>
          <p:cNvSpPr>
            <a:spLocks noGrp="1"/>
          </p:cNvSpPr>
          <p:nvPr>
            <p:ph type="body" sz="quarter" idx="20" hasCustomPrompt="1"/>
          </p:nvPr>
        </p:nvSpPr>
        <p:spPr>
          <a:xfrm>
            <a:off x="9923631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grpSp>
        <p:nvGrpSpPr>
          <p:cNvPr id="108" name="Hinweis oben"/>
          <p:cNvGrpSpPr/>
          <p:nvPr userDrawn="1"/>
        </p:nvGrpSpPr>
        <p:grpSpPr bwMode="black">
          <a:xfrm>
            <a:off x="395081" y="-468001"/>
            <a:ext cx="11400250" cy="360000"/>
            <a:chOff x="395287" y="-468000"/>
            <a:chExt cx="11406188" cy="360000"/>
          </a:xfrm>
        </p:grpSpPr>
        <p:cxnSp>
          <p:nvCxnSpPr>
            <p:cNvPr id="111" name="32,78 // 15,84"/>
            <p:cNvCxnSpPr/>
            <p:nvPr userDrawn="1"/>
          </p:nvCxnSpPr>
          <p:spPr bwMode="black">
            <a:xfrm>
              <a:off x="11801475" y="-468000"/>
              <a:ext cx="0" cy="360000"/>
            </a:xfrm>
            <a:prstGeom prst="line">
              <a:avLst/>
            </a:prstGeom>
            <a:ln w="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1,1 // 15,84"/>
            <p:cNvCxnSpPr/>
            <p:nvPr userDrawn="1"/>
          </p:nvCxnSpPr>
          <p:spPr bwMode="black">
            <a:xfrm>
              <a:off x="395287" y="-468000"/>
              <a:ext cx="0" cy="360000"/>
            </a:xfrm>
            <a:prstGeom prst="line">
              <a:avLst/>
            </a:prstGeom>
            <a:ln w="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13" name="32,78 // 15,84"/>
          <p:cNvCxnSpPr/>
          <p:nvPr userDrawn="1"/>
        </p:nvCxnSpPr>
        <p:spPr bwMode="black">
          <a:xfrm>
            <a:off x="11795331" y="6965999"/>
            <a:ext cx="0" cy="36000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1,1 // 15,84"/>
          <p:cNvCxnSpPr/>
          <p:nvPr userDrawn="1"/>
        </p:nvCxnSpPr>
        <p:spPr bwMode="black">
          <a:xfrm>
            <a:off x="395082" y="6965999"/>
            <a:ext cx="0" cy="36000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17,85 // 8,32"/>
          <p:cNvCxnSpPr/>
          <p:nvPr userDrawn="1"/>
        </p:nvCxnSpPr>
        <p:spPr bwMode="black">
          <a:xfrm>
            <a:off x="12303153" y="6429376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4,2 // 5,33"/>
          <p:cNvCxnSpPr/>
          <p:nvPr userDrawn="1"/>
        </p:nvCxnSpPr>
        <p:spPr bwMode="black">
          <a:xfrm>
            <a:off x="12303156" y="1506538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1,02 // 8,5"/>
          <p:cNvCxnSpPr/>
          <p:nvPr userDrawn="1"/>
        </p:nvCxnSpPr>
        <p:spPr bwMode="black">
          <a:xfrm>
            <a:off x="12298392" y="367505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17,85 // 8,32"/>
          <p:cNvCxnSpPr/>
          <p:nvPr userDrawn="1"/>
        </p:nvCxnSpPr>
        <p:spPr bwMode="black">
          <a:xfrm>
            <a:off x="-455571" y="6433248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4,2 // 5,33"/>
          <p:cNvCxnSpPr/>
          <p:nvPr userDrawn="1"/>
        </p:nvCxnSpPr>
        <p:spPr bwMode="black">
          <a:xfrm>
            <a:off x="-462995" y="1511999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1,02 // 8,5"/>
          <p:cNvCxnSpPr/>
          <p:nvPr userDrawn="1"/>
        </p:nvCxnSpPr>
        <p:spPr bwMode="black">
          <a:xfrm>
            <a:off x="-446045" y="362743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79284788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sc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Bildplatzhalter 8"/>
          <p:cNvSpPr>
            <a:spLocks noGrp="1"/>
          </p:cNvSpPr>
          <p:nvPr>
            <p:ph type="pic" sz="quarter" idx="10" hasCustomPrompt="1"/>
          </p:nvPr>
        </p:nvSpPr>
        <p:spPr bwMode="gray">
          <a:xfrm>
            <a:off x="1" y="1"/>
            <a:ext cx="12192000" cy="68580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95084" y="368300"/>
            <a:ext cx="11400249" cy="540000"/>
          </a:xfrm>
        </p:spPr>
        <p:txBody>
          <a:bodyPr/>
          <a:lstStyle>
            <a:lvl1pPr>
              <a:defRPr sz="2999"/>
            </a:lvl1pPr>
          </a:lstStyle>
          <a:p>
            <a:r>
              <a:rPr lang="en-US" noProof="0" dirty="0"/>
              <a:t>Optional headline on one line in </a:t>
            </a:r>
            <a:r>
              <a:rPr lang="en-US" noProof="0" dirty="0" err="1"/>
              <a:t>CorpoA</a:t>
            </a:r>
            <a:r>
              <a:rPr lang="en-US" noProof="0" dirty="0"/>
              <a:t> (Headings) 30 pt.</a:t>
            </a:r>
          </a:p>
        </p:txBody>
      </p:sp>
      <p:sp>
        <p:nvSpPr>
          <p:cNvPr id="28" name="Textplatzhalter 3"/>
          <p:cNvSpPr>
            <a:spLocks noGrp="1"/>
          </p:cNvSpPr>
          <p:nvPr>
            <p:ph type="body" sz="quarter" idx="17" hasCustomPrompt="1"/>
          </p:nvPr>
        </p:nvSpPr>
        <p:spPr>
          <a:xfrm>
            <a:off x="6969570" y="0"/>
            <a:ext cx="935513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29" name="Textplatzhalter 3"/>
          <p:cNvSpPr>
            <a:spLocks noGrp="1"/>
          </p:cNvSpPr>
          <p:nvPr>
            <p:ph type="body" sz="quarter" idx="18" hasCustomPrompt="1"/>
          </p:nvPr>
        </p:nvSpPr>
        <p:spPr>
          <a:xfrm>
            <a:off x="7980643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30" name="Textplatzhalter 3"/>
          <p:cNvSpPr>
            <a:spLocks noGrp="1"/>
          </p:cNvSpPr>
          <p:nvPr>
            <p:ph type="body" sz="quarter" idx="19" hasCustomPrompt="1"/>
          </p:nvPr>
        </p:nvSpPr>
        <p:spPr>
          <a:xfrm>
            <a:off x="9923631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grpSp>
        <p:nvGrpSpPr>
          <p:cNvPr id="45" name="Hinweis oben"/>
          <p:cNvGrpSpPr/>
          <p:nvPr userDrawn="1"/>
        </p:nvGrpSpPr>
        <p:grpSpPr bwMode="black">
          <a:xfrm>
            <a:off x="395081" y="-468001"/>
            <a:ext cx="11400250" cy="360000"/>
            <a:chOff x="395287" y="-468000"/>
            <a:chExt cx="11406188" cy="360000"/>
          </a:xfrm>
        </p:grpSpPr>
        <p:cxnSp>
          <p:nvCxnSpPr>
            <p:cNvPr id="46" name="32,78 // 15,84"/>
            <p:cNvCxnSpPr/>
            <p:nvPr userDrawn="1"/>
          </p:nvCxnSpPr>
          <p:spPr bwMode="black">
            <a:xfrm>
              <a:off x="11801475" y="-468000"/>
              <a:ext cx="0" cy="360000"/>
            </a:xfrm>
            <a:prstGeom prst="line">
              <a:avLst/>
            </a:prstGeom>
            <a:ln w="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1,1 // 15,84"/>
            <p:cNvCxnSpPr/>
            <p:nvPr userDrawn="1"/>
          </p:nvCxnSpPr>
          <p:spPr bwMode="black">
            <a:xfrm>
              <a:off x="395287" y="-468000"/>
              <a:ext cx="0" cy="360000"/>
            </a:xfrm>
            <a:prstGeom prst="line">
              <a:avLst/>
            </a:prstGeom>
            <a:ln w="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8" name="32,78 // 15,84"/>
          <p:cNvCxnSpPr/>
          <p:nvPr userDrawn="1"/>
        </p:nvCxnSpPr>
        <p:spPr bwMode="black">
          <a:xfrm>
            <a:off x="11795331" y="6965999"/>
            <a:ext cx="0" cy="36000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1,1 // 15,84"/>
          <p:cNvCxnSpPr/>
          <p:nvPr userDrawn="1"/>
        </p:nvCxnSpPr>
        <p:spPr bwMode="black">
          <a:xfrm>
            <a:off x="395082" y="6965999"/>
            <a:ext cx="0" cy="36000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17,85 // 8,32"/>
          <p:cNvCxnSpPr/>
          <p:nvPr userDrawn="1"/>
        </p:nvCxnSpPr>
        <p:spPr bwMode="black">
          <a:xfrm>
            <a:off x="12303153" y="6429376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4,2 // 5,33"/>
          <p:cNvCxnSpPr/>
          <p:nvPr userDrawn="1"/>
        </p:nvCxnSpPr>
        <p:spPr bwMode="black">
          <a:xfrm>
            <a:off x="12303156" y="1506538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1,02 // 8,5"/>
          <p:cNvCxnSpPr/>
          <p:nvPr userDrawn="1"/>
        </p:nvCxnSpPr>
        <p:spPr bwMode="black">
          <a:xfrm>
            <a:off x="12298392" y="367505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17,85 // 8,32"/>
          <p:cNvCxnSpPr/>
          <p:nvPr userDrawn="1"/>
        </p:nvCxnSpPr>
        <p:spPr bwMode="black">
          <a:xfrm>
            <a:off x="-455571" y="6433248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4,2 // 5,33"/>
          <p:cNvCxnSpPr/>
          <p:nvPr userDrawn="1"/>
        </p:nvCxnSpPr>
        <p:spPr bwMode="black">
          <a:xfrm>
            <a:off x="-462995" y="1511999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1,02 // 8,5"/>
          <p:cNvCxnSpPr/>
          <p:nvPr userDrawn="1"/>
        </p:nvCxnSpPr>
        <p:spPr bwMode="black">
          <a:xfrm>
            <a:off x="-446045" y="362743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60344753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-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84569" y="137160"/>
            <a:ext cx="9797831" cy="70788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84569" y="845046"/>
            <a:ext cx="9797831" cy="523220"/>
          </a:xfrm>
        </p:spPr>
        <p:txBody>
          <a:bodyPr wrap="square">
            <a:spAutoFit/>
          </a:bodyPr>
          <a:lstStyle>
            <a:lvl1pPr marL="0" indent="0" algn="r">
              <a:buNone/>
              <a:defRPr sz="28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grpSp>
        <p:nvGrpSpPr>
          <p:cNvPr id="4" name="Group 5"/>
          <p:cNvGrpSpPr/>
          <p:nvPr userDrawn="1"/>
        </p:nvGrpSpPr>
        <p:grpSpPr>
          <a:xfrm>
            <a:off x="328169" y="6237312"/>
            <a:ext cx="439241" cy="439240"/>
            <a:chOff x="186858" y="6096003"/>
            <a:chExt cx="580550" cy="580549"/>
          </a:xfrm>
          <a:solidFill>
            <a:schemeClr val="bg1">
              <a:lumMod val="75000"/>
              <a:alpha val="25000"/>
            </a:schemeClr>
          </a:solidFill>
        </p:grpSpPr>
        <p:sp>
          <p:nvSpPr>
            <p:cNvPr id="7" name="Rectangle 6"/>
            <p:cNvSpPr/>
            <p:nvPr userDrawn="1"/>
          </p:nvSpPr>
          <p:spPr>
            <a:xfrm>
              <a:off x="186859" y="6096003"/>
              <a:ext cx="580549" cy="58054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latin typeface="GeosansLight" panose="02000603020000020003"/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186858" y="6612049"/>
              <a:ext cx="580549" cy="6450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en-US"/>
            </a:p>
          </p:txBody>
        </p:sp>
      </p:grp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28169" y="6237312"/>
            <a:ext cx="439241" cy="390437"/>
          </a:xfrm>
          <a:prstGeom prst="rect">
            <a:avLst/>
          </a:prstGeom>
        </p:spPr>
        <p:txBody>
          <a:bodyPr anchor="ctr"/>
          <a:lstStyle>
            <a:lvl1pPr algn="ctr">
              <a:defRPr sz="1400">
                <a:solidFill>
                  <a:srgbClr val="2F3A46"/>
                </a:solidFill>
              </a:defRPr>
            </a:lvl1pPr>
          </a:lstStyle>
          <a:p>
            <a:fld id="{F68327C5-B821-4FE9-A59A-A60D9EB59A9A}" type="slidenum">
              <a:rPr lang="en-US" smtClean="0"/>
              <a:pPr/>
              <a:t>‹Nº›</a:t>
            </a:fld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18500" b="19391"/>
          <a:stretch/>
        </p:blipFill>
        <p:spPr>
          <a:xfrm>
            <a:off x="11096512" y="5774480"/>
            <a:ext cx="1095488" cy="108352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1505720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/>
          <p:cNvSpPr/>
          <p:nvPr userDrawn="1"/>
        </p:nvSpPr>
        <p:spPr bwMode="black">
          <a:xfrm>
            <a:off x="0" y="0"/>
            <a:ext cx="12190451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>
              <a:lnSpc>
                <a:spcPct val="108000"/>
              </a:lnSpc>
              <a:spcAft>
                <a:spcPts val="1007"/>
              </a:spcAft>
            </a:pPr>
            <a:endParaRPr lang="en-US" sz="1999" dirty="0">
              <a:solidFill>
                <a:prstClr val="white"/>
              </a:solidFill>
            </a:endParaRPr>
          </a:p>
        </p:txBody>
      </p:sp>
      <p:pic>
        <p:nvPicPr>
          <p:cNvPr id="12" name="Grafik 1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" y="499"/>
            <a:ext cx="12191746" cy="6857001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 bwMode="white">
          <a:xfrm>
            <a:off x="395081" y="3848402"/>
            <a:ext cx="8928000" cy="1044000"/>
          </a:xfrm>
        </p:spPr>
        <p:txBody>
          <a:bodyPr/>
          <a:lstStyle>
            <a:lvl1pPr>
              <a:lnSpc>
                <a:spcPts val="3997"/>
              </a:lnSpc>
              <a:defRPr sz="2999" baseline="0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>Presentation title 30 </a:t>
            </a:r>
            <a:r>
              <a:rPr lang="en-US" noProof="0" dirty="0" err="1"/>
              <a:t>pt</a:t>
            </a:r>
            <a:r>
              <a:rPr lang="en-US" noProof="0" dirty="0"/>
              <a:t> on one line.</a:t>
            </a:r>
            <a:br>
              <a:rPr lang="en-US" noProof="0" dirty="0"/>
            </a:br>
            <a:r>
              <a:rPr lang="en-US" noProof="0" dirty="0"/>
              <a:t>On two lines possible.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 bwMode="white">
          <a:xfrm>
            <a:off x="395794" y="4932000"/>
            <a:ext cx="8928000" cy="756000"/>
          </a:xfrm>
        </p:spPr>
        <p:txBody>
          <a:bodyPr/>
          <a:lstStyle>
            <a:lvl1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 baseline="0">
                <a:solidFill>
                  <a:schemeClr val="bg1"/>
                </a:solidFill>
                <a:latin typeface="+mn-lt"/>
              </a:defRPr>
            </a:lvl1pPr>
            <a:lvl2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>
                <a:solidFill>
                  <a:schemeClr val="bg1"/>
                </a:solidFill>
                <a:latin typeface="+mn-lt"/>
              </a:defRPr>
            </a:lvl2pPr>
            <a:lvl3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>
                <a:solidFill>
                  <a:schemeClr val="bg1"/>
                </a:solidFill>
                <a:latin typeface="+mn-lt"/>
              </a:defRPr>
            </a:lvl3pPr>
            <a:lvl4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>
                <a:solidFill>
                  <a:schemeClr val="bg1"/>
                </a:solidFill>
                <a:latin typeface="+mn-lt"/>
              </a:defRPr>
            </a:lvl4pPr>
            <a:lvl5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>
                <a:solidFill>
                  <a:schemeClr val="bg1"/>
                </a:solidFill>
                <a:latin typeface="+mn-lt"/>
              </a:defRPr>
            </a:lvl5pPr>
            <a:lvl6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>
                <a:solidFill>
                  <a:schemeClr val="bg1"/>
                </a:solidFill>
                <a:latin typeface="+mn-lt"/>
              </a:defRPr>
            </a:lvl6pPr>
            <a:lvl7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>
                <a:solidFill>
                  <a:schemeClr val="bg1"/>
                </a:solidFill>
                <a:latin typeface="+mn-lt"/>
              </a:defRPr>
            </a:lvl7pPr>
            <a:lvl8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>
                <a:solidFill>
                  <a:schemeClr val="bg1"/>
                </a:solidFill>
                <a:latin typeface="+mn-lt"/>
              </a:defRPr>
            </a:lvl8pPr>
            <a:lvl9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>
                <a:solidFill>
                  <a:schemeClr val="bg1"/>
                </a:solidFill>
                <a:latin typeface="+mn-lt"/>
              </a:defRPr>
            </a:lvl9pPr>
          </a:lstStyle>
          <a:p>
            <a:pPr lvl="0"/>
            <a:r>
              <a:rPr lang="en-US" noProof="0" dirty="0"/>
              <a:t>Additional text for presentation 15 </a:t>
            </a:r>
            <a:r>
              <a:rPr lang="en-US" noProof="0" dirty="0" err="1"/>
              <a:t>pt</a:t>
            </a:r>
            <a:r>
              <a:rPr lang="en-US" noProof="0" dirty="0"/>
              <a:t> </a:t>
            </a:r>
            <a:br>
              <a:rPr lang="en-US" noProof="0" dirty="0"/>
            </a:br>
            <a:r>
              <a:rPr lang="en-US" noProof="0" dirty="0"/>
              <a:t>Speaker, department, place, date</a:t>
            </a:r>
          </a:p>
        </p:txBody>
      </p:sp>
      <p:sp>
        <p:nvSpPr>
          <p:cNvPr id="9" name="Bildplatzhalter 8"/>
          <p:cNvSpPr>
            <a:spLocks noGrp="1"/>
          </p:cNvSpPr>
          <p:nvPr>
            <p:ph type="pic" sz="quarter" idx="10" hasCustomPrompt="1"/>
          </p:nvPr>
        </p:nvSpPr>
        <p:spPr bwMode="gray">
          <a:xfrm>
            <a:off x="2" y="313201"/>
            <a:ext cx="12192000" cy="34056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7" name="Textplatzhalter 3"/>
          <p:cNvSpPr>
            <a:spLocks noGrp="1"/>
          </p:cNvSpPr>
          <p:nvPr>
            <p:ph type="body" sz="quarter" idx="17" hasCustomPrompt="1"/>
          </p:nvPr>
        </p:nvSpPr>
        <p:spPr>
          <a:xfrm>
            <a:off x="6969570" y="0"/>
            <a:ext cx="935513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8" name="Textplatzhalter 3"/>
          <p:cNvSpPr>
            <a:spLocks noGrp="1"/>
          </p:cNvSpPr>
          <p:nvPr>
            <p:ph type="body" sz="quarter" idx="18" hasCustomPrompt="1"/>
          </p:nvPr>
        </p:nvSpPr>
        <p:spPr>
          <a:xfrm>
            <a:off x="7980643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10" name="Textplatzhalter 3"/>
          <p:cNvSpPr>
            <a:spLocks noGrp="1"/>
          </p:cNvSpPr>
          <p:nvPr>
            <p:ph type="body" sz="quarter" idx="19" hasCustomPrompt="1"/>
          </p:nvPr>
        </p:nvSpPr>
        <p:spPr>
          <a:xfrm>
            <a:off x="9923631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pic>
        <p:nvPicPr>
          <p:cNvPr id="14" name="Entwurfsvorlagen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331307" y="-430988"/>
            <a:ext cx="1221702" cy="745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Folie Wechsel/Zurücksetzen/Textebenen"/>
          <p:cNvSpPr txBox="1"/>
          <p:nvPr userDrawn="1"/>
        </p:nvSpPr>
        <p:spPr>
          <a:xfrm rot="10800000" flipH="1" flipV="1">
            <a:off x="-2086913" y="1547999"/>
            <a:ext cx="1978969" cy="1980000"/>
          </a:xfrm>
          <a:prstGeom prst="rect">
            <a:avLst/>
          </a:prstGeom>
          <a:noFill/>
          <a:ln w="12700">
            <a:noFill/>
          </a:ln>
        </p:spPr>
        <p:txBody>
          <a:bodyPr vert="horz" wrap="square" lIns="0" tIns="0" rIns="0" bIns="0" rtlCol="0" anchor="t" anchorCtr="0">
            <a:noAutofit/>
          </a:bodyPr>
          <a:lstStyle>
            <a:defPPr>
              <a:defRPr lang="de-DE"/>
            </a:defPPr>
            <a:lvl1pPr marL="0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152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305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58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6112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640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916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069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222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999" dirty="0">
                <a:solidFill>
                  <a:srgbClr val="333333"/>
                </a:solidFill>
              </a:rPr>
              <a:t>Reset the slide back to its </a:t>
            </a:r>
          </a:p>
          <a:p>
            <a:pPr algn="r"/>
            <a:r>
              <a:rPr lang="en-US" sz="999" dirty="0">
                <a:solidFill>
                  <a:srgbClr val="333333"/>
                </a:solidFill>
              </a:rPr>
              <a:t>original form via menu bar:</a:t>
            </a:r>
          </a:p>
          <a:p>
            <a:pPr algn="r"/>
            <a:r>
              <a:rPr lang="en-US" sz="999" dirty="0">
                <a:solidFill>
                  <a:srgbClr val="333333"/>
                </a:solidFill>
              </a:rPr>
              <a:t>Home // Slides // Reset</a:t>
            </a:r>
          </a:p>
          <a:p>
            <a:pPr algn="r"/>
            <a:endParaRPr lang="en-US" sz="999" dirty="0">
              <a:solidFill>
                <a:srgbClr val="333333"/>
              </a:solidFill>
            </a:endParaRPr>
          </a:p>
          <a:p>
            <a:pPr algn="r"/>
            <a:r>
              <a:rPr lang="en-US" sz="999" dirty="0">
                <a:solidFill>
                  <a:srgbClr val="333333"/>
                </a:solidFill>
              </a:rPr>
              <a:t>Change the slide layout </a:t>
            </a:r>
          </a:p>
          <a:p>
            <a:pPr algn="r"/>
            <a:r>
              <a:rPr lang="en-US" sz="999" dirty="0">
                <a:solidFill>
                  <a:srgbClr val="333333"/>
                </a:solidFill>
              </a:rPr>
              <a:t>via menu bar:</a:t>
            </a:r>
          </a:p>
          <a:p>
            <a:pPr algn="r" defTabSz="913814">
              <a:defRPr/>
            </a:pPr>
            <a:r>
              <a:rPr lang="en-US" sz="999" dirty="0">
                <a:solidFill>
                  <a:srgbClr val="333333"/>
                </a:solidFill>
              </a:rPr>
              <a:t>Home // Slides // Layout</a:t>
            </a:r>
          </a:p>
          <a:p>
            <a:pPr algn="r" defTabSz="913814">
              <a:defRPr/>
            </a:pPr>
            <a:endParaRPr lang="en-US" sz="999" dirty="0">
              <a:solidFill>
                <a:srgbClr val="333333"/>
              </a:solidFill>
            </a:endParaRPr>
          </a:p>
          <a:p>
            <a:pPr algn="r" defTabSz="913814">
              <a:defRPr/>
            </a:pPr>
            <a:r>
              <a:rPr lang="en-US" sz="999" dirty="0">
                <a:solidFill>
                  <a:srgbClr val="333333"/>
                </a:solidFill>
              </a:rPr>
              <a:t>Change the text level</a:t>
            </a:r>
          </a:p>
          <a:p>
            <a:pPr algn="r" defTabSz="913814">
              <a:defRPr/>
            </a:pPr>
            <a:r>
              <a:rPr lang="en-US" sz="999" dirty="0">
                <a:solidFill>
                  <a:srgbClr val="333333"/>
                </a:solidFill>
              </a:rPr>
              <a:t>via menu bar: </a:t>
            </a:r>
            <a:br>
              <a:rPr lang="en-US" sz="999" dirty="0">
                <a:solidFill>
                  <a:srgbClr val="333333"/>
                </a:solidFill>
              </a:rPr>
            </a:br>
            <a:r>
              <a:rPr lang="en-US" sz="999" dirty="0">
                <a:solidFill>
                  <a:srgbClr val="333333"/>
                </a:solidFill>
              </a:rPr>
              <a:t>Home // Paragraph // Increase/</a:t>
            </a:r>
          </a:p>
          <a:p>
            <a:pPr algn="r" defTabSz="913814">
              <a:defRPr/>
            </a:pPr>
            <a:r>
              <a:rPr lang="en-US" sz="999" dirty="0">
                <a:solidFill>
                  <a:srgbClr val="333333"/>
                </a:solidFill>
              </a:rPr>
              <a:t>Decrease List Level</a:t>
            </a:r>
          </a:p>
        </p:txBody>
      </p:sp>
      <p:sp>
        <p:nvSpPr>
          <p:cNvPr id="19" name="Design wechsel"/>
          <p:cNvSpPr txBox="1"/>
          <p:nvPr userDrawn="1"/>
        </p:nvSpPr>
        <p:spPr>
          <a:xfrm rot="10800000" flipH="1" flipV="1">
            <a:off x="-2086913" y="403199"/>
            <a:ext cx="1978969" cy="900000"/>
          </a:xfrm>
          <a:prstGeom prst="rect">
            <a:avLst/>
          </a:prstGeom>
          <a:noFill/>
          <a:ln w="12700">
            <a:noFill/>
          </a:ln>
        </p:spPr>
        <p:txBody>
          <a:bodyPr vert="horz" wrap="square" lIns="0" tIns="0" rIns="0" bIns="0" rtlCol="0" anchor="t" anchorCtr="0">
            <a:no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999" dirty="0">
                <a:solidFill>
                  <a:srgbClr val="333333"/>
                </a:solidFill>
              </a:rPr>
              <a:t>Alternating between white and black slide layouts via menu bar: </a:t>
            </a:r>
            <a:br>
              <a:rPr lang="en-US" sz="999" dirty="0">
                <a:solidFill>
                  <a:srgbClr val="333333"/>
                </a:solidFill>
              </a:rPr>
            </a:br>
            <a:r>
              <a:rPr lang="en-US" sz="999" dirty="0">
                <a:solidFill>
                  <a:srgbClr val="333333"/>
                </a:solidFill>
              </a:rPr>
              <a:t>Design // Themes</a:t>
            </a:r>
          </a:p>
          <a:p>
            <a:pPr algn="r"/>
            <a:r>
              <a:rPr lang="en-US" sz="999" dirty="0">
                <a:solidFill>
                  <a:srgbClr val="333333"/>
                </a:solidFill>
              </a:rPr>
              <a:t>(Right click: </a:t>
            </a:r>
            <a:r>
              <a:rPr lang="en-US" sz="999" i="1" dirty="0">
                <a:solidFill>
                  <a:srgbClr val="333333"/>
                </a:solidFill>
              </a:rPr>
              <a:t>Apply to All Slides </a:t>
            </a:r>
            <a:r>
              <a:rPr lang="en-US" sz="999" dirty="0">
                <a:solidFill>
                  <a:srgbClr val="333333"/>
                </a:solidFill>
              </a:rPr>
              <a:t>or </a:t>
            </a:r>
            <a:br>
              <a:rPr lang="en-US" sz="999" dirty="0">
                <a:solidFill>
                  <a:srgbClr val="333333"/>
                </a:solidFill>
              </a:rPr>
            </a:br>
            <a:r>
              <a:rPr lang="en-US" sz="999" i="1" dirty="0">
                <a:solidFill>
                  <a:srgbClr val="333333"/>
                </a:solidFill>
              </a:rPr>
              <a:t>Apply to Selected Slide</a:t>
            </a:r>
            <a:r>
              <a:rPr lang="en-US" sz="999" dirty="0">
                <a:solidFill>
                  <a:srgbClr val="333333"/>
                </a:solidFill>
              </a:rPr>
              <a:t>)</a:t>
            </a:r>
          </a:p>
        </p:txBody>
      </p:sp>
      <p:pic>
        <p:nvPicPr>
          <p:cNvPr id="20" name="Listenebene erhöhen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44812" y="3563999"/>
            <a:ext cx="635207" cy="3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Listenebene verringern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44812" y="4031999"/>
            <a:ext cx="635207" cy="3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Text // Listenebene erhöhen"/>
          <p:cNvSpPr txBox="1"/>
          <p:nvPr userDrawn="1"/>
        </p:nvSpPr>
        <p:spPr>
          <a:xfrm>
            <a:off x="-1547194" y="3563999"/>
            <a:ext cx="719625" cy="324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 defTabSz="913814">
              <a:defRPr/>
            </a:pPr>
            <a:r>
              <a:rPr lang="en-US" sz="999" dirty="0">
                <a:solidFill>
                  <a:srgbClr val="333333"/>
                </a:solidFill>
              </a:rPr>
              <a:t>Increase</a:t>
            </a:r>
          </a:p>
          <a:p>
            <a:pPr algn="r" defTabSz="913814">
              <a:defRPr/>
            </a:pPr>
            <a:r>
              <a:rPr lang="en-US" sz="999" dirty="0">
                <a:solidFill>
                  <a:srgbClr val="333333"/>
                </a:solidFill>
              </a:rPr>
              <a:t>List Level</a:t>
            </a:r>
          </a:p>
        </p:txBody>
      </p:sp>
      <p:sp>
        <p:nvSpPr>
          <p:cNvPr id="23" name="Text // Listenebene verringern"/>
          <p:cNvSpPr txBox="1"/>
          <p:nvPr userDrawn="1"/>
        </p:nvSpPr>
        <p:spPr>
          <a:xfrm>
            <a:off x="-1547194" y="4031999"/>
            <a:ext cx="719625" cy="324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 defTabSz="913814">
              <a:defRPr/>
            </a:pPr>
            <a:r>
              <a:rPr lang="en-US" sz="999" dirty="0">
                <a:solidFill>
                  <a:srgbClr val="333333"/>
                </a:solidFill>
              </a:rPr>
              <a:t>Decrease </a:t>
            </a:r>
          </a:p>
          <a:p>
            <a:pPr algn="r" defTabSz="913814">
              <a:defRPr/>
            </a:pPr>
            <a:r>
              <a:rPr lang="en-US" sz="999" dirty="0">
                <a:solidFill>
                  <a:srgbClr val="333333"/>
                </a:solidFill>
              </a:rPr>
              <a:t>List Level</a:t>
            </a:r>
          </a:p>
        </p:txBody>
      </p:sp>
      <p:sp>
        <p:nvSpPr>
          <p:cNvPr id="24" name="Hilfslinien"/>
          <p:cNvSpPr txBox="1"/>
          <p:nvPr userDrawn="1"/>
        </p:nvSpPr>
        <p:spPr>
          <a:xfrm rot="10800000" flipH="1" flipV="1">
            <a:off x="432550" y="-468001"/>
            <a:ext cx="3288423" cy="360000"/>
          </a:xfrm>
          <a:prstGeom prst="rect">
            <a:avLst/>
          </a:prstGeom>
          <a:noFill/>
          <a:ln w="12700">
            <a:noFill/>
          </a:ln>
        </p:spPr>
        <p:txBody>
          <a:bodyPr vert="horz" wrap="square" lIns="0" tIns="0" rIns="0" bIns="0" rtlCol="0" anchor="b" anchorCtr="0">
            <a:noAutofit/>
          </a:bodyPr>
          <a:lstStyle>
            <a:defPPr>
              <a:defRPr lang="de-DE"/>
            </a:defPPr>
            <a:lvl1pPr marL="0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152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305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58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6112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640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916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069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222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042388">
              <a:defRPr/>
            </a:pPr>
            <a:r>
              <a:rPr lang="en-US" sz="999" dirty="0">
                <a:solidFill>
                  <a:srgbClr val="333333"/>
                </a:solidFill>
              </a:rPr>
              <a:t>Show guides via menu bar: View // Show // tick Guides</a:t>
            </a:r>
          </a:p>
        </p:txBody>
      </p:sp>
      <p:sp>
        <p:nvSpPr>
          <p:cNvPr id="25" name="Hilfslinien"/>
          <p:cNvSpPr txBox="1"/>
          <p:nvPr userDrawn="1"/>
        </p:nvSpPr>
        <p:spPr>
          <a:xfrm rot="10800000" flipH="1" flipV="1">
            <a:off x="7103587" y="-468000"/>
            <a:ext cx="4678083" cy="360000"/>
          </a:xfrm>
          <a:prstGeom prst="rect">
            <a:avLst/>
          </a:prstGeom>
          <a:noFill/>
          <a:ln w="12700">
            <a:noFill/>
          </a:ln>
        </p:spPr>
        <p:txBody>
          <a:bodyPr vert="horz" wrap="square" lIns="0" tIns="0" rIns="0" bIns="0" rtlCol="0" anchor="b" anchorCtr="0">
            <a:noAutofit/>
          </a:bodyPr>
          <a:lstStyle>
            <a:defPPr>
              <a:defRPr lang="de-DE"/>
            </a:defPPr>
            <a:lvl1pPr marL="0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152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305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58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6112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640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916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069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222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042388">
              <a:defRPr/>
            </a:pPr>
            <a:r>
              <a:rPr lang="en-US" sz="999" dirty="0">
                <a:solidFill>
                  <a:srgbClr val="333333"/>
                </a:solidFill>
              </a:rPr>
              <a:t>Reserved areas for stamps and icons</a:t>
            </a:r>
          </a:p>
        </p:txBody>
      </p:sp>
    </p:spTree>
    <p:extLst>
      <p:ext uri="{BB962C8B-B14F-4D97-AF65-F5344CB8AC3E}">
        <p14:creationId xmlns="" xmlns:p14="http://schemas.microsoft.com/office/powerpoint/2010/main" val="152476107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noProof="0" dirty="0"/>
              <a:t>Headline on two lines in </a:t>
            </a:r>
            <a:r>
              <a:rPr lang="en-US" noProof="0" dirty="0" err="1"/>
              <a:t>CorpoA</a:t>
            </a:r>
            <a:r>
              <a:rPr lang="en-US" noProof="0" dirty="0"/>
              <a:t> (Headings) 30 pt. </a:t>
            </a:r>
            <a:br>
              <a:rPr lang="en-US" noProof="0" dirty="0"/>
            </a:br>
            <a:r>
              <a:rPr lang="en-US" noProof="0" dirty="0"/>
              <a:t>Lorem ipsum dolor sit </a:t>
            </a:r>
            <a:r>
              <a:rPr lang="en-US" noProof="0" dirty="0" err="1"/>
              <a:t>amet</a:t>
            </a:r>
            <a:r>
              <a:rPr lang="en-US" noProof="0" dirty="0"/>
              <a:t>.</a:t>
            </a:r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95081" y="151202"/>
            <a:ext cx="5505133" cy="220274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1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9pPr>
          </a:lstStyle>
          <a:p>
            <a:pPr lvl="0"/>
            <a:r>
              <a:rPr lang="en-US" noProof="0" dirty="0"/>
              <a:t>Optional chapter heading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170804_One Pager_Extra-heavy On-road positioning_v2.pptx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D1D1349-391B-44DC-865F-5996B3E40F26}" type="slidenum">
              <a:rPr lang="en-US" smtClean="0">
                <a:solidFill>
                  <a:prstClr val="black"/>
                </a:solidFill>
              </a:rPr>
              <a:pPr/>
              <a:t>‹Nº›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7" hasCustomPrompt="1"/>
          </p:nvPr>
        </p:nvSpPr>
        <p:spPr>
          <a:xfrm>
            <a:off x="6969570" y="0"/>
            <a:ext cx="935513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9" name="Textplatzhalter 3"/>
          <p:cNvSpPr>
            <a:spLocks noGrp="1"/>
          </p:cNvSpPr>
          <p:nvPr>
            <p:ph type="body" sz="quarter" idx="18" hasCustomPrompt="1"/>
          </p:nvPr>
        </p:nvSpPr>
        <p:spPr>
          <a:xfrm>
            <a:off x="7980643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10" name="Textplatzhalter 3"/>
          <p:cNvSpPr>
            <a:spLocks noGrp="1"/>
          </p:cNvSpPr>
          <p:nvPr>
            <p:ph type="body" sz="quarter" idx="19" hasCustomPrompt="1"/>
          </p:nvPr>
        </p:nvSpPr>
        <p:spPr>
          <a:xfrm>
            <a:off x="9923631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20" hasCustomPrompt="1"/>
          </p:nvPr>
        </p:nvSpPr>
        <p:spPr>
          <a:xfrm>
            <a:off x="395794" y="1511300"/>
            <a:ext cx="11404800" cy="4140000"/>
          </a:xfrm>
        </p:spPr>
        <p:txBody>
          <a:bodyPr numCol="2" spcCol="244765"/>
          <a:lstStyle>
            <a:lvl1pPr marL="431723" indent="-431723">
              <a:buFont typeface="+mj-lt"/>
              <a:buAutoNum type="arabicPeriod"/>
              <a:defRPr baseline="0"/>
            </a:lvl1pPr>
            <a:lvl2pPr marL="863446" indent="-431723">
              <a:buFont typeface="+mj-lt"/>
              <a:buAutoNum type="alphaLcPeriod"/>
              <a:defRPr/>
            </a:lvl2pPr>
            <a:lvl3pPr marL="863446" indent="-431723">
              <a:buFont typeface="+mj-lt"/>
              <a:buAutoNum type="alphaLcPeriod"/>
              <a:defRPr sz="1999"/>
            </a:lvl3pPr>
            <a:lvl4pPr marL="863446" indent="-431723">
              <a:buFont typeface="+mj-lt"/>
              <a:buAutoNum type="alphaLcPeriod"/>
              <a:defRPr sz="1999"/>
            </a:lvl4pPr>
            <a:lvl5pPr marL="863446" indent="-431723">
              <a:buFont typeface="+mj-lt"/>
              <a:buAutoNum type="alphaLcPeriod"/>
              <a:defRPr sz="1999"/>
            </a:lvl5pPr>
            <a:lvl6pPr marL="863446" indent="-431723">
              <a:buFont typeface="+mj-lt"/>
              <a:buAutoNum type="alphaLcPeriod"/>
              <a:defRPr sz="1999"/>
            </a:lvl6pPr>
            <a:lvl7pPr marL="863446" indent="-431723">
              <a:buFont typeface="+mj-lt"/>
              <a:buAutoNum type="alphaLcPeriod"/>
              <a:defRPr sz="1999"/>
            </a:lvl7pPr>
            <a:lvl8pPr marL="863446" indent="-431723">
              <a:buFont typeface="+mj-lt"/>
              <a:buAutoNum type="alphaLcPeriod"/>
              <a:defRPr sz="1999"/>
            </a:lvl8pPr>
            <a:lvl9pPr marL="863446" indent="-431723">
              <a:buFont typeface="+mj-lt"/>
              <a:buAutoNum type="alphaLcPeriod"/>
              <a:defRPr sz="1999"/>
            </a:lvl9pPr>
          </a:lstStyle>
          <a:p>
            <a:pPr lvl="0"/>
            <a:r>
              <a:rPr lang="en-US" noProof="0" dirty="0"/>
              <a:t>Insert agenda point in </a:t>
            </a:r>
            <a:r>
              <a:rPr lang="en-US" noProof="0" dirty="0" err="1"/>
              <a:t>CorpoS</a:t>
            </a:r>
            <a:r>
              <a:rPr lang="en-US" noProof="0" dirty="0"/>
              <a:t> (Body), 20 pt. // for sub-item: Home // Paragraph// Increase/Decrease List Level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  <a:p>
            <a:pPr lvl="5"/>
            <a:r>
              <a:rPr lang="en-US" noProof="0" dirty="0"/>
              <a:t>Sixth level</a:t>
            </a:r>
          </a:p>
          <a:p>
            <a:pPr lvl="6"/>
            <a:r>
              <a:rPr lang="en-US" noProof="0" dirty="0"/>
              <a:t>Seventh level</a:t>
            </a:r>
          </a:p>
          <a:p>
            <a:pPr lvl="7"/>
            <a:r>
              <a:rPr lang="en-US" noProof="0" dirty="0"/>
              <a:t>Eighth level</a:t>
            </a:r>
          </a:p>
          <a:p>
            <a:pPr lvl="8"/>
            <a:r>
              <a:rPr lang="en-US" noProof="0" dirty="0"/>
              <a:t>Ninth level</a:t>
            </a:r>
          </a:p>
        </p:txBody>
      </p:sp>
    </p:spTree>
    <p:extLst>
      <p:ext uri="{BB962C8B-B14F-4D97-AF65-F5344CB8AC3E}">
        <p14:creationId xmlns="" xmlns:p14="http://schemas.microsoft.com/office/powerpoint/2010/main" val="298375862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line // 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0" dirty="0"/>
              <a:t>Headline on two lines in </a:t>
            </a:r>
            <a:r>
              <a:rPr lang="en-US" noProof="0" dirty="0" err="1"/>
              <a:t>CorpoA</a:t>
            </a:r>
            <a:r>
              <a:rPr lang="en-US" noProof="0" dirty="0"/>
              <a:t> (Headings) 30 pt. </a:t>
            </a:r>
            <a:br>
              <a:rPr lang="en-US" noProof="0" dirty="0"/>
            </a:br>
            <a:r>
              <a:rPr lang="en-US" noProof="0" dirty="0"/>
              <a:t>Lorem ipsum dolor sit </a:t>
            </a:r>
            <a:r>
              <a:rPr lang="en-US" noProof="0" dirty="0" err="1"/>
              <a:t>amet</a:t>
            </a:r>
            <a:r>
              <a:rPr lang="en-US" noProof="0" dirty="0"/>
              <a:t>.</a:t>
            </a:r>
            <a:endParaRPr lang="en-US" dirty="0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95081" y="151202"/>
            <a:ext cx="5505133" cy="220274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1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9pPr>
          </a:lstStyle>
          <a:p>
            <a:pPr lvl="0"/>
            <a:r>
              <a:rPr lang="en-US" noProof="0" dirty="0"/>
              <a:t>Optional chapter heading</a:t>
            </a:r>
          </a:p>
        </p:txBody>
      </p:sp>
      <p:sp>
        <p:nvSpPr>
          <p:cNvPr id="7" name="Inhaltsplatzhalter 6"/>
          <p:cNvSpPr>
            <a:spLocks noGrp="1"/>
          </p:cNvSpPr>
          <p:nvPr>
            <p:ph sz="quarter" idx="14" hasCustomPrompt="1"/>
          </p:nvPr>
        </p:nvSpPr>
        <p:spPr>
          <a:xfrm>
            <a:off x="395082" y="1511301"/>
            <a:ext cx="11404800" cy="49149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content or text in </a:t>
            </a:r>
            <a:r>
              <a:rPr lang="en-US" noProof="0" dirty="0" err="1"/>
              <a:t>CorpoS</a:t>
            </a:r>
            <a:r>
              <a:rPr lang="en-US" noProof="0" dirty="0"/>
              <a:t> (Body), 20 pt. </a:t>
            </a:r>
            <a:r>
              <a:rPr lang="en-US" dirty="0"/>
              <a:t>// for bullets: Home // Paragraph// Increase List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Eighth level</a:t>
            </a:r>
          </a:p>
          <a:p>
            <a:pPr lvl="8"/>
            <a:r>
              <a:rPr lang="en-US" dirty="0"/>
              <a:t>Ninth level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170804_One Pager_Extra-heavy On-road positioning_v2.pptx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D1D1349-391B-44DC-865F-5996B3E40F26}" type="slidenum">
              <a:rPr lang="en-US" smtClean="0">
                <a:solidFill>
                  <a:prstClr val="black"/>
                </a:solidFill>
              </a:rPr>
              <a:pPr/>
              <a:t>‹Nº›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7" hasCustomPrompt="1"/>
          </p:nvPr>
        </p:nvSpPr>
        <p:spPr>
          <a:xfrm>
            <a:off x="6969570" y="0"/>
            <a:ext cx="935513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9" name="Textplatzhalter 3"/>
          <p:cNvSpPr>
            <a:spLocks noGrp="1"/>
          </p:cNvSpPr>
          <p:nvPr>
            <p:ph type="body" sz="quarter" idx="18" hasCustomPrompt="1"/>
          </p:nvPr>
        </p:nvSpPr>
        <p:spPr>
          <a:xfrm>
            <a:off x="7980643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10" name="Textplatzhalter 3"/>
          <p:cNvSpPr>
            <a:spLocks noGrp="1"/>
          </p:cNvSpPr>
          <p:nvPr>
            <p:ph type="body" sz="quarter" idx="19" hasCustomPrompt="1"/>
          </p:nvPr>
        </p:nvSpPr>
        <p:spPr>
          <a:xfrm>
            <a:off x="9923631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</p:spTree>
    <p:extLst>
      <p:ext uri="{BB962C8B-B14F-4D97-AF65-F5344CB8AC3E}">
        <p14:creationId xmlns="" xmlns:p14="http://schemas.microsoft.com/office/powerpoint/2010/main" val="37818211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bellenplatzhalter 2"/>
          <p:cNvSpPr>
            <a:spLocks noGrp="1"/>
          </p:cNvSpPr>
          <p:nvPr>
            <p:ph type="tbl" sz="quarter" idx="20" hasCustomPrompt="1"/>
          </p:nvPr>
        </p:nvSpPr>
        <p:spPr>
          <a:xfrm>
            <a:off x="395287" y="2484000"/>
            <a:ext cx="11406189" cy="2700000"/>
          </a:xfrm>
        </p:spPr>
        <p:txBody>
          <a:bodyPr/>
          <a:lstStyle>
            <a:lvl1pPr algn="ctr">
              <a:spcAft>
                <a:spcPts val="0"/>
              </a:spcAft>
              <a:defRPr/>
            </a:lvl1pPr>
          </a:lstStyle>
          <a:p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>Insert table</a:t>
            </a:r>
          </a:p>
        </p:txBody>
      </p:sp>
      <p:sp>
        <p:nvSpPr>
          <p:cNvPr id="15" name="Foliennummernplatzhalter 5"/>
          <p:cNvSpPr>
            <a:spLocks noGrp="1"/>
          </p:cNvSpPr>
          <p:nvPr>
            <p:ph type="sldNum" sz="quarter" idx="16"/>
          </p:nvPr>
        </p:nvSpPr>
        <p:spPr>
          <a:xfrm>
            <a:off x="11800801" y="6552000"/>
            <a:ext cx="323999" cy="306000"/>
          </a:xfrm>
        </p:spPr>
        <p:txBody>
          <a:bodyPr/>
          <a:lstStyle/>
          <a:p>
            <a:fld id="{AD1D1349-391B-44DC-865F-5996B3E40F26}" type="slidenum">
              <a:rPr lang="en-US" smtClean="0">
                <a:solidFill>
                  <a:prstClr val="black"/>
                </a:solidFill>
              </a:rPr>
              <a:pPr/>
              <a:t>‹Nº›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6" name="Textplatzhalter 3"/>
          <p:cNvSpPr>
            <a:spLocks noGrp="1"/>
          </p:cNvSpPr>
          <p:nvPr>
            <p:ph type="body" sz="quarter" idx="17" hasCustomPrompt="1"/>
          </p:nvPr>
        </p:nvSpPr>
        <p:spPr>
          <a:xfrm>
            <a:off x="6973200" y="0"/>
            <a:ext cx="936000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                                             </a:t>
            </a:r>
          </a:p>
        </p:txBody>
      </p:sp>
      <p:sp>
        <p:nvSpPr>
          <p:cNvPr id="17" name="Textplatzhalter 3"/>
          <p:cNvSpPr>
            <a:spLocks noGrp="1"/>
          </p:cNvSpPr>
          <p:nvPr>
            <p:ph type="body" sz="quarter" idx="18" hasCustomPrompt="1"/>
          </p:nvPr>
        </p:nvSpPr>
        <p:spPr>
          <a:xfrm>
            <a:off x="7984800" y="0"/>
            <a:ext cx="1872000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                                             </a:t>
            </a:r>
          </a:p>
        </p:txBody>
      </p:sp>
      <p:sp>
        <p:nvSpPr>
          <p:cNvPr id="18" name="Textplatzhalter 3"/>
          <p:cNvSpPr>
            <a:spLocks noGrp="1"/>
          </p:cNvSpPr>
          <p:nvPr>
            <p:ph type="body" sz="quarter" idx="19" hasCustomPrompt="1"/>
          </p:nvPr>
        </p:nvSpPr>
        <p:spPr>
          <a:xfrm>
            <a:off x="9928800" y="0"/>
            <a:ext cx="1872000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                                             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21" hasCustomPrompt="1"/>
          </p:nvPr>
        </p:nvSpPr>
        <p:spPr>
          <a:xfrm>
            <a:off x="395286" y="1512001"/>
            <a:ext cx="11405514" cy="720000"/>
          </a:xfrm>
        </p:spPr>
        <p:txBody>
          <a:bodyPr/>
          <a:lstStyle>
            <a:lvl1pPr>
              <a:spcAft>
                <a:spcPts val="0"/>
              </a:spcAft>
              <a:defRPr b="1"/>
            </a:lvl1pPr>
            <a:lvl2pPr marL="0" indent="0">
              <a:spcAft>
                <a:spcPts val="0"/>
              </a:spcAft>
              <a:buNone/>
              <a:defRPr sz="2000" b="1"/>
            </a:lvl2pPr>
            <a:lvl3pPr marL="0" indent="0">
              <a:spcAft>
                <a:spcPts val="0"/>
              </a:spcAft>
              <a:buNone/>
              <a:defRPr sz="2000" b="1"/>
            </a:lvl3pPr>
            <a:lvl4pPr marL="0" indent="0">
              <a:spcAft>
                <a:spcPts val="0"/>
              </a:spcAft>
              <a:buNone/>
              <a:defRPr sz="2000" b="1"/>
            </a:lvl4pPr>
            <a:lvl5pPr marL="0" indent="0">
              <a:spcAft>
                <a:spcPts val="0"/>
              </a:spcAft>
              <a:buNone/>
              <a:defRPr sz="2000" b="1"/>
            </a:lvl5pPr>
            <a:lvl6pPr marL="0" indent="0">
              <a:spcAft>
                <a:spcPts val="0"/>
              </a:spcAft>
              <a:buNone/>
              <a:defRPr sz="2000" b="1"/>
            </a:lvl6pPr>
            <a:lvl7pPr marL="0" indent="0">
              <a:spcAft>
                <a:spcPts val="0"/>
              </a:spcAft>
              <a:buNone/>
              <a:defRPr sz="2000" b="1"/>
            </a:lvl7pPr>
            <a:lvl8pPr marL="0" indent="0">
              <a:spcAft>
                <a:spcPts val="0"/>
              </a:spcAft>
              <a:buNone/>
              <a:defRPr sz="2000" b="1"/>
            </a:lvl8pPr>
            <a:lvl9pPr marL="0" indent="0"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en-US" dirty="0"/>
              <a:t>Table headline in </a:t>
            </a:r>
            <a:r>
              <a:rPr lang="en-US" noProof="0" dirty="0" err="1"/>
              <a:t>CorpoS</a:t>
            </a:r>
            <a:r>
              <a:rPr lang="en-US" dirty="0"/>
              <a:t> (</a:t>
            </a:r>
            <a:r>
              <a:rPr lang="en-US" noProof="0" dirty="0"/>
              <a:t>Body</a:t>
            </a:r>
            <a:r>
              <a:rPr lang="en-US" dirty="0"/>
              <a:t>) in 20 pt. bold</a:t>
            </a:r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22" hasCustomPrompt="1"/>
          </p:nvPr>
        </p:nvSpPr>
        <p:spPr>
          <a:xfrm>
            <a:off x="395289" y="5328001"/>
            <a:ext cx="11405511" cy="1098200"/>
          </a:xfrm>
        </p:spPr>
        <p:txBody>
          <a:bodyPr/>
          <a:lstStyle>
            <a:lvl1pPr marL="0" indent="0">
              <a:spcAft>
                <a:spcPts val="0"/>
              </a:spcAft>
              <a:buFont typeface="Arial" panose="020B0604020202020204" pitchFamily="34" charset="0"/>
              <a:buNone/>
              <a:defRPr sz="1500"/>
            </a:lvl1pPr>
            <a:lvl2pPr marL="0" indent="0">
              <a:spcAft>
                <a:spcPts val="0"/>
              </a:spcAft>
              <a:buNone/>
              <a:defRPr sz="1500"/>
            </a:lvl2pPr>
            <a:lvl3pPr marL="0" indent="0">
              <a:spcAft>
                <a:spcPts val="0"/>
              </a:spcAft>
              <a:buNone/>
              <a:defRPr sz="1500" baseline="0"/>
            </a:lvl3pPr>
            <a:lvl4pPr marL="0" indent="0">
              <a:spcAft>
                <a:spcPts val="0"/>
              </a:spcAft>
              <a:buNone/>
              <a:defRPr sz="1500"/>
            </a:lvl4pPr>
            <a:lvl5pPr marL="0" indent="0">
              <a:spcAft>
                <a:spcPts val="0"/>
              </a:spcAft>
              <a:buNone/>
              <a:defRPr sz="1500"/>
            </a:lvl5pPr>
            <a:lvl6pPr marL="0" indent="0">
              <a:spcAft>
                <a:spcPts val="0"/>
              </a:spcAft>
              <a:buNone/>
              <a:defRPr sz="1500"/>
            </a:lvl6pPr>
            <a:lvl7pPr marL="0" indent="0">
              <a:spcAft>
                <a:spcPts val="0"/>
              </a:spcAft>
              <a:buNone/>
              <a:defRPr sz="1500"/>
            </a:lvl7pPr>
            <a:lvl8pPr marL="0" indent="0">
              <a:spcAft>
                <a:spcPts val="0"/>
              </a:spcAft>
              <a:buNone/>
              <a:defRPr sz="1500"/>
            </a:lvl8pPr>
            <a:lvl9pPr marL="0" indent="0">
              <a:spcAft>
                <a:spcPts val="0"/>
              </a:spcAft>
              <a:buNone/>
              <a:defRPr sz="1500"/>
            </a:lvl9pPr>
          </a:lstStyle>
          <a:p>
            <a:pPr lvl="0"/>
            <a:r>
              <a:rPr lang="en-US" dirty="0"/>
              <a:t>Table description  in </a:t>
            </a:r>
            <a:r>
              <a:rPr lang="en-US" noProof="0" dirty="0" err="1"/>
              <a:t>CorpoS</a:t>
            </a:r>
            <a:r>
              <a:rPr lang="en-US" dirty="0"/>
              <a:t> (</a:t>
            </a:r>
            <a:r>
              <a:rPr lang="en-US" noProof="0" dirty="0"/>
              <a:t>Body</a:t>
            </a:r>
            <a:r>
              <a:rPr lang="en-US" dirty="0"/>
              <a:t>) in 15 pt. 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3" name="Fußzeilenplatzhalter 4"/>
          <p:cNvSpPr>
            <a:spLocks noGrp="1"/>
          </p:cNvSpPr>
          <p:nvPr>
            <p:ph type="ftr" sz="quarter" idx="15"/>
          </p:nvPr>
        </p:nvSpPr>
        <p:spPr>
          <a:xfrm>
            <a:off x="3576536" y="6552000"/>
            <a:ext cx="7848000" cy="306000"/>
          </a:xfrm>
        </p:spPr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170804_One Pager_Extra-heavy On-road positioning_v2.pptx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9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95081" y="151202"/>
            <a:ext cx="5505133" cy="220274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1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9pPr>
          </a:lstStyle>
          <a:p>
            <a:pPr lvl="0"/>
            <a:r>
              <a:rPr lang="en-US" noProof="0" dirty="0"/>
              <a:t>Optional chapter heading</a:t>
            </a:r>
          </a:p>
        </p:txBody>
      </p:sp>
      <p:sp>
        <p:nvSpPr>
          <p:cNvPr id="20" name="Titel 1"/>
          <p:cNvSpPr>
            <a:spLocks noGrp="1"/>
          </p:cNvSpPr>
          <p:nvPr>
            <p:ph type="title" hasCustomPrompt="1"/>
          </p:nvPr>
        </p:nvSpPr>
        <p:spPr>
          <a:xfrm>
            <a:off x="395083" y="368300"/>
            <a:ext cx="11404800" cy="1008360"/>
          </a:xfrm>
        </p:spPr>
        <p:txBody>
          <a:bodyPr/>
          <a:lstStyle/>
          <a:p>
            <a:r>
              <a:rPr lang="en-US" noProof="0" dirty="0"/>
              <a:t>Headline on two lines in </a:t>
            </a:r>
            <a:r>
              <a:rPr lang="en-US" noProof="0" dirty="0" err="1"/>
              <a:t>CorpoA</a:t>
            </a:r>
            <a:r>
              <a:rPr lang="en-US" noProof="0" dirty="0"/>
              <a:t> (Headings) 30 pt. </a:t>
            </a:r>
            <a:br>
              <a:rPr lang="en-US" noProof="0" dirty="0"/>
            </a:br>
            <a:r>
              <a:rPr lang="en-US" noProof="0" dirty="0"/>
              <a:t>Lorem ipsum dolor sit </a:t>
            </a:r>
            <a:r>
              <a:rPr lang="en-US" noProof="0" dirty="0" err="1"/>
              <a:t>amet</a:t>
            </a:r>
            <a:r>
              <a:rPr lang="en-US" noProof="0" dirty="0"/>
              <a:t>.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413100766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/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line // Body with descri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oliennummernplatzhalter 5"/>
          <p:cNvSpPr>
            <a:spLocks noGrp="1"/>
          </p:cNvSpPr>
          <p:nvPr>
            <p:ph type="sldNum" sz="quarter" idx="16"/>
          </p:nvPr>
        </p:nvSpPr>
        <p:spPr>
          <a:xfrm>
            <a:off x="11800801" y="6552000"/>
            <a:ext cx="323999" cy="306000"/>
          </a:xfrm>
        </p:spPr>
        <p:txBody>
          <a:bodyPr/>
          <a:lstStyle/>
          <a:p>
            <a:fld id="{AD1D1349-391B-44DC-865F-5996B3E40F26}" type="slidenum">
              <a:rPr lang="en-US" smtClean="0">
                <a:solidFill>
                  <a:prstClr val="black"/>
                </a:solidFill>
              </a:rPr>
              <a:pPr/>
              <a:t>‹Nº›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6" name="Textplatzhalter 3"/>
          <p:cNvSpPr>
            <a:spLocks noGrp="1"/>
          </p:cNvSpPr>
          <p:nvPr>
            <p:ph type="body" sz="quarter" idx="17" hasCustomPrompt="1"/>
          </p:nvPr>
        </p:nvSpPr>
        <p:spPr>
          <a:xfrm>
            <a:off x="6973200" y="0"/>
            <a:ext cx="936000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                                             </a:t>
            </a:r>
          </a:p>
        </p:txBody>
      </p:sp>
      <p:sp>
        <p:nvSpPr>
          <p:cNvPr id="17" name="Textplatzhalter 3"/>
          <p:cNvSpPr>
            <a:spLocks noGrp="1"/>
          </p:cNvSpPr>
          <p:nvPr>
            <p:ph type="body" sz="quarter" idx="18" hasCustomPrompt="1"/>
          </p:nvPr>
        </p:nvSpPr>
        <p:spPr>
          <a:xfrm>
            <a:off x="7984800" y="0"/>
            <a:ext cx="1872000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                                             </a:t>
            </a:r>
          </a:p>
        </p:txBody>
      </p:sp>
      <p:sp>
        <p:nvSpPr>
          <p:cNvPr id="18" name="Textplatzhalter 3"/>
          <p:cNvSpPr>
            <a:spLocks noGrp="1"/>
          </p:cNvSpPr>
          <p:nvPr>
            <p:ph type="body" sz="quarter" idx="19" hasCustomPrompt="1"/>
          </p:nvPr>
        </p:nvSpPr>
        <p:spPr>
          <a:xfrm>
            <a:off x="9928800" y="0"/>
            <a:ext cx="1872000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                                             </a:t>
            </a:r>
          </a:p>
        </p:txBody>
      </p:sp>
      <p:sp>
        <p:nvSpPr>
          <p:cNvPr id="10" name="Textplatzhalter 6"/>
          <p:cNvSpPr>
            <a:spLocks noGrp="1"/>
          </p:cNvSpPr>
          <p:nvPr>
            <p:ph type="body" sz="quarter" idx="22" hasCustomPrompt="1"/>
          </p:nvPr>
        </p:nvSpPr>
        <p:spPr>
          <a:xfrm>
            <a:off x="395289" y="5904000"/>
            <a:ext cx="11405511" cy="522000"/>
          </a:xfrm>
        </p:spPr>
        <p:txBody>
          <a:bodyPr/>
          <a:lstStyle>
            <a:lvl1pPr marL="0" indent="0">
              <a:spcAft>
                <a:spcPts val="0"/>
              </a:spcAft>
              <a:buFont typeface="Arial" panose="020B0604020202020204" pitchFamily="34" charset="0"/>
              <a:buNone/>
              <a:defRPr sz="1500"/>
            </a:lvl1pPr>
            <a:lvl2pPr marL="0" indent="0">
              <a:spcAft>
                <a:spcPts val="0"/>
              </a:spcAft>
              <a:buNone/>
              <a:defRPr sz="1500"/>
            </a:lvl2pPr>
            <a:lvl3pPr marL="0" indent="0">
              <a:spcAft>
                <a:spcPts val="0"/>
              </a:spcAft>
              <a:buNone/>
              <a:defRPr sz="1500"/>
            </a:lvl3pPr>
            <a:lvl4pPr marL="0" indent="0">
              <a:spcAft>
                <a:spcPts val="0"/>
              </a:spcAft>
              <a:buNone/>
              <a:defRPr sz="1500"/>
            </a:lvl4pPr>
            <a:lvl5pPr marL="0" indent="0">
              <a:spcAft>
                <a:spcPts val="0"/>
              </a:spcAft>
              <a:buNone/>
              <a:defRPr sz="1500"/>
            </a:lvl5pPr>
            <a:lvl6pPr marL="0" indent="0">
              <a:spcAft>
                <a:spcPts val="0"/>
              </a:spcAft>
              <a:buNone/>
              <a:defRPr sz="1500"/>
            </a:lvl6pPr>
            <a:lvl7pPr marL="0" indent="0">
              <a:spcAft>
                <a:spcPts val="0"/>
              </a:spcAft>
              <a:buNone/>
              <a:defRPr sz="1500"/>
            </a:lvl7pPr>
            <a:lvl8pPr marL="0" indent="0">
              <a:spcAft>
                <a:spcPts val="0"/>
              </a:spcAft>
              <a:buNone/>
              <a:defRPr sz="1500"/>
            </a:lvl8pPr>
            <a:lvl9pPr marL="0" indent="0">
              <a:spcAft>
                <a:spcPts val="0"/>
              </a:spcAft>
              <a:buNone/>
              <a:defRPr sz="1500"/>
            </a:lvl9pPr>
          </a:lstStyle>
          <a:p>
            <a:pPr lvl="0"/>
            <a:r>
              <a:rPr lang="en-US" dirty="0"/>
              <a:t>Description in </a:t>
            </a:r>
            <a:r>
              <a:rPr lang="en-US" noProof="0" dirty="0" err="1"/>
              <a:t>CorpoS</a:t>
            </a:r>
            <a:r>
              <a:rPr lang="en-US" dirty="0"/>
              <a:t> (</a:t>
            </a:r>
            <a:r>
              <a:rPr lang="en-US" noProof="0" dirty="0"/>
              <a:t>Body</a:t>
            </a:r>
            <a:r>
              <a:rPr lang="en-US" dirty="0"/>
              <a:t>) in 15 pt. 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9" name="Titel 1"/>
          <p:cNvSpPr>
            <a:spLocks noGrp="1"/>
          </p:cNvSpPr>
          <p:nvPr>
            <p:ph type="title" hasCustomPrompt="1"/>
          </p:nvPr>
        </p:nvSpPr>
        <p:spPr>
          <a:xfrm>
            <a:off x="395083" y="368300"/>
            <a:ext cx="11404800" cy="1008360"/>
          </a:xfrm>
        </p:spPr>
        <p:txBody>
          <a:bodyPr/>
          <a:lstStyle/>
          <a:p>
            <a:r>
              <a:rPr lang="en-US" noProof="0" dirty="0"/>
              <a:t>Headline on two lines in </a:t>
            </a:r>
            <a:r>
              <a:rPr lang="en-US" noProof="0" dirty="0" err="1"/>
              <a:t>CorpoA</a:t>
            </a:r>
            <a:r>
              <a:rPr lang="en-US" noProof="0" dirty="0"/>
              <a:t> (Headings) 30 pt. </a:t>
            </a:r>
            <a:br>
              <a:rPr lang="en-US" noProof="0" dirty="0"/>
            </a:br>
            <a:r>
              <a:rPr lang="en-US" noProof="0" dirty="0"/>
              <a:t>Lorem ipsum dolor sit </a:t>
            </a:r>
            <a:r>
              <a:rPr lang="en-US" noProof="0" dirty="0" err="1"/>
              <a:t>amet</a:t>
            </a:r>
            <a:r>
              <a:rPr lang="en-US" noProof="0" dirty="0"/>
              <a:t>.</a:t>
            </a:r>
            <a:endParaRPr lang="en-US" dirty="0"/>
          </a:p>
        </p:txBody>
      </p:sp>
      <p:sp>
        <p:nvSpPr>
          <p:cNvPr id="20" name="Inhaltsplatzhalter 6"/>
          <p:cNvSpPr>
            <a:spLocks noGrp="1"/>
          </p:cNvSpPr>
          <p:nvPr>
            <p:ph sz="quarter" idx="14" hasCustomPrompt="1"/>
          </p:nvPr>
        </p:nvSpPr>
        <p:spPr>
          <a:xfrm>
            <a:off x="395082" y="1511300"/>
            <a:ext cx="11404800" cy="4248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content or text in </a:t>
            </a:r>
            <a:r>
              <a:rPr lang="en-US" noProof="0" dirty="0" err="1"/>
              <a:t>CorpoS</a:t>
            </a:r>
            <a:r>
              <a:rPr lang="en-US" noProof="0" dirty="0"/>
              <a:t> (Body), 20 pt. </a:t>
            </a:r>
            <a:r>
              <a:rPr lang="en-US" dirty="0"/>
              <a:t>// for bullets: Home // Paragraph// Increase List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Eighth level</a:t>
            </a:r>
          </a:p>
          <a:p>
            <a:pPr lvl="8"/>
            <a:r>
              <a:rPr lang="en-US" dirty="0"/>
              <a:t>Ninth level</a:t>
            </a:r>
          </a:p>
        </p:txBody>
      </p:sp>
      <p:sp>
        <p:nvSpPr>
          <p:cNvPr id="21" name="Fußzeilenplatzhalter 4"/>
          <p:cNvSpPr>
            <a:spLocks noGrp="1"/>
          </p:cNvSpPr>
          <p:nvPr>
            <p:ph type="ftr" sz="quarter" idx="15"/>
          </p:nvPr>
        </p:nvSpPr>
        <p:spPr>
          <a:xfrm>
            <a:off x="3576536" y="6552000"/>
            <a:ext cx="7848000" cy="306000"/>
          </a:xfrm>
        </p:spPr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170804_One Pager_Extra-heavy On-road positioning_v2.pptx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2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95081" y="151202"/>
            <a:ext cx="5505133" cy="220274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1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9pPr>
          </a:lstStyle>
          <a:p>
            <a:pPr lvl="0"/>
            <a:r>
              <a:rPr lang="en-US" noProof="0" dirty="0"/>
              <a:t>Optional chapter heading</a:t>
            </a:r>
          </a:p>
        </p:txBody>
      </p:sp>
    </p:spTree>
    <p:extLst>
      <p:ext uri="{BB962C8B-B14F-4D97-AF65-F5344CB8AC3E}">
        <p14:creationId xmlns="" xmlns:p14="http://schemas.microsoft.com/office/powerpoint/2010/main" val="5871588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line // Body 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95083" y="368300"/>
            <a:ext cx="11404800" cy="1008360"/>
          </a:xfrm>
        </p:spPr>
        <p:txBody>
          <a:bodyPr/>
          <a:lstStyle/>
          <a:p>
            <a:r>
              <a:rPr lang="en-US" noProof="0" dirty="0"/>
              <a:t>Headline on two lines in </a:t>
            </a:r>
            <a:r>
              <a:rPr lang="en-US" noProof="0" dirty="0" err="1"/>
              <a:t>CorpoA</a:t>
            </a:r>
            <a:r>
              <a:rPr lang="en-US" noProof="0" dirty="0"/>
              <a:t> (Headings) 30 pt. </a:t>
            </a:r>
            <a:br>
              <a:rPr lang="en-US" noProof="0" dirty="0"/>
            </a:br>
            <a:r>
              <a:rPr lang="en-US" noProof="0" dirty="0"/>
              <a:t>Lorem ipsum dolor sit </a:t>
            </a:r>
            <a:r>
              <a:rPr lang="en-US" noProof="0" dirty="0" err="1"/>
              <a:t>amet</a:t>
            </a:r>
            <a:r>
              <a:rPr lang="en-US" noProof="0" dirty="0"/>
              <a:t>.</a:t>
            </a:r>
            <a:endParaRPr lang="en-US" dirty="0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95081" y="151202"/>
            <a:ext cx="5505133" cy="220274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1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9pPr>
          </a:lstStyle>
          <a:p>
            <a:pPr lvl="0"/>
            <a:r>
              <a:rPr lang="en-US" noProof="0" dirty="0"/>
              <a:t>Optional chapter heading</a:t>
            </a:r>
          </a:p>
        </p:txBody>
      </p:sp>
      <p:sp>
        <p:nvSpPr>
          <p:cNvPr id="7" name="Inhaltsplatzhalter 6"/>
          <p:cNvSpPr>
            <a:spLocks noGrp="1"/>
          </p:cNvSpPr>
          <p:nvPr>
            <p:ph sz="quarter" idx="14" hasCustomPrompt="1"/>
          </p:nvPr>
        </p:nvSpPr>
        <p:spPr>
          <a:xfrm>
            <a:off x="395081" y="1511301"/>
            <a:ext cx="5580000" cy="49149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content or text in </a:t>
            </a:r>
            <a:r>
              <a:rPr lang="en-US" noProof="0" dirty="0" err="1"/>
              <a:t>CorpoS</a:t>
            </a:r>
            <a:r>
              <a:rPr lang="en-US" noProof="0" dirty="0"/>
              <a:t> (Body), 20 pt. </a:t>
            </a:r>
            <a:r>
              <a:rPr lang="en-US" dirty="0"/>
              <a:t>// for bullets: Home // Paragraph// Increase List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Eighth level</a:t>
            </a:r>
          </a:p>
          <a:p>
            <a:pPr lvl="8"/>
            <a:r>
              <a:rPr lang="en-US" dirty="0"/>
              <a:t>Ninth level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170804_One Pager_Extra-heavy On-road positioning_v2.pptx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D1D1349-391B-44DC-865F-5996B3E40F26}" type="slidenum">
              <a:rPr lang="en-US" smtClean="0">
                <a:solidFill>
                  <a:prstClr val="black"/>
                </a:solidFill>
              </a:rPr>
              <a:pPr/>
              <a:t>‹Nº›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7" hasCustomPrompt="1"/>
          </p:nvPr>
        </p:nvSpPr>
        <p:spPr>
          <a:xfrm>
            <a:off x="6969570" y="0"/>
            <a:ext cx="935513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9" name="Textplatzhalter 3"/>
          <p:cNvSpPr>
            <a:spLocks noGrp="1"/>
          </p:cNvSpPr>
          <p:nvPr>
            <p:ph type="body" sz="quarter" idx="18" hasCustomPrompt="1"/>
          </p:nvPr>
        </p:nvSpPr>
        <p:spPr>
          <a:xfrm>
            <a:off x="7980643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10" name="Textplatzhalter 3"/>
          <p:cNvSpPr>
            <a:spLocks noGrp="1"/>
          </p:cNvSpPr>
          <p:nvPr>
            <p:ph type="body" sz="quarter" idx="19" hasCustomPrompt="1"/>
          </p:nvPr>
        </p:nvSpPr>
        <p:spPr>
          <a:xfrm>
            <a:off x="9923631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11" name="Inhaltsplatzhalter 6"/>
          <p:cNvSpPr>
            <a:spLocks noGrp="1"/>
          </p:cNvSpPr>
          <p:nvPr>
            <p:ph sz="quarter" idx="20" hasCustomPrompt="1"/>
          </p:nvPr>
        </p:nvSpPr>
        <p:spPr>
          <a:xfrm>
            <a:off x="6218236" y="1511301"/>
            <a:ext cx="5580000" cy="49149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content or text in </a:t>
            </a:r>
            <a:r>
              <a:rPr lang="en-US" noProof="0" dirty="0" err="1"/>
              <a:t>CorpoS</a:t>
            </a:r>
            <a:r>
              <a:rPr lang="en-US" noProof="0" dirty="0"/>
              <a:t> (Body), 20 pt. </a:t>
            </a:r>
            <a:r>
              <a:rPr lang="en-US" dirty="0"/>
              <a:t>// for bullets: Home // Paragraph// Increase List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Eighth level</a:t>
            </a:r>
          </a:p>
          <a:p>
            <a:pPr lvl="8"/>
            <a:r>
              <a:rPr lang="en-US" dirty="0"/>
              <a:t>Ninth level</a:t>
            </a:r>
          </a:p>
        </p:txBody>
      </p:sp>
    </p:spTree>
    <p:extLst>
      <p:ext uri="{BB962C8B-B14F-4D97-AF65-F5344CB8AC3E}">
        <p14:creationId xmlns="" xmlns:p14="http://schemas.microsoft.com/office/powerpoint/2010/main" val="2589501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line // Body 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95083" y="368300"/>
            <a:ext cx="11404800" cy="1008360"/>
          </a:xfrm>
        </p:spPr>
        <p:txBody>
          <a:bodyPr/>
          <a:lstStyle/>
          <a:p>
            <a:r>
              <a:rPr lang="en-US" noProof="0" dirty="0"/>
              <a:t>Headline on two lines in </a:t>
            </a:r>
            <a:r>
              <a:rPr lang="en-US" noProof="0" dirty="0" err="1"/>
              <a:t>CorpoA</a:t>
            </a:r>
            <a:r>
              <a:rPr lang="en-US" noProof="0" dirty="0"/>
              <a:t> (Headings) 30 pt. </a:t>
            </a:r>
            <a:br>
              <a:rPr lang="en-US" noProof="0" dirty="0"/>
            </a:br>
            <a:r>
              <a:rPr lang="en-US" noProof="0" dirty="0"/>
              <a:t>Lorem ipsum dolor sit </a:t>
            </a:r>
            <a:r>
              <a:rPr lang="en-US" noProof="0" dirty="0" err="1"/>
              <a:t>amet</a:t>
            </a:r>
            <a:r>
              <a:rPr lang="en-US" noProof="0" dirty="0"/>
              <a:t>.</a:t>
            </a:r>
            <a:endParaRPr lang="en-US" dirty="0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95081" y="151202"/>
            <a:ext cx="5505133" cy="220274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1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9pPr>
          </a:lstStyle>
          <a:p>
            <a:pPr lvl="0"/>
            <a:r>
              <a:rPr lang="en-US" noProof="0" dirty="0"/>
              <a:t>Optional chapter heading</a:t>
            </a:r>
          </a:p>
        </p:txBody>
      </p:sp>
      <p:sp>
        <p:nvSpPr>
          <p:cNvPr id="7" name="Inhaltsplatzhalter 6"/>
          <p:cNvSpPr>
            <a:spLocks noGrp="1"/>
          </p:cNvSpPr>
          <p:nvPr>
            <p:ph sz="quarter" idx="14" hasCustomPrompt="1"/>
          </p:nvPr>
        </p:nvSpPr>
        <p:spPr>
          <a:xfrm>
            <a:off x="395081" y="1511301"/>
            <a:ext cx="5580000" cy="49149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content or text in </a:t>
            </a:r>
            <a:r>
              <a:rPr lang="en-US" noProof="0" dirty="0" err="1"/>
              <a:t>CorpoS</a:t>
            </a:r>
            <a:r>
              <a:rPr lang="en-US" noProof="0" dirty="0"/>
              <a:t> (Body), 20 pt. </a:t>
            </a:r>
            <a:r>
              <a:rPr lang="en-US" dirty="0"/>
              <a:t>// for bullets: Home // Paragraph// Increase List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Eighth level</a:t>
            </a:r>
          </a:p>
          <a:p>
            <a:pPr lvl="8"/>
            <a:r>
              <a:rPr lang="en-US" dirty="0"/>
              <a:t>Ninth level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170804_One Pager_Extra-heavy On-road positioning_v2.pptx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D1D1349-391B-44DC-865F-5996B3E40F26}" type="slidenum">
              <a:rPr lang="en-US" smtClean="0">
                <a:solidFill>
                  <a:prstClr val="black"/>
                </a:solidFill>
              </a:rPr>
              <a:pPr/>
              <a:t>‹Nº›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7" hasCustomPrompt="1"/>
          </p:nvPr>
        </p:nvSpPr>
        <p:spPr>
          <a:xfrm>
            <a:off x="6969570" y="0"/>
            <a:ext cx="935513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9" name="Textplatzhalter 3"/>
          <p:cNvSpPr>
            <a:spLocks noGrp="1"/>
          </p:cNvSpPr>
          <p:nvPr>
            <p:ph type="body" sz="quarter" idx="18" hasCustomPrompt="1"/>
          </p:nvPr>
        </p:nvSpPr>
        <p:spPr>
          <a:xfrm>
            <a:off x="7980643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10" name="Textplatzhalter 3"/>
          <p:cNvSpPr>
            <a:spLocks noGrp="1"/>
          </p:cNvSpPr>
          <p:nvPr>
            <p:ph type="body" sz="quarter" idx="19" hasCustomPrompt="1"/>
          </p:nvPr>
        </p:nvSpPr>
        <p:spPr>
          <a:xfrm>
            <a:off x="9923631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11" name="Inhaltsplatzhalter 6"/>
          <p:cNvSpPr>
            <a:spLocks noGrp="1"/>
          </p:cNvSpPr>
          <p:nvPr>
            <p:ph sz="quarter" idx="20" hasCustomPrompt="1"/>
          </p:nvPr>
        </p:nvSpPr>
        <p:spPr>
          <a:xfrm>
            <a:off x="6218236" y="1511301"/>
            <a:ext cx="5580000" cy="49149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content or text in </a:t>
            </a:r>
            <a:r>
              <a:rPr lang="en-US" noProof="0" dirty="0" err="1"/>
              <a:t>CorpoS</a:t>
            </a:r>
            <a:r>
              <a:rPr lang="en-US" noProof="0" dirty="0"/>
              <a:t> (Body), 20 pt. </a:t>
            </a:r>
            <a:r>
              <a:rPr lang="en-US" dirty="0"/>
              <a:t>// for bullets: Home // Paragraph// Increase List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Eighth level</a:t>
            </a:r>
          </a:p>
          <a:p>
            <a:pPr lvl="8"/>
            <a:r>
              <a:rPr lang="en-US" dirty="0"/>
              <a:t>Ninth level</a:t>
            </a:r>
          </a:p>
        </p:txBody>
      </p:sp>
    </p:spTree>
    <p:extLst>
      <p:ext uri="{BB962C8B-B14F-4D97-AF65-F5344CB8AC3E}">
        <p14:creationId xmlns="" xmlns:p14="http://schemas.microsoft.com/office/powerpoint/2010/main" val="356333070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line // Picture // 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0" dirty="0"/>
              <a:t>Headline on two lines in </a:t>
            </a:r>
            <a:r>
              <a:rPr lang="en-US" noProof="0" dirty="0" err="1"/>
              <a:t>CorpoA</a:t>
            </a:r>
            <a:r>
              <a:rPr lang="en-US" noProof="0" dirty="0"/>
              <a:t> (Headings) 30 pt. </a:t>
            </a:r>
            <a:br>
              <a:rPr lang="en-US" noProof="0" dirty="0"/>
            </a:br>
            <a:r>
              <a:rPr lang="en-US" noProof="0" dirty="0"/>
              <a:t>Lorem ipsum dolor sit </a:t>
            </a:r>
            <a:r>
              <a:rPr lang="en-US" noProof="0" dirty="0" err="1"/>
              <a:t>amet</a:t>
            </a:r>
            <a:r>
              <a:rPr lang="en-US" noProof="0" dirty="0"/>
              <a:t>.</a:t>
            </a:r>
            <a:endParaRPr lang="en-US" dirty="0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95081" y="151202"/>
            <a:ext cx="5505133" cy="220274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1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9pPr>
          </a:lstStyle>
          <a:p>
            <a:pPr lvl="0"/>
            <a:r>
              <a:rPr lang="en-US" noProof="0" dirty="0"/>
              <a:t>Optional chapter heading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170804_One Pager_Extra-heavy On-road positioning_v2.pptx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D1D1349-391B-44DC-865F-5996B3E40F26}" type="slidenum">
              <a:rPr lang="en-US" smtClean="0">
                <a:solidFill>
                  <a:prstClr val="black"/>
                </a:solidFill>
              </a:rPr>
              <a:pPr/>
              <a:t>‹Nº›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7" hasCustomPrompt="1"/>
          </p:nvPr>
        </p:nvSpPr>
        <p:spPr>
          <a:xfrm>
            <a:off x="6969570" y="0"/>
            <a:ext cx="935513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9" name="Textplatzhalter 3"/>
          <p:cNvSpPr>
            <a:spLocks noGrp="1"/>
          </p:cNvSpPr>
          <p:nvPr>
            <p:ph type="body" sz="quarter" idx="18" hasCustomPrompt="1"/>
          </p:nvPr>
        </p:nvSpPr>
        <p:spPr>
          <a:xfrm>
            <a:off x="7980643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10" name="Textplatzhalter 3"/>
          <p:cNvSpPr>
            <a:spLocks noGrp="1"/>
          </p:cNvSpPr>
          <p:nvPr>
            <p:ph type="body" sz="quarter" idx="19" hasCustomPrompt="1"/>
          </p:nvPr>
        </p:nvSpPr>
        <p:spPr>
          <a:xfrm>
            <a:off x="9923631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12" name="Bildplatzhalter 8"/>
          <p:cNvSpPr>
            <a:spLocks noGrp="1"/>
          </p:cNvSpPr>
          <p:nvPr>
            <p:ph type="pic" sz="quarter" idx="10" hasCustomPrompt="1"/>
          </p:nvPr>
        </p:nvSpPr>
        <p:spPr bwMode="gray">
          <a:xfrm>
            <a:off x="395795" y="1512001"/>
            <a:ext cx="5580000" cy="4914201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14" name="Textplatzhalt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6217560" y="1512001"/>
            <a:ext cx="5580000" cy="4914201"/>
          </a:xfrm>
        </p:spPr>
        <p:txBody>
          <a:bodyPr/>
          <a:lstStyle/>
          <a:p>
            <a:pPr lvl="0"/>
            <a:r>
              <a:rPr lang="en-US" dirty="0"/>
              <a:t>Insert text in </a:t>
            </a:r>
            <a:r>
              <a:rPr lang="en-US" noProof="0" dirty="0" err="1"/>
              <a:t>CorpoS</a:t>
            </a:r>
            <a:r>
              <a:rPr lang="en-US" noProof="0" dirty="0"/>
              <a:t> (Body), 20 pt. </a:t>
            </a:r>
            <a:r>
              <a:rPr lang="en-US" dirty="0"/>
              <a:t>// for bullets: Home // Paragraph// Increase List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Eighth level</a:t>
            </a:r>
          </a:p>
          <a:p>
            <a:pPr lvl="8"/>
            <a:r>
              <a:rPr lang="en-US" dirty="0"/>
              <a:t>Ninth level</a:t>
            </a:r>
          </a:p>
        </p:txBody>
      </p:sp>
    </p:spTree>
    <p:extLst>
      <p:ext uri="{BB962C8B-B14F-4D97-AF65-F5344CB8AC3E}">
        <p14:creationId xmlns="" xmlns:p14="http://schemas.microsoft.com/office/powerpoint/2010/main" val="225149512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line //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95083" y="368300"/>
            <a:ext cx="11404800" cy="1008360"/>
          </a:xfrm>
        </p:spPr>
        <p:txBody>
          <a:bodyPr/>
          <a:lstStyle/>
          <a:p>
            <a:r>
              <a:rPr lang="en-US" noProof="0" dirty="0"/>
              <a:t>Headline on two lines in </a:t>
            </a:r>
            <a:r>
              <a:rPr lang="en-US" noProof="0" dirty="0" err="1"/>
              <a:t>CorpoA</a:t>
            </a:r>
            <a:r>
              <a:rPr lang="en-US" noProof="0" dirty="0"/>
              <a:t> (Headings) 30 pt. </a:t>
            </a:r>
            <a:br>
              <a:rPr lang="en-US" noProof="0" dirty="0"/>
            </a:br>
            <a:r>
              <a:rPr lang="en-US" noProof="0" dirty="0"/>
              <a:t>Lorem ipsum dolor sit </a:t>
            </a:r>
            <a:r>
              <a:rPr lang="en-US" noProof="0" dirty="0" err="1"/>
              <a:t>amet</a:t>
            </a:r>
            <a:r>
              <a:rPr lang="en-US" noProof="0" dirty="0"/>
              <a:t>.</a:t>
            </a:r>
            <a:endParaRPr lang="en-US" dirty="0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95081" y="151202"/>
            <a:ext cx="5505133" cy="220274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1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9pPr>
          </a:lstStyle>
          <a:p>
            <a:pPr lvl="0"/>
            <a:r>
              <a:rPr lang="en-US" noProof="0" dirty="0"/>
              <a:t>Optional chapter heading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170804_One Pager_Extra-heavy On-road positioning_v2.pptx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D1D1349-391B-44DC-865F-5996B3E40F26}" type="slidenum">
              <a:rPr lang="en-US" smtClean="0">
                <a:solidFill>
                  <a:prstClr val="black"/>
                </a:solidFill>
              </a:rPr>
              <a:pPr/>
              <a:t>‹Nº›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7" hasCustomPrompt="1"/>
          </p:nvPr>
        </p:nvSpPr>
        <p:spPr>
          <a:xfrm>
            <a:off x="6969570" y="0"/>
            <a:ext cx="935513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9" name="Textplatzhalter 3"/>
          <p:cNvSpPr>
            <a:spLocks noGrp="1"/>
          </p:cNvSpPr>
          <p:nvPr>
            <p:ph type="body" sz="quarter" idx="18" hasCustomPrompt="1"/>
          </p:nvPr>
        </p:nvSpPr>
        <p:spPr>
          <a:xfrm>
            <a:off x="7980643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10" name="Textplatzhalter 3"/>
          <p:cNvSpPr>
            <a:spLocks noGrp="1"/>
          </p:cNvSpPr>
          <p:nvPr>
            <p:ph type="body" sz="quarter" idx="19" hasCustomPrompt="1"/>
          </p:nvPr>
        </p:nvSpPr>
        <p:spPr>
          <a:xfrm>
            <a:off x="9923631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11" name="Bildplatzhalter 8"/>
          <p:cNvSpPr>
            <a:spLocks noGrp="1"/>
          </p:cNvSpPr>
          <p:nvPr>
            <p:ph type="pic" sz="quarter" idx="10" hasCustomPrompt="1"/>
          </p:nvPr>
        </p:nvSpPr>
        <p:spPr bwMode="gray">
          <a:xfrm>
            <a:off x="395795" y="1512000"/>
            <a:ext cx="5580000" cy="19440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13" name="Bildplatzhalter 8"/>
          <p:cNvSpPr>
            <a:spLocks noGrp="1"/>
          </p:cNvSpPr>
          <p:nvPr>
            <p:ph type="pic" sz="quarter" idx="25" hasCustomPrompt="1"/>
          </p:nvPr>
        </p:nvSpPr>
        <p:spPr bwMode="gray">
          <a:xfrm>
            <a:off x="6218238" y="1511300"/>
            <a:ext cx="5580000" cy="19440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14" name="Textplatzhalt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6218238" y="3502801"/>
            <a:ext cx="5580000" cy="2923400"/>
          </a:xfrm>
        </p:spPr>
        <p:txBody>
          <a:bodyPr/>
          <a:lstStyle/>
          <a:p>
            <a:pPr lvl="0"/>
            <a:r>
              <a:rPr lang="en-US" dirty="0"/>
              <a:t>Insert text in </a:t>
            </a:r>
            <a:r>
              <a:rPr lang="en-US" noProof="0" dirty="0" err="1"/>
              <a:t>CorpoS</a:t>
            </a:r>
            <a:r>
              <a:rPr lang="en-US" noProof="0" dirty="0"/>
              <a:t> (Body), 20 pt. </a:t>
            </a:r>
            <a:r>
              <a:rPr lang="en-US" dirty="0"/>
              <a:t>// for bullets: Home // Paragraph// Increase List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</p:txBody>
      </p:sp>
      <p:sp>
        <p:nvSpPr>
          <p:cNvPr id="15" name="Textplatzhalter 13"/>
          <p:cNvSpPr>
            <a:spLocks noGrp="1"/>
          </p:cNvSpPr>
          <p:nvPr>
            <p:ph type="body" sz="quarter" idx="26" hasCustomPrompt="1"/>
          </p:nvPr>
        </p:nvSpPr>
        <p:spPr>
          <a:xfrm>
            <a:off x="395082" y="3502801"/>
            <a:ext cx="5580000" cy="2923400"/>
          </a:xfrm>
        </p:spPr>
        <p:txBody>
          <a:bodyPr/>
          <a:lstStyle/>
          <a:p>
            <a:pPr lvl="0"/>
            <a:r>
              <a:rPr lang="en-US" dirty="0"/>
              <a:t>Insert text in </a:t>
            </a:r>
            <a:r>
              <a:rPr lang="en-US" noProof="0" dirty="0" err="1"/>
              <a:t>CorpoS</a:t>
            </a:r>
            <a:r>
              <a:rPr lang="en-US" noProof="0" dirty="0"/>
              <a:t> (Body), 20 pt. </a:t>
            </a:r>
            <a:r>
              <a:rPr lang="en-US" dirty="0"/>
              <a:t>// for bullets: Home // Paragraph// Increase List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</p:txBody>
      </p:sp>
    </p:spTree>
    <p:extLst>
      <p:ext uri="{BB962C8B-B14F-4D97-AF65-F5344CB8AC3E}">
        <p14:creationId xmlns="" xmlns:p14="http://schemas.microsoft.com/office/powerpoint/2010/main" val="174757462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line // Picture // Cap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0" dirty="0"/>
              <a:t>Headline on two lines in </a:t>
            </a:r>
            <a:r>
              <a:rPr lang="en-US" noProof="0" dirty="0" err="1"/>
              <a:t>CorpoA</a:t>
            </a:r>
            <a:r>
              <a:rPr lang="en-US" noProof="0" dirty="0"/>
              <a:t> (Headings) 30 pt. </a:t>
            </a:r>
            <a:br>
              <a:rPr lang="en-US" noProof="0" dirty="0"/>
            </a:br>
            <a:r>
              <a:rPr lang="en-US" noProof="0" dirty="0"/>
              <a:t>Lorem ipsum dolor sit </a:t>
            </a:r>
            <a:r>
              <a:rPr lang="en-US" noProof="0" dirty="0" err="1"/>
              <a:t>amet</a:t>
            </a:r>
            <a:r>
              <a:rPr lang="en-US" noProof="0" dirty="0"/>
              <a:t>.</a:t>
            </a:r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95081" y="151202"/>
            <a:ext cx="5505133" cy="220274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1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9pPr>
          </a:lstStyle>
          <a:p>
            <a:pPr lvl="0"/>
            <a:r>
              <a:rPr lang="en-US" noProof="0" dirty="0"/>
              <a:t>Optional chapter heading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170804_One Pager_Extra-heavy On-road positioning_v2.pptx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D1D1349-391B-44DC-865F-5996B3E40F26}" type="slidenum">
              <a:rPr lang="en-US" smtClean="0">
                <a:solidFill>
                  <a:prstClr val="black"/>
                </a:solidFill>
              </a:rPr>
              <a:pPr/>
              <a:t>‹Nº›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7" hasCustomPrompt="1"/>
          </p:nvPr>
        </p:nvSpPr>
        <p:spPr>
          <a:xfrm>
            <a:off x="6969570" y="0"/>
            <a:ext cx="935513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9" name="Textplatzhalter 3"/>
          <p:cNvSpPr>
            <a:spLocks noGrp="1"/>
          </p:cNvSpPr>
          <p:nvPr>
            <p:ph type="body" sz="quarter" idx="18" hasCustomPrompt="1"/>
          </p:nvPr>
        </p:nvSpPr>
        <p:spPr>
          <a:xfrm>
            <a:off x="7980643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10" name="Textplatzhalter 3"/>
          <p:cNvSpPr>
            <a:spLocks noGrp="1"/>
          </p:cNvSpPr>
          <p:nvPr>
            <p:ph type="body" sz="quarter" idx="19" hasCustomPrompt="1"/>
          </p:nvPr>
        </p:nvSpPr>
        <p:spPr>
          <a:xfrm>
            <a:off x="9923631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11" name="Bildplatzhalter 8"/>
          <p:cNvSpPr>
            <a:spLocks noGrp="1"/>
          </p:cNvSpPr>
          <p:nvPr>
            <p:ph type="pic" sz="quarter" idx="10" hasCustomPrompt="1"/>
          </p:nvPr>
        </p:nvSpPr>
        <p:spPr bwMode="gray">
          <a:xfrm>
            <a:off x="395794" y="1512000"/>
            <a:ext cx="11404800" cy="4476227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13" name="Textplatzhalter 3"/>
          <p:cNvSpPr>
            <a:spLocks noGrp="1"/>
          </p:cNvSpPr>
          <p:nvPr>
            <p:ph type="body" sz="quarter" idx="20" hasCustomPrompt="1"/>
          </p:nvPr>
        </p:nvSpPr>
        <p:spPr>
          <a:xfrm>
            <a:off x="395794" y="6030980"/>
            <a:ext cx="11398862" cy="324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Caption </a:t>
            </a:r>
            <a:r>
              <a:rPr lang="en-US" noProof="0" dirty="0" err="1"/>
              <a:t>CorpoS</a:t>
            </a:r>
            <a:r>
              <a:rPr lang="en-US" noProof="0" dirty="0"/>
              <a:t> 15 pt.</a:t>
            </a:r>
          </a:p>
        </p:txBody>
      </p:sp>
      <p:grpSp>
        <p:nvGrpSpPr>
          <p:cNvPr id="12" name="Bildhandling"/>
          <p:cNvGrpSpPr/>
          <p:nvPr userDrawn="1"/>
        </p:nvGrpSpPr>
        <p:grpSpPr>
          <a:xfrm>
            <a:off x="12298395" y="403200"/>
            <a:ext cx="1799063" cy="6584747"/>
            <a:chOff x="12304800" y="403200"/>
            <a:chExt cx="1800000" cy="6584747"/>
          </a:xfrm>
        </p:grpSpPr>
        <p:sp>
          <p:nvSpPr>
            <p:cNvPr id="14" name="Bilder zuschneiden etc."/>
            <p:cNvSpPr txBox="1"/>
            <p:nvPr userDrawn="1"/>
          </p:nvSpPr>
          <p:spPr>
            <a:xfrm rot="10800000" flipH="1" flipV="1">
              <a:off x="12304800" y="1548000"/>
              <a:ext cx="1800000" cy="4842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71954" indent="-71954">
                <a:buFont typeface="Arial" panose="020B0604020202020204" pitchFamily="34" charset="0"/>
                <a:buChar char="•"/>
              </a:pPr>
              <a:r>
                <a:rPr lang="en-US" sz="999" dirty="0">
                  <a:solidFill>
                    <a:srgbClr val="333333"/>
                  </a:solidFill>
                </a:rPr>
                <a:t>Change image detail via menu bar: Picture Tools // Format // Size // Crop</a:t>
              </a:r>
            </a:p>
            <a:p>
              <a:pPr marL="71954" indent="-71954">
                <a:buFont typeface="Arial" panose="020B0604020202020204" pitchFamily="34" charset="0"/>
                <a:buChar char="•"/>
              </a:pPr>
              <a:r>
                <a:rPr lang="en-US" sz="999" dirty="0">
                  <a:solidFill>
                    <a:srgbClr val="333333"/>
                  </a:solidFill>
                </a:rPr>
                <a:t>Image can be moved within the black boundaries, to adjust easily press Alt-key.</a:t>
              </a:r>
            </a:p>
            <a:p>
              <a:pPr marL="71954" indent="-71954">
                <a:buFont typeface="Arial" panose="020B0604020202020204" pitchFamily="34" charset="0"/>
                <a:buChar char="•"/>
              </a:pPr>
              <a:endParaRPr lang="en-US" sz="999" dirty="0">
                <a:solidFill>
                  <a:srgbClr val="333333"/>
                </a:solidFill>
              </a:endParaRPr>
            </a:p>
            <a:p>
              <a:pPr marL="71954" indent="-71954">
                <a:buFont typeface="Arial" panose="020B0604020202020204" pitchFamily="34" charset="0"/>
                <a:buChar char="•"/>
              </a:pPr>
              <a:endParaRPr lang="en-US" sz="999" dirty="0">
                <a:solidFill>
                  <a:srgbClr val="333333"/>
                </a:solidFill>
              </a:endParaRPr>
            </a:p>
            <a:p>
              <a:pPr marL="71954" indent="-71954">
                <a:buFont typeface="Arial" panose="020B0604020202020204" pitchFamily="34" charset="0"/>
                <a:buChar char="•"/>
              </a:pPr>
              <a:endParaRPr lang="en-US" sz="999" dirty="0">
                <a:solidFill>
                  <a:srgbClr val="333333"/>
                </a:solidFill>
              </a:endParaRPr>
            </a:p>
            <a:p>
              <a:pPr marL="71954" indent="-71954">
                <a:buFont typeface="Arial" panose="020B0604020202020204" pitchFamily="34" charset="0"/>
                <a:buChar char="•"/>
              </a:pPr>
              <a:endParaRPr lang="en-US" sz="999" dirty="0">
                <a:solidFill>
                  <a:srgbClr val="333333"/>
                </a:solidFill>
              </a:endParaRPr>
            </a:p>
            <a:p>
              <a:pPr marL="71954" indent="-71954">
                <a:buFont typeface="Arial" panose="020B0604020202020204" pitchFamily="34" charset="0"/>
                <a:buChar char="•"/>
              </a:pPr>
              <a:endParaRPr lang="en-US" sz="999" dirty="0">
                <a:solidFill>
                  <a:srgbClr val="333333"/>
                </a:solidFill>
              </a:endParaRPr>
            </a:p>
            <a:p>
              <a:pPr marL="71954" indent="-71954">
                <a:buFont typeface="Arial" panose="020B0604020202020204" pitchFamily="34" charset="0"/>
                <a:buChar char="•"/>
              </a:pPr>
              <a:r>
                <a:rPr lang="en-US" sz="999" dirty="0">
                  <a:solidFill>
                    <a:srgbClr val="333333"/>
                  </a:solidFill>
                </a:rPr>
                <a:t>Crop image size via menu bar: Picture Tools // Format // </a:t>
              </a:r>
              <a:br>
                <a:rPr lang="en-US" sz="999" dirty="0">
                  <a:solidFill>
                    <a:srgbClr val="333333"/>
                  </a:solidFill>
                </a:rPr>
              </a:br>
              <a:r>
                <a:rPr lang="en-US" sz="999" dirty="0">
                  <a:solidFill>
                    <a:srgbClr val="333333"/>
                  </a:solidFill>
                </a:rPr>
                <a:t>Size // Crop</a:t>
              </a:r>
            </a:p>
            <a:p>
              <a:pPr marL="71954" indent="-71954">
                <a:buFont typeface="Arial" panose="020B0604020202020204" pitchFamily="34" charset="0"/>
                <a:buChar char="•"/>
              </a:pPr>
              <a:r>
                <a:rPr lang="en-US" sz="999" dirty="0">
                  <a:solidFill>
                    <a:srgbClr val="333333"/>
                  </a:solidFill>
                </a:rPr>
                <a:t>While holding the shift-key, adjust the size of the image with the white corner points. </a:t>
              </a:r>
            </a:p>
            <a:p>
              <a:pPr marL="71954" indent="-71954">
                <a:buFont typeface="Arial" panose="020B0604020202020204" pitchFamily="34" charset="0"/>
                <a:buChar char="•"/>
              </a:pPr>
              <a:endParaRPr lang="en-US" sz="999" dirty="0">
                <a:solidFill>
                  <a:srgbClr val="333333"/>
                </a:solidFill>
              </a:endParaRPr>
            </a:p>
            <a:p>
              <a:pPr marL="71954" indent="-71954">
                <a:buFont typeface="Arial" panose="020B0604020202020204" pitchFamily="34" charset="0"/>
                <a:buChar char="•"/>
              </a:pPr>
              <a:endParaRPr lang="en-US" sz="999" dirty="0">
                <a:solidFill>
                  <a:srgbClr val="333333"/>
                </a:solidFill>
              </a:endParaRPr>
            </a:p>
            <a:p>
              <a:pPr marL="71954" indent="-71954">
                <a:buFont typeface="Arial" panose="020B0604020202020204" pitchFamily="34" charset="0"/>
                <a:buChar char="•"/>
              </a:pPr>
              <a:endParaRPr lang="en-US" sz="999" dirty="0">
                <a:solidFill>
                  <a:srgbClr val="333333"/>
                </a:solidFill>
              </a:endParaRPr>
            </a:p>
            <a:p>
              <a:pPr marL="71954" indent="-71954">
                <a:buFont typeface="Arial" panose="020B0604020202020204" pitchFamily="34" charset="0"/>
                <a:buChar char="•"/>
              </a:pPr>
              <a:endParaRPr lang="en-US" sz="999" dirty="0">
                <a:solidFill>
                  <a:srgbClr val="333333"/>
                </a:solidFill>
              </a:endParaRPr>
            </a:p>
            <a:p>
              <a:pPr marL="71954" indent="-71954">
                <a:buFont typeface="Arial" panose="020B0604020202020204" pitchFamily="34" charset="0"/>
                <a:buChar char="•"/>
              </a:pPr>
              <a:endParaRPr lang="en-US" sz="999" dirty="0">
                <a:solidFill>
                  <a:srgbClr val="333333"/>
                </a:solidFill>
              </a:endParaRPr>
            </a:p>
            <a:p>
              <a:pPr marL="71954" indent="-71954">
                <a:buFont typeface="Arial" panose="020B0604020202020204" pitchFamily="34" charset="0"/>
                <a:buChar char="•"/>
              </a:pPr>
              <a:endParaRPr lang="en-US" sz="999" dirty="0">
                <a:solidFill>
                  <a:srgbClr val="333333"/>
                </a:solidFill>
              </a:endParaRPr>
            </a:p>
            <a:p>
              <a:pPr marL="71954" indent="-71954">
                <a:buFont typeface="Arial" panose="020B0604020202020204" pitchFamily="34" charset="0"/>
                <a:buChar char="•"/>
              </a:pPr>
              <a:endParaRPr lang="en-US" sz="999" dirty="0">
                <a:solidFill>
                  <a:srgbClr val="333333"/>
                </a:solidFill>
              </a:endParaRPr>
            </a:p>
            <a:p>
              <a:pPr>
                <a:buFont typeface="Arial" panose="020B0604020202020204" pitchFamily="34" charset="0"/>
                <a:buNone/>
              </a:pPr>
              <a:endParaRPr lang="en-US" sz="999" dirty="0">
                <a:solidFill>
                  <a:srgbClr val="333333"/>
                </a:solidFill>
              </a:endParaRPr>
            </a:p>
            <a:p>
              <a:pPr marL="71954" indent="-71954">
                <a:buFont typeface="Arial" panose="020B0604020202020204" pitchFamily="34" charset="0"/>
                <a:buChar char="•"/>
              </a:pPr>
              <a:r>
                <a:rPr lang="en-US" sz="999" dirty="0">
                  <a:solidFill>
                    <a:srgbClr val="333333"/>
                  </a:solidFill>
                </a:rPr>
                <a:t>To fit the image size  into the frame via menu bar: Picture Tools // Format // Size // Crop // Fit</a:t>
              </a:r>
            </a:p>
            <a:p>
              <a:pPr marL="71954" indent="-71954">
                <a:buFont typeface="Arial" panose="020B0604020202020204" pitchFamily="34" charset="0"/>
                <a:buChar char="•"/>
              </a:pPr>
              <a:endParaRPr lang="en-US" sz="999" dirty="0">
                <a:solidFill>
                  <a:srgbClr val="333333"/>
                </a:solidFill>
              </a:endParaRPr>
            </a:p>
          </p:txBody>
        </p:sp>
        <p:pic>
          <p:nvPicPr>
            <p:cNvPr id="15" name="Einpassen"/>
            <p:cNvPicPr>
              <a:picLocks noChangeAspect="1" noChangeArrowheads="1"/>
            </p:cNvPicPr>
            <p:nvPr userDrawn="1"/>
          </p:nvPicPr>
          <p:blipFill>
            <a:blip r:embed="rId2" cstate="email"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996929" y="5886000"/>
              <a:ext cx="1107871" cy="11019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Bildtools // Format"/>
            <p:cNvPicPr>
              <a:picLocks noChangeAspect="1" noChangeArrowheads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304800" y="2700000"/>
              <a:ext cx="820800" cy="43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Headline"/>
            <p:cNvSpPr txBox="1"/>
            <p:nvPr userDrawn="1"/>
          </p:nvSpPr>
          <p:spPr>
            <a:xfrm rot="10800000" flipH="1" flipV="1">
              <a:off x="12304800" y="403200"/>
              <a:ext cx="1800000" cy="10728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none" lIns="0" tIns="0" rIns="0" bIns="3600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499" dirty="0">
                  <a:solidFill>
                    <a:srgbClr val="333333"/>
                  </a:solidFill>
                  <a:cs typeface="Arial" panose="020B0604020202020204" pitchFamily="34" charset="0"/>
                  <a:sym typeface="Webdings"/>
                </a:rPr>
                <a:t></a:t>
              </a:r>
              <a:r>
                <a:rPr lang="en-US" sz="1499" b="1" dirty="0">
                  <a:solidFill>
                    <a:srgbClr val="333333"/>
                  </a:solidFill>
                  <a:cs typeface="Arial" panose="020B0604020202020204" pitchFamily="34" charset="0"/>
                  <a:sym typeface="Webdings"/>
                </a:rPr>
                <a:t> </a:t>
              </a:r>
              <a:r>
                <a:rPr lang="en-US" sz="999" b="1" dirty="0">
                  <a:solidFill>
                    <a:srgbClr val="333333"/>
                  </a:solidFill>
                  <a:cs typeface="Arial" panose="020B0604020202020204" pitchFamily="34" charset="0"/>
                  <a:sym typeface="Webdings"/>
                </a:rPr>
                <a:t>Image Handling</a:t>
              </a:r>
              <a:endParaRPr lang="en-US" sz="1499" b="1" dirty="0">
                <a:solidFill>
                  <a:srgbClr val="333333"/>
                </a:solidFill>
                <a:cs typeface="Arial" panose="020B0604020202020204" pitchFamily="34" charset="0"/>
              </a:endParaRPr>
            </a:p>
          </p:txBody>
        </p:sp>
        <p:pic>
          <p:nvPicPr>
            <p:cNvPr id="18" name="Beispielbild"/>
            <p:cNvPicPr>
              <a:picLocks noChangeAspect="1" noChangeArrowheads="1"/>
            </p:cNvPicPr>
            <p:nvPr userDrawn="1"/>
          </p:nvPicPr>
          <p:blipFill rotWithShape="1">
            <a:blip r:embed="rId4" cstate="email"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2304800" y="4248000"/>
              <a:ext cx="1800000" cy="968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Zuschneiden"/>
            <p:cNvPicPr>
              <a:picLocks noChangeAspect="1" noChangeArrowheads="1"/>
            </p:cNvPicPr>
            <p:nvPr userDrawn="1"/>
          </p:nvPicPr>
          <p:blipFill>
            <a:blip r:embed="rId5" cstate="email"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212000" y="2464592"/>
              <a:ext cx="792088" cy="6674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="" xmlns:p14="http://schemas.microsoft.com/office/powerpoint/2010/main" val="327230461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to 2" hidden="1"/>
          <p:cNvGraphicFramePr>
            <a:graphicFrameLocks noChangeAspect="1"/>
          </p:cNvGraphicFramePr>
          <p:nvPr userDrawn="1"/>
        </p:nvGraphicFramePr>
        <p:xfrm>
          <a:off x="1588" y="1588"/>
          <a:ext cx="1587" cy="1587"/>
        </p:xfrm>
        <a:graphic>
          <a:graphicData uri="http://schemas.openxmlformats.org/presentationml/2006/ole">
            <p:oleObj spid="_x0000_s4281" name="Diapositiva de think-cell" r:id="rId3" imgW="360" imgH="360" progId="">
              <p:embed/>
            </p:oleObj>
          </a:graphicData>
        </a:graphic>
      </p:graphicFrame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0" dirty="0"/>
              <a:t>Headline on two lines in </a:t>
            </a:r>
            <a:r>
              <a:rPr lang="en-US" noProof="0" dirty="0" err="1"/>
              <a:t>CorpoA</a:t>
            </a:r>
            <a:r>
              <a:rPr lang="en-US" noProof="0" dirty="0"/>
              <a:t> (Headings) 30 pt. </a:t>
            </a:r>
            <a:br>
              <a:rPr lang="en-US" noProof="0" dirty="0"/>
            </a:br>
            <a:r>
              <a:rPr lang="en-US" noProof="0" dirty="0"/>
              <a:t>Lorem ipsum dolor sit </a:t>
            </a:r>
            <a:r>
              <a:rPr lang="en-US" noProof="0" dirty="0" err="1"/>
              <a:t>amet</a:t>
            </a:r>
            <a:r>
              <a:rPr lang="en-US" noProof="0" dirty="0"/>
              <a:t>.</a:t>
            </a:r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95081" y="151202"/>
            <a:ext cx="5505133" cy="220274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1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9pPr>
          </a:lstStyle>
          <a:p>
            <a:pPr lvl="0"/>
            <a:r>
              <a:rPr lang="en-US" noProof="0" dirty="0"/>
              <a:t>Optional chapter heading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170804_One Pager_Extra-heavy On-road positioning_v2.pptx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D1D1349-391B-44DC-865F-5996B3E40F26}" type="slidenum">
              <a:rPr lang="en-US" smtClean="0">
                <a:solidFill>
                  <a:prstClr val="black"/>
                </a:solidFill>
              </a:rPr>
              <a:pPr/>
              <a:t>‹Nº›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Textplatzhalter 3"/>
          <p:cNvSpPr>
            <a:spLocks noGrp="1"/>
          </p:cNvSpPr>
          <p:nvPr>
            <p:ph type="body" sz="quarter" idx="17" hasCustomPrompt="1"/>
          </p:nvPr>
        </p:nvSpPr>
        <p:spPr>
          <a:xfrm>
            <a:off x="6969570" y="0"/>
            <a:ext cx="935513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9" name="Textplatzhalter 3"/>
          <p:cNvSpPr>
            <a:spLocks noGrp="1"/>
          </p:cNvSpPr>
          <p:nvPr>
            <p:ph type="body" sz="quarter" idx="18" hasCustomPrompt="1"/>
          </p:nvPr>
        </p:nvSpPr>
        <p:spPr>
          <a:xfrm>
            <a:off x="7980643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10" name="Textplatzhalter 3"/>
          <p:cNvSpPr>
            <a:spLocks noGrp="1"/>
          </p:cNvSpPr>
          <p:nvPr>
            <p:ph type="body" sz="quarter" idx="19" hasCustomPrompt="1"/>
          </p:nvPr>
        </p:nvSpPr>
        <p:spPr>
          <a:xfrm>
            <a:off x="9923631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</p:spTree>
    <p:extLst>
      <p:ext uri="{BB962C8B-B14F-4D97-AF65-F5344CB8AC3E}">
        <p14:creationId xmlns="" xmlns:p14="http://schemas.microsoft.com/office/powerpoint/2010/main" val="11270406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oolbox 8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Textplatzhalter 3"/>
          <p:cNvSpPr>
            <a:spLocks noGrp="1"/>
          </p:cNvSpPr>
          <p:nvPr>
            <p:ph type="body" sz="quarter" idx="40" hasCustomPrompt="1"/>
          </p:nvPr>
        </p:nvSpPr>
        <p:spPr bwMode="gray">
          <a:xfrm>
            <a:off x="4476843" y="5252601"/>
            <a:ext cx="1511213" cy="1173600"/>
          </a:xfrm>
          <a:solidFill>
            <a:schemeClr val="tx2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Insert text in </a:t>
            </a:r>
            <a:r>
              <a:rPr lang="en-US" noProof="0" dirty="0" err="1"/>
              <a:t>CorpoS</a:t>
            </a:r>
            <a:r>
              <a:rPr lang="en-US" noProof="0" dirty="0"/>
              <a:t> (Body),</a:t>
            </a:r>
            <a:br>
              <a:rPr lang="en-US" noProof="0" dirty="0"/>
            </a:br>
            <a:r>
              <a:rPr lang="en-US" noProof="0" dirty="0"/>
              <a:t>1</a:t>
            </a:r>
            <a:r>
              <a:rPr lang="en-US" dirty="0"/>
              <a:t>5 pt.</a:t>
            </a:r>
          </a:p>
        </p:txBody>
      </p:sp>
      <p:sp>
        <p:nvSpPr>
          <p:cNvPr id="2" name="Titel 1"/>
          <p:cNvSpPr>
            <a:spLocks noGrp="1"/>
          </p:cNvSpPr>
          <p:nvPr userDrawn="1">
            <p:ph type="title" hasCustomPrompt="1"/>
          </p:nvPr>
        </p:nvSpPr>
        <p:spPr/>
        <p:txBody>
          <a:bodyPr/>
          <a:lstStyle/>
          <a:p>
            <a:r>
              <a:rPr lang="en-US" noProof="0" dirty="0"/>
              <a:t>Headline on two lines in </a:t>
            </a:r>
            <a:r>
              <a:rPr lang="en-US" noProof="0" dirty="0" err="1"/>
              <a:t>CorpoA</a:t>
            </a:r>
            <a:r>
              <a:rPr lang="en-US" noProof="0" dirty="0"/>
              <a:t> (Headings) 30 pt. </a:t>
            </a:r>
            <a:br>
              <a:rPr lang="en-US" noProof="0" dirty="0"/>
            </a:br>
            <a:r>
              <a:rPr lang="en-US" noProof="0" dirty="0"/>
              <a:t>Lorem ipsum dolor sit </a:t>
            </a:r>
            <a:r>
              <a:rPr lang="en-US" noProof="0" dirty="0" err="1"/>
              <a:t>amet</a:t>
            </a:r>
            <a:r>
              <a:rPr lang="en-US" noProof="0" dirty="0"/>
              <a:t>.</a:t>
            </a:r>
            <a:endParaRPr lang="en-US" dirty="0"/>
          </a:p>
        </p:txBody>
      </p:sp>
      <p:sp>
        <p:nvSpPr>
          <p:cNvPr id="8" name="Textplatzhalter 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395081" y="151202"/>
            <a:ext cx="5505133" cy="220274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1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9pPr>
          </a:lstStyle>
          <a:p>
            <a:pPr lvl="0"/>
            <a:r>
              <a:rPr lang="en-US" noProof="0" dirty="0"/>
              <a:t>Optional chapter heading</a:t>
            </a:r>
          </a:p>
        </p:txBody>
      </p:sp>
      <p:sp>
        <p:nvSpPr>
          <p:cNvPr id="5" name="Fußzeilenplatzhalter 4"/>
          <p:cNvSpPr>
            <a:spLocks noGrp="1"/>
          </p:cNvSpPr>
          <p:nvPr userDrawn="1">
            <p:ph type="ftr" sz="quarter" idx="15"/>
          </p:nvPr>
        </p:nvSpPr>
        <p:spPr/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170804_One Pager_Extra-heavy On-road positioning_v2.pptx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 userDrawn="1">
            <p:ph type="sldNum" sz="quarter" idx="16"/>
          </p:nvPr>
        </p:nvSpPr>
        <p:spPr/>
        <p:txBody>
          <a:bodyPr/>
          <a:lstStyle/>
          <a:p>
            <a:fld id="{AD1D1349-391B-44DC-865F-5996B3E40F26}" type="slidenum">
              <a:rPr lang="en-US" smtClean="0">
                <a:solidFill>
                  <a:prstClr val="black"/>
                </a:solidFill>
              </a:rPr>
              <a:pPr/>
              <a:t>‹Nº›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0" name="Textplatzhalter 3"/>
          <p:cNvSpPr>
            <a:spLocks noGrp="1"/>
          </p:cNvSpPr>
          <p:nvPr userDrawn="1">
            <p:ph type="body" sz="quarter" idx="25" hasCustomPrompt="1"/>
          </p:nvPr>
        </p:nvSpPr>
        <p:spPr>
          <a:xfrm>
            <a:off x="6969570" y="0"/>
            <a:ext cx="935513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21" name="Textplatzhalter 3"/>
          <p:cNvSpPr>
            <a:spLocks noGrp="1"/>
          </p:cNvSpPr>
          <p:nvPr userDrawn="1">
            <p:ph type="body" sz="quarter" idx="26" hasCustomPrompt="1"/>
          </p:nvPr>
        </p:nvSpPr>
        <p:spPr>
          <a:xfrm>
            <a:off x="7980643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22" name="Textplatzhalter 3"/>
          <p:cNvSpPr>
            <a:spLocks noGrp="1"/>
          </p:cNvSpPr>
          <p:nvPr userDrawn="1">
            <p:ph type="body" sz="quarter" idx="27" hasCustomPrompt="1"/>
          </p:nvPr>
        </p:nvSpPr>
        <p:spPr>
          <a:xfrm>
            <a:off x="9923631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4" name="Textplatzhalter 3"/>
          <p:cNvSpPr>
            <a:spLocks noGrp="1"/>
          </p:cNvSpPr>
          <p:nvPr userDrawn="1">
            <p:ph type="body" sz="quarter" idx="19" hasCustomPrompt="1"/>
          </p:nvPr>
        </p:nvSpPr>
        <p:spPr bwMode="gray">
          <a:xfrm>
            <a:off x="4476843" y="1511301"/>
            <a:ext cx="1511213" cy="1173600"/>
          </a:xfrm>
          <a:solidFill>
            <a:schemeClr val="tx2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Insert text in </a:t>
            </a:r>
            <a:r>
              <a:rPr lang="en-US" noProof="0" dirty="0" err="1"/>
              <a:t>CorpoS</a:t>
            </a:r>
            <a:r>
              <a:rPr lang="en-US" noProof="0" dirty="0"/>
              <a:t> (Body),</a:t>
            </a:r>
            <a:br>
              <a:rPr lang="en-US" noProof="0" dirty="0"/>
            </a:br>
            <a:r>
              <a:rPr lang="en-US" noProof="0" dirty="0"/>
              <a:t>1</a:t>
            </a:r>
            <a:r>
              <a:rPr lang="en-US" dirty="0"/>
              <a:t>5 pt.</a:t>
            </a:r>
          </a:p>
        </p:txBody>
      </p:sp>
      <p:sp>
        <p:nvSpPr>
          <p:cNvPr id="79" name="Textplatzhalter 3"/>
          <p:cNvSpPr>
            <a:spLocks noGrp="1"/>
          </p:cNvSpPr>
          <p:nvPr>
            <p:ph type="body" sz="quarter" idx="38" hasCustomPrompt="1"/>
          </p:nvPr>
        </p:nvSpPr>
        <p:spPr bwMode="gray">
          <a:xfrm>
            <a:off x="4476843" y="2758401"/>
            <a:ext cx="1511213" cy="1173600"/>
          </a:xfrm>
          <a:solidFill>
            <a:schemeClr val="tx2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Insert text in </a:t>
            </a:r>
            <a:r>
              <a:rPr lang="en-US" noProof="0" dirty="0" err="1"/>
              <a:t>CorpoS</a:t>
            </a:r>
            <a:r>
              <a:rPr lang="en-US" noProof="0" dirty="0"/>
              <a:t> (Body),</a:t>
            </a:r>
            <a:br>
              <a:rPr lang="en-US" noProof="0" dirty="0"/>
            </a:br>
            <a:r>
              <a:rPr lang="en-US" noProof="0" dirty="0"/>
              <a:t>1</a:t>
            </a:r>
            <a:r>
              <a:rPr lang="en-US" dirty="0"/>
              <a:t>5 pt.</a:t>
            </a:r>
          </a:p>
        </p:txBody>
      </p:sp>
      <p:sp>
        <p:nvSpPr>
          <p:cNvPr id="80" name="Textplatzhalter 3"/>
          <p:cNvSpPr>
            <a:spLocks noGrp="1"/>
          </p:cNvSpPr>
          <p:nvPr>
            <p:ph type="body" sz="quarter" idx="39" hasCustomPrompt="1"/>
          </p:nvPr>
        </p:nvSpPr>
        <p:spPr bwMode="gray">
          <a:xfrm>
            <a:off x="4476843" y="4005501"/>
            <a:ext cx="1511213" cy="1173600"/>
          </a:xfrm>
          <a:solidFill>
            <a:schemeClr val="tx2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Insert text in </a:t>
            </a:r>
            <a:r>
              <a:rPr lang="en-US" noProof="0" dirty="0" err="1"/>
              <a:t>CorpoS</a:t>
            </a:r>
            <a:r>
              <a:rPr lang="en-US" noProof="0" dirty="0"/>
              <a:t> (Body),</a:t>
            </a:r>
            <a:br>
              <a:rPr lang="en-US" noProof="0" dirty="0"/>
            </a:br>
            <a:r>
              <a:rPr lang="en-US" noProof="0" dirty="0"/>
              <a:t>1</a:t>
            </a:r>
            <a:r>
              <a:rPr lang="en-US" dirty="0"/>
              <a:t>5 pt.</a:t>
            </a:r>
          </a:p>
        </p:txBody>
      </p:sp>
      <p:sp>
        <p:nvSpPr>
          <p:cNvPr id="82" name="Textplatzhalter 3"/>
          <p:cNvSpPr>
            <a:spLocks noGrp="1"/>
          </p:cNvSpPr>
          <p:nvPr>
            <p:ph type="body" sz="quarter" idx="41" hasCustomPrompt="1"/>
          </p:nvPr>
        </p:nvSpPr>
        <p:spPr bwMode="gray">
          <a:xfrm>
            <a:off x="6203945" y="5252601"/>
            <a:ext cx="1511213" cy="1173600"/>
          </a:xfrm>
          <a:solidFill>
            <a:schemeClr val="tx2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 algn="ctr">
              <a:lnSpc>
                <a:spcPct val="100000"/>
              </a:lnSpc>
              <a:spcAft>
                <a:spcPts val="0"/>
              </a:spcAft>
              <a:buNone/>
              <a:defRPr sz="1599"/>
            </a:lvl2pPr>
            <a:lvl3pPr marL="0" indent="0" algn="ctr">
              <a:lnSpc>
                <a:spcPct val="100000"/>
              </a:lnSpc>
              <a:spcAft>
                <a:spcPts val="0"/>
              </a:spcAft>
              <a:buNone/>
              <a:defRPr sz="1599"/>
            </a:lvl3pPr>
            <a:lvl4pPr marL="0" indent="0" algn="ctr">
              <a:lnSpc>
                <a:spcPct val="100000"/>
              </a:lnSpc>
              <a:spcAft>
                <a:spcPts val="0"/>
              </a:spcAft>
              <a:buNone/>
              <a:defRPr sz="1599"/>
            </a:lvl4pPr>
            <a:lvl5pPr marL="0" indent="0" algn="ctr">
              <a:lnSpc>
                <a:spcPct val="100000"/>
              </a:lnSpc>
              <a:spcAft>
                <a:spcPts val="0"/>
              </a:spcAft>
              <a:buNone/>
              <a:defRPr sz="1599"/>
            </a:lvl5pPr>
            <a:lvl6pPr marL="0" indent="0" algn="ctr">
              <a:lnSpc>
                <a:spcPct val="100000"/>
              </a:lnSpc>
              <a:spcAft>
                <a:spcPts val="0"/>
              </a:spcAft>
              <a:buNone/>
              <a:defRPr sz="1599"/>
            </a:lvl6pPr>
            <a:lvl7pPr marL="0" indent="0" algn="ctr">
              <a:lnSpc>
                <a:spcPct val="100000"/>
              </a:lnSpc>
              <a:spcAft>
                <a:spcPts val="0"/>
              </a:spcAft>
              <a:buNone/>
              <a:defRPr sz="1599"/>
            </a:lvl7pPr>
            <a:lvl8pPr marL="0" indent="0" algn="ctr">
              <a:lnSpc>
                <a:spcPct val="100000"/>
              </a:lnSpc>
              <a:spcAft>
                <a:spcPts val="0"/>
              </a:spcAft>
              <a:buNone/>
              <a:defRPr sz="1599"/>
            </a:lvl8pPr>
            <a:lvl9pPr marL="0" indent="0" algn="ctr">
              <a:lnSpc>
                <a:spcPct val="100000"/>
              </a:lnSpc>
              <a:spcAft>
                <a:spcPts val="0"/>
              </a:spcAft>
              <a:buNone/>
              <a:defRPr sz="1599"/>
            </a:lvl9pPr>
          </a:lstStyle>
          <a:p>
            <a:pPr lvl="0"/>
            <a:r>
              <a:rPr lang="en-US" noProof="0" dirty="0"/>
              <a:t>Insert text in </a:t>
            </a:r>
            <a:r>
              <a:rPr lang="en-US" noProof="0" dirty="0" err="1"/>
              <a:t>CorpoS</a:t>
            </a:r>
            <a:r>
              <a:rPr lang="en-US" noProof="0" dirty="0"/>
              <a:t> (Body),</a:t>
            </a:r>
            <a:br>
              <a:rPr lang="en-US" noProof="0" dirty="0"/>
            </a:br>
            <a:r>
              <a:rPr lang="en-US" noProof="0" dirty="0"/>
              <a:t>1</a:t>
            </a:r>
            <a:r>
              <a:rPr lang="en-US" dirty="0"/>
              <a:t>5 pt.</a:t>
            </a:r>
          </a:p>
        </p:txBody>
      </p:sp>
      <p:sp>
        <p:nvSpPr>
          <p:cNvPr id="83" name="Textplatzhalter 3"/>
          <p:cNvSpPr>
            <a:spLocks noGrp="1"/>
          </p:cNvSpPr>
          <p:nvPr>
            <p:ph type="body" sz="quarter" idx="42" hasCustomPrompt="1"/>
          </p:nvPr>
        </p:nvSpPr>
        <p:spPr bwMode="gray">
          <a:xfrm>
            <a:off x="6203945" y="2758401"/>
            <a:ext cx="1511213" cy="1173600"/>
          </a:xfrm>
          <a:solidFill>
            <a:schemeClr val="tx2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Insert text in </a:t>
            </a:r>
            <a:r>
              <a:rPr lang="en-US" noProof="0" dirty="0" err="1"/>
              <a:t>CorpoS</a:t>
            </a:r>
            <a:r>
              <a:rPr lang="en-US" noProof="0" dirty="0"/>
              <a:t> (Body),</a:t>
            </a:r>
            <a:br>
              <a:rPr lang="en-US" noProof="0" dirty="0"/>
            </a:br>
            <a:r>
              <a:rPr lang="en-US" noProof="0" dirty="0"/>
              <a:t>1</a:t>
            </a:r>
            <a:r>
              <a:rPr lang="en-US" dirty="0"/>
              <a:t>5 pt.</a:t>
            </a:r>
          </a:p>
        </p:txBody>
      </p:sp>
      <p:sp>
        <p:nvSpPr>
          <p:cNvPr id="84" name="Textplatzhalter 3"/>
          <p:cNvSpPr>
            <a:spLocks noGrp="1"/>
          </p:cNvSpPr>
          <p:nvPr>
            <p:ph type="body" sz="quarter" idx="43" hasCustomPrompt="1"/>
          </p:nvPr>
        </p:nvSpPr>
        <p:spPr bwMode="gray">
          <a:xfrm>
            <a:off x="6203945" y="4005501"/>
            <a:ext cx="1511213" cy="1173600"/>
          </a:xfrm>
          <a:solidFill>
            <a:schemeClr val="tx2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Insert text in </a:t>
            </a:r>
            <a:r>
              <a:rPr lang="en-US" noProof="0" dirty="0" err="1"/>
              <a:t>CorpoS</a:t>
            </a:r>
            <a:r>
              <a:rPr lang="en-US" noProof="0" dirty="0"/>
              <a:t> (Body),</a:t>
            </a:r>
            <a:br>
              <a:rPr lang="en-US" noProof="0" dirty="0"/>
            </a:br>
            <a:r>
              <a:rPr lang="en-US" noProof="0" dirty="0"/>
              <a:t>1</a:t>
            </a:r>
            <a:r>
              <a:rPr lang="en-US" dirty="0"/>
              <a:t>5 pt.</a:t>
            </a:r>
          </a:p>
        </p:txBody>
      </p:sp>
      <p:sp>
        <p:nvSpPr>
          <p:cNvPr id="85" name="Textplatzhalter 3"/>
          <p:cNvSpPr>
            <a:spLocks noGrp="1"/>
          </p:cNvSpPr>
          <p:nvPr>
            <p:ph type="body" sz="quarter" idx="44" hasCustomPrompt="1"/>
          </p:nvPr>
        </p:nvSpPr>
        <p:spPr bwMode="gray">
          <a:xfrm>
            <a:off x="6203945" y="1511301"/>
            <a:ext cx="1511213" cy="1173600"/>
          </a:xfrm>
          <a:solidFill>
            <a:schemeClr val="tx2"/>
          </a:solidFill>
        </p:spPr>
        <p:txBody>
          <a:bodyPr anchor="ctr" anchorCtr="0"/>
          <a:lstStyle>
            <a:lvl1pPr marL="0" indent="0" algn="ctr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 algn="ctr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Insert text in </a:t>
            </a:r>
            <a:r>
              <a:rPr lang="en-US" noProof="0" dirty="0" err="1"/>
              <a:t>CorpoS</a:t>
            </a:r>
            <a:r>
              <a:rPr lang="en-US" noProof="0" dirty="0"/>
              <a:t> (Body),</a:t>
            </a:r>
            <a:br>
              <a:rPr lang="en-US" noProof="0" dirty="0"/>
            </a:br>
            <a:r>
              <a:rPr lang="en-US" noProof="0" dirty="0"/>
              <a:t>1</a:t>
            </a:r>
            <a:r>
              <a:rPr lang="en-US" dirty="0"/>
              <a:t>5 pt.</a:t>
            </a:r>
          </a:p>
        </p:txBody>
      </p:sp>
      <p:sp>
        <p:nvSpPr>
          <p:cNvPr id="75" name="Textplatzhalter 3"/>
          <p:cNvSpPr>
            <a:spLocks noGrp="1"/>
          </p:cNvSpPr>
          <p:nvPr>
            <p:ph type="body" sz="quarter" idx="34" hasCustomPrompt="1"/>
          </p:nvPr>
        </p:nvSpPr>
        <p:spPr>
          <a:xfrm>
            <a:off x="395794" y="1511301"/>
            <a:ext cx="1799063" cy="1173600"/>
          </a:xfrm>
        </p:spPr>
        <p:txBody>
          <a:bodyPr anchor="ctr" anchorCtr="0"/>
          <a:lstStyle>
            <a:lvl1pPr marL="0" indent="0" algn="r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 baseline="0"/>
            </a:lvl1pPr>
            <a:lvl2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2pPr>
            <a:lvl3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3pPr>
            <a:lvl4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4pPr>
            <a:lvl5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5pPr>
            <a:lvl6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6pPr>
            <a:lvl7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7pPr>
            <a:lvl8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8pPr>
            <a:lvl9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9pPr>
          </a:lstStyle>
          <a:p>
            <a:pPr lvl="0"/>
            <a:r>
              <a:rPr lang="en-US" noProof="0" dirty="0"/>
              <a:t>Insert text in </a:t>
            </a:r>
            <a:r>
              <a:rPr lang="en-US" noProof="0" dirty="0" err="1"/>
              <a:t>CorpoS</a:t>
            </a:r>
            <a:r>
              <a:rPr lang="en-US" noProof="0" dirty="0"/>
              <a:t> (Body), </a:t>
            </a:r>
            <a:r>
              <a:rPr lang="en-US" dirty="0"/>
              <a:t>15 pt. </a:t>
            </a:r>
            <a:r>
              <a:rPr lang="en-US" noProof="0" dirty="0"/>
              <a:t>// for smaller text: Increase List Level</a:t>
            </a:r>
            <a:endParaRPr lang="en-US" dirty="0"/>
          </a:p>
        </p:txBody>
      </p:sp>
      <p:sp>
        <p:nvSpPr>
          <p:cNvPr id="76" name="Textplatzhalter 3"/>
          <p:cNvSpPr>
            <a:spLocks noGrp="1"/>
          </p:cNvSpPr>
          <p:nvPr>
            <p:ph type="body" sz="quarter" idx="35" hasCustomPrompt="1"/>
          </p:nvPr>
        </p:nvSpPr>
        <p:spPr>
          <a:xfrm>
            <a:off x="395794" y="5252601"/>
            <a:ext cx="1799063" cy="1173600"/>
          </a:xfrm>
        </p:spPr>
        <p:txBody>
          <a:bodyPr anchor="ctr" anchorCtr="0"/>
          <a:lstStyle>
            <a:lvl1pPr marL="0" indent="0" algn="r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2pPr>
            <a:lvl3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3pPr>
            <a:lvl4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4pPr>
            <a:lvl5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5pPr>
            <a:lvl6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6pPr>
            <a:lvl7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7pPr>
            <a:lvl8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8pPr>
            <a:lvl9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9pPr>
          </a:lstStyle>
          <a:p>
            <a:pPr lvl="0"/>
            <a:r>
              <a:rPr lang="en-US" noProof="0" dirty="0"/>
              <a:t>Insert text in </a:t>
            </a:r>
            <a:r>
              <a:rPr lang="en-US" noProof="0" dirty="0" err="1"/>
              <a:t>CorpoS</a:t>
            </a:r>
            <a:r>
              <a:rPr lang="en-US" noProof="0" dirty="0"/>
              <a:t> (Body), </a:t>
            </a:r>
            <a:r>
              <a:rPr lang="en-US" dirty="0"/>
              <a:t>15 pt. </a:t>
            </a:r>
            <a:r>
              <a:rPr lang="en-US" noProof="0" dirty="0"/>
              <a:t>// for smaller text: Increase List Level</a:t>
            </a:r>
            <a:endParaRPr lang="en-US" dirty="0"/>
          </a:p>
        </p:txBody>
      </p:sp>
      <p:sp>
        <p:nvSpPr>
          <p:cNvPr id="77" name="Textplatzhalter 3"/>
          <p:cNvSpPr>
            <a:spLocks noGrp="1"/>
          </p:cNvSpPr>
          <p:nvPr>
            <p:ph type="body" sz="quarter" idx="36" hasCustomPrompt="1"/>
          </p:nvPr>
        </p:nvSpPr>
        <p:spPr>
          <a:xfrm>
            <a:off x="395794" y="4005501"/>
            <a:ext cx="1799063" cy="1173600"/>
          </a:xfrm>
        </p:spPr>
        <p:txBody>
          <a:bodyPr anchor="ctr" anchorCtr="0"/>
          <a:lstStyle>
            <a:lvl1pPr marL="0" indent="0" algn="r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2pPr>
            <a:lvl3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3pPr>
            <a:lvl4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4pPr>
            <a:lvl5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5pPr>
            <a:lvl6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6pPr>
            <a:lvl7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7pPr>
            <a:lvl8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8pPr>
            <a:lvl9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9pPr>
          </a:lstStyle>
          <a:p>
            <a:pPr lvl="0"/>
            <a:r>
              <a:rPr lang="en-US" noProof="0" dirty="0"/>
              <a:t>Insert text in </a:t>
            </a:r>
            <a:r>
              <a:rPr lang="en-US" noProof="0" dirty="0" err="1"/>
              <a:t>CorpoS</a:t>
            </a:r>
            <a:r>
              <a:rPr lang="en-US" noProof="0" dirty="0"/>
              <a:t> (Body), </a:t>
            </a:r>
            <a:r>
              <a:rPr lang="en-US" dirty="0"/>
              <a:t>15 pt. </a:t>
            </a:r>
            <a:r>
              <a:rPr lang="en-US" noProof="0" dirty="0"/>
              <a:t>// for smaller text: Increase List Level</a:t>
            </a:r>
            <a:endParaRPr lang="en-US" dirty="0"/>
          </a:p>
        </p:txBody>
      </p:sp>
      <p:sp>
        <p:nvSpPr>
          <p:cNvPr id="78" name="Textplatzhalter 3"/>
          <p:cNvSpPr>
            <a:spLocks noGrp="1"/>
          </p:cNvSpPr>
          <p:nvPr>
            <p:ph type="body" sz="quarter" idx="37" hasCustomPrompt="1"/>
          </p:nvPr>
        </p:nvSpPr>
        <p:spPr>
          <a:xfrm>
            <a:off x="395794" y="2758401"/>
            <a:ext cx="1799063" cy="1173600"/>
          </a:xfrm>
        </p:spPr>
        <p:txBody>
          <a:bodyPr anchor="ctr" anchorCtr="0"/>
          <a:lstStyle>
            <a:lvl1pPr marL="0" indent="0" algn="r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2pPr>
            <a:lvl3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3pPr>
            <a:lvl4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4pPr>
            <a:lvl5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5pPr>
            <a:lvl6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6pPr>
            <a:lvl7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7pPr>
            <a:lvl8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8pPr>
            <a:lvl9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9pPr>
          </a:lstStyle>
          <a:p>
            <a:pPr lvl="0"/>
            <a:r>
              <a:rPr lang="en-US" noProof="0" dirty="0"/>
              <a:t>Insert text in </a:t>
            </a:r>
            <a:r>
              <a:rPr lang="en-US" noProof="0" dirty="0" err="1"/>
              <a:t>CorpoS</a:t>
            </a:r>
            <a:r>
              <a:rPr lang="en-US" noProof="0" dirty="0"/>
              <a:t> (Body), </a:t>
            </a:r>
            <a:r>
              <a:rPr lang="en-US" dirty="0"/>
              <a:t>15 pt. </a:t>
            </a:r>
            <a:r>
              <a:rPr lang="en-US" noProof="0" dirty="0"/>
              <a:t>// for smaller text: Increase List Level</a:t>
            </a:r>
            <a:endParaRPr lang="en-US" dirty="0"/>
          </a:p>
        </p:txBody>
      </p:sp>
      <p:sp>
        <p:nvSpPr>
          <p:cNvPr id="62" name="Textplatzhalter 3"/>
          <p:cNvSpPr>
            <a:spLocks noGrp="1"/>
          </p:cNvSpPr>
          <p:nvPr userDrawn="1">
            <p:ph type="body" sz="quarter" idx="30" hasCustomPrompt="1"/>
          </p:nvPr>
        </p:nvSpPr>
        <p:spPr>
          <a:xfrm>
            <a:off x="9996268" y="1511301"/>
            <a:ext cx="1799063" cy="1173600"/>
          </a:xfrm>
        </p:spPr>
        <p:txBody>
          <a:bodyPr anchor="ctr" anchorCtr="0"/>
          <a:lstStyle>
            <a:lvl1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2pPr>
            <a:lvl3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3pPr>
            <a:lvl4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4pPr>
            <a:lvl5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5pPr>
            <a:lvl6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6pPr>
            <a:lvl7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7pPr>
            <a:lvl8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8pPr>
            <a:lvl9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9pPr>
          </a:lstStyle>
          <a:p>
            <a:pPr lvl="0"/>
            <a:r>
              <a:rPr lang="en-US" noProof="0" dirty="0"/>
              <a:t>Insert text in </a:t>
            </a:r>
            <a:r>
              <a:rPr lang="en-US" noProof="0" dirty="0" err="1"/>
              <a:t>CorpoS</a:t>
            </a:r>
            <a:r>
              <a:rPr lang="en-US" noProof="0" dirty="0"/>
              <a:t> (Body), </a:t>
            </a:r>
            <a:r>
              <a:rPr lang="en-US" dirty="0"/>
              <a:t>15 pt. </a:t>
            </a:r>
            <a:r>
              <a:rPr lang="en-US" noProof="0" dirty="0"/>
              <a:t>// for smaller text: Increase List Level</a:t>
            </a:r>
            <a:endParaRPr lang="en-US" dirty="0"/>
          </a:p>
        </p:txBody>
      </p:sp>
      <p:sp>
        <p:nvSpPr>
          <p:cNvPr id="72" name="Textplatzhalter 3"/>
          <p:cNvSpPr>
            <a:spLocks noGrp="1"/>
          </p:cNvSpPr>
          <p:nvPr>
            <p:ph type="body" sz="quarter" idx="31" hasCustomPrompt="1"/>
          </p:nvPr>
        </p:nvSpPr>
        <p:spPr>
          <a:xfrm>
            <a:off x="9996268" y="5252601"/>
            <a:ext cx="1799063" cy="1173600"/>
          </a:xfrm>
        </p:spPr>
        <p:txBody>
          <a:bodyPr anchor="ctr" anchorCtr="0"/>
          <a:lstStyle>
            <a:lvl1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2pPr>
            <a:lvl3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3pPr>
            <a:lvl4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4pPr>
            <a:lvl5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5pPr>
            <a:lvl6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6pPr>
            <a:lvl7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7pPr>
            <a:lvl8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8pPr>
            <a:lvl9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9pPr>
          </a:lstStyle>
          <a:p>
            <a:pPr lvl="0"/>
            <a:r>
              <a:rPr lang="en-US" noProof="0" dirty="0"/>
              <a:t>Insert text in </a:t>
            </a:r>
            <a:r>
              <a:rPr lang="en-US" noProof="0" dirty="0" err="1"/>
              <a:t>CorpoS</a:t>
            </a:r>
            <a:r>
              <a:rPr lang="en-US" noProof="0" dirty="0"/>
              <a:t> (Body), </a:t>
            </a:r>
            <a:r>
              <a:rPr lang="en-US" dirty="0"/>
              <a:t>15 pt. </a:t>
            </a:r>
            <a:r>
              <a:rPr lang="en-US" noProof="0" dirty="0"/>
              <a:t>// for smaller text: Increase List Level</a:t>
            </a:r>
            <a:endParaRPr lang="en-US" dirty="0"/>
          </a:p>
        </p:txBody>
      </p:sp>
      <p:sp>
        <p:nvSpPr>
          <p:cNvPr id="73" name="Textplatzhalter 3"/>
          <p:cNvSpPr>
            <a:spLocks noGrp="1"/>
          </p:cNvSpPr>
          <p:nvPr>
            <p:ph type="body" sz="quarter" idx="32" hasCustomPrompt="1"/>
          </p:nvPr>
        </p:nvSpPr>
        <p:spPr>
          <a:xfrm>
            <a:off x="9996268" y="4005501"/>
            <a:ext cx="1799063" cy="1173600"/>
          </a:xfrm>
        </p:spPr>
        <p:txBody>
          <a:bodyPr anchor="ctr" anchorCtr="0"/>
          <a:lstStyle>
            <a:lvl1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2pPr>
            <a:lvl3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3pPr>
            <a:lvl4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4pPr>
            <a:lvl5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5pPr>
            <a:lvl6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6pPr>
            <a:lvl7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7pPr>
            <a:lvl8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8pPr>
            <a:lvl9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9pPr>
          </a:lstStyle>
          <a:p>
            <a:pPr lvl="0"/>
            <a:r>
              <a:rPr lang="en-US" noProof="0" dirty="0"/>
              <a:t>Insert text in </a:t>
            </a:r>
            <a:r>
              <a:rPr lang="en-US" noProof="0" dirty="0" err="1"/>
              <a:t>CorpoS</a:t>
            </a:r>
            <a:r>
              <a:rPr lang="en-US" noProof="0" dirty="0"/>
              <a:t> (Body), </a:t>
            </a:r>
            <a:r>
              <a:rPr lang="en-US" dirty="0"/>
              <a:t>15 pt. </a:t>
            </a:r>
            <a:r>
              <a:rPr lang="en-US" noProof="0" dirty="0"/>
              <a:t>// for smaller text: Increase List Level</a:t>
            </a:r>
            <a:endParaRPr lang="en-US" dirty="0"/>
          </a:p>
        </p:txBody>
      </p:sp>
      <p:sp>
        <p:nvSpPr>
          <p:cNvPr id="74" name="Textplatzhalter 3"/>
          <p:cNvSpPr>
            <a:spLocks noGrp="1"/>
          </p:cNvSpPr>
          <p:nvPr>
            <p:ph type="body" sz="quarter" idx="33" hasCustomPrompt="1"/>
          </p:nvPr>
        </p:nvSpPr>
        <p:spPr>
          <a:xfrm>
            <a:off x="9996268" y="2758401"/>
            <a:ext cx="1799063" cy="1173600"/>
          </a:xfrm>
        </p:spPr>
        <p:txBody>
          <a:bodyPr anchor="ctr" anchorCtr="0"/>
          <a:lstStyle>
            <a:lvl1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2pPr>
            <a:lvl3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3pPr>
            <a:lvl4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4pPr>
            <a:lvl5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5pPr>
            <a:lvl6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6pPr>
            <a:lvl7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7pPr>
            <a:lvl8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8pPr>
            <a:lvl9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9pPr>
          </a:lstStyle>
          <a:p>
            <a:pPr lvl="0"/>
            <a:r>
              <a:rPr lang="en-US" noProof="0" dirty="0"/>
              <a:t>Insert text in </a:t>
            </a:r>
            <a:r>
              <a:rPr lang="en-US" noProof="0" dirty="0" err="1"/>
              <a:t>CorpoS</a:t>
            </a:r>
            <a:r>
              <a:rPr lang="en-US" noProof="0" dirty="0"/>
              <a:t> (Body), </a:t>
            </a:r>
            <a:r>
              <a:rPr lang="en-US" dirty="0"/>
              <a:t>15 pt. </a:t>
            </a:r>
            <a:r>
              <a:rPr lang="en-US" noProof="0" dirty="0"/>
              <a:t>// for smaller text: Increase List Level</a:t>
            </a:r>
            <a:endParaRPr lang="en-US" dirty="0"/>
          </a:p>
        </p:txBody>
      </p:sp>
      <p:sp>
        <p:nvSpPr>
          <p:cNvPr id="9" name="Bildplatzhalter 8"/>
          <p:cNvSpPr>
            <a:spLocks noGrp="1" noChangeAspect="1"/>
          </p:cNvSpPr>
          <p:nvPr userDrawn="1">
            <p:ph type="pic" sz="quarter" idx="11" hasCustomPrompt="1"/>
          </p:nvPr>
        </p:nvSpPr>
        <p:spPr bwMode="gray">
          <a:xfrm>
            <a:off x="8194404" y="1511301"/>
            <a:ext cx="1691124" cy="1173600"/>
          </a:xfrm>
          <a:solidFill>
            <a:schemeClr val="accent6"/>
          </a:solidFill>
          <a:ln w="3175">
            <a:noFill/>
            <a:miter lim="800000"/>
          </a:ln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1499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11" name="Bildplatzhalter 8"/>
          <p:cNvSpPr>
            <a:spLocks noGrp="1" noChangeAspect="1"/>
          </p:cNvSpPr>
          <p:nvPr userDrawn="1">
            <p:ph type="pic" sz="quarter" idx="17" hasCustomPrompt="1"/>
          </p:nvPr>
        </p:nvSpPr>
        <p:spPr bwMode="gray">
          <a:xfrm>
            <a:off x="8194404" y="4005501"/>
            <a:ext cx="1691124" cy="1173600"/>
          </a:xfrm>
          <a:solidFill>
            <a:schemeClr val="accent6"/>
          </a:solidFill>
          <a:ln w="3175">
            <a:noFill/>
            <a:miter lim="800000"/>
          </a:ln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1499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13" name="Bildplatzhalter 8"/>
          <p:cNvSpPr>
            <a:spLocks noGrp="1" noChangeAspect="1"/>
          </p:cNvSpPr>
          <p:nvPr userDrawn="1">
            <p:ph type="pic" sz="quarter" idx="18" hasCustomPrompt="1"/>
          </p:nvPr>
        </p:nvSpPr>
        <p:spPr bwMode="gray">
          <a:xfrm>
            <a:off x="8194404" y="2758401"/>
            <a:ext cx="1691124" cy="1173600"/>
          </a:xfrm>
          <a:solidFill>
            <a:schemeClr val="accent6"/>
          </a:solidFill>
          <a:ln w="3175">
            <a:noFill/>
            <a:miter lim="800000"/>
          </a:ln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1499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40" name="Bildplatzhalter 8"/>
          <p:cNvSpPr>
            <a:spLocks noGrp="1" noChangeAspect="1"/>
          </p:cNvSpPr>
          <p:nvPr userDrawn="1">
            <p:ph type="pic" sz="quarter" idx="29" hasCustomPrompt="1"/>
          </p:nvPr>
        </p:nvSpPr>
        <p:spPr bwMode="gray">
          <a:xfrm>
            <a:off x="8194404" y="5252601"/>
            <a:ext cx="1691124" cy="1173600"/>
          </a:xfrm>
          <a:solidFill>
            <a:schemeClr val="accent6"/>
          </a:solidFill>
          <a:ln w="3175">
            <a:noFill/>
            <a:miter lim="800000"/>
          </a:ln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1499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7" name="Bildplatzhalter 8"/>
          <p:cNvSpPr>
            <a:spLocks noGrp="1" noChangeAspect="1"/>
          </p:cNvSpPr>
          <p:nvPr userDrawn="1">
            <p:ph type="pic" sz="quarter" idx="10" hasCustomPrompt="1"/>
          </p:nvPr>
        </p:nvSpPr>
        <p:spPr bwMode="gray">
          <a:xfrm>
            <a:off x="2302801" y="1511301"/>
            <a:ext cx="1691124" cy="1173600"/>
          </a:xfrm>
          <a:solidFill>
            <a:schemeClr val="accent6"/>
          </a:solidFill>
          <a:ln w="3175">
            <a:noFill/>
            <a:miter lim="800000"/>
          </a:ln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1499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10" name="Bildplatzhalter 8"/>
          <p:cNvSpPr>
            <a:spLocks noGrp="1" noChangeAspect="1"/>
          </p:cNvSpPr>
          <p:nvPr userDrawn="1">
            <p:ph type="pic" sz="quarter" idx="12" hasCustomPrompt="1"/>
          </p:nvPr>
        </p:nvSpPr>
        <p:spPr bwMode="gray">
          <a:xfrm>
            <a:off x="2302801" y="4005501"/>
            <a:ext cx="1691124" cy="1173600"/>
          </a:xfrm>
          <a:solidFill>
            <a:schemeClr val="accent6"/>
          </a:solidFill>
          <a:ln w="3175">
            <a:noFill/>
            <a:miter lim="800000"/>
          </a:ln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1499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12" name="Bildplatzhalter 8"/>
          <p:cNvSpPr>
            <a:spLocks noGrp="1" noChangeAspect="1"/>
          </p:cNvSpPr>
          <p:nvPr userDrawn="1">
            <p:ph type="pic" sz="quarter" idx="14" hasCustomPrompt="1"/>
          </p:nvPr>
        </p:nvSpPr>
        <p:spPr bwMode="gray">
          <a:xfrm>
            <a:off x="2302801" y="2758401"/>
            <a:ext cx="1691124" cy="1173600"/>
          </a:xfrm>
          <a:solidFill>
            <a:schemeClr val="accent6"/>
          </a:solidFill>
          <a:ln w="3175">
            <a:noFill/>
            <a:miter lim="800000"/>
          </a:ln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1499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39" name="Bildplatzhalter 8"/>
          <p:cNvSpPr>
            <a:spLocks noGrp="1" noChangeAspect="1"/>
          </p:cNvSpPr>
          <p:nvPr userDrawn="1">
            <p:ph type="pic" sz="quarter" idx="28" hasCustomPrompt="1"/>
          </p:nvPr>
        </p:nvSpPr>
        <p:spPr bwMode="gray">
          <a:xfrm>
            <a:off x="2302801" y="5252601"/>
            <a:ext cx="1691124" cy="1173600"/>
          </a:xfrm>
          <a:solidFill>
            <a:schemeClr val="accent6"/>
          </a:solidFill>
          <a:ln w="3175">
            <a:noFill/>
            <a:miter lim="800000"/>
          </a:ln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1499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cxnSp>
        <p:nvCxnSpPr>
          <p:cNvPr id="54" name="Gerade Verbindung 53"/>
          <p:cNvCxnSpPr>
            <a:stCxn id="7" idx="3"/>
            <a:endCxn id="4" idx="1"/>
          </p:cNvCxnSpPr>
          <p:nvPr/>
        </p:nvCxnSpPr>
        <p:spPr>
          <a:xfrm>
            <a:off x="3993925" y="2098101"/>
            <a:ext cx="482918" cy="0"/>
          </a:xfrm>
          <a:prstGeom prst="line">
            <a:avLst/>
          </a:prstGeom>
          <a:ln w="3175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Gerade Verbindung 54"/>
          <p:cNvCxnSpPr>
            <a:stCxn id="12" idx="3"/>
            <a:endCxn id="79" idx="1"/>
          </p:cNvCxnSpPr>
          <p:nvPr/>
        </p:nvCxnSpPr>
        <p:spPr>
          <a:xfrm>
            <a:off x="3993925" y="3345201"/>
            <a:ext cx="482918" cy="0"/>
          </a:xfrm>
          <a:prstGeom prst="line">
            <a:avLst/>
          </a:prstGeom>
          <a:ln w="3175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Gerade Verbindung 55"/>
          <p:cNvCxnSpPr>
            <a:stCxn id="9" idx="1"/>
            <a:endCxn id="85" idx="3"/>
          </p:cNvCxnSpPr>
          <p:nvPr/>
        </p:nvCxnSpPr>
        <p:spPr>
          <a:xfrm flipH="1">
            <a:off x="7715158" y="2098101"/>
            <a:ext cx="479245" cy="0"/>
          </a:xfrm>
          <a:prstGeom prst="line">
            <a:avLst/>
          </a:prstGeom>
          <a:ln w="3175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Gerade Verbindung 56"/>
          <p:cNvCxnSpPr>
            <a:stCxn id="83" idx="3"/>
            <a:endCxn id="13" idx="1"/>
          </p:cNvCxnSpPr>
          <p:nvPr/>
        </p:nvCxnSpPr>
        <p:spPr>
          <a:xfrm>
            <a:off x="7715158" y="3345201"/>
            <a:ext cx="479245" cy="0"/>
          </a:xfrm>
          <a:prstGeom prst="line">
            <a:avLst/>
          </a:prstGeom>
          <a:ln w="3175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Gerade Verbindung 57"/>
          <p:cNvCxnSpPr>
            <a:stCxn id="84" idx="3"/>
            <a:endCxn id="11" idx="1"/>
          </p:cNvCxnSpPr>
          <p:nvPr/>
        </p:nvCxnSpPr>
        <p:spPr>
          <a:xfrm>
            <a:off x="7715158" y="4592301"/>
            <a:ext cx="479245" cy="0"/>
          </a:xfrm>
          <a:prstGeom prst="line">
            <a:avLst/>
          </a:prstGeom>
          <a:ln w="3175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Gerade Verbindung 58"/>
          <p:cNvCxnSpPr>
            <a:stCxn id="82" idx="3"/>
            <a:endCxn id="40" idx="1"/>
          </p:cNvCxnSpPr>
          <p:nvPr/>
        </p:nvCxnSpPr>
        <p:spPr>
          <a:xfrm>
            <a:off x="7715158" y="5839401"/>
            <a:ext cx="479245" cy="0"/>
          </a:xfrm>
          <a:prstGeom prst="line">
            <a:avLst/>
          </a:prstGeom>
          <a:ln w="3175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Gerade Verbindung 59"/>
          <p:cNvCxnSpPr>
            <a:stCxn id="39" idx="3"/>
            <a:endCxn id="81" idx="1"/>
          </p:cNvCxnSpPr>
          <p:nvPr/>
        </p:nvCxnSpPr>
        <p:spPr>
          <a:xfrm>
            <a:off x="3993925" y="5839401"/>
            <a:ext cx="482918" cy="0"/>
          </a:xfrm>
          <a:prstGeom prst="line">
            <a:avLst/>
          </a:prstGeom>
          <a:ln w="3175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Gerade Verbindung 60"/>
          <p:cNvCxnSpPr>
            <a:stCxn id="10" idx="3"/>
            <a:endCxn id="80" idx="1"/>
          </p:cNvCxnSpPr>
          <p:nvPr/>
        </p:nvCxnSpPr>
        <p:spPr>
          <a:xfrm>
            <a:off x="3993925" y="4592301"/>
            <a:ext cx="482918" cy="0"/>
          </a:xfrm>
          <a:prstGeom prst="line">
            <a:avLst/>
          </a:prstGeom>
          <a:ln w="3175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71658415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oduct highligh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8"/>
          <p:cNvSpPr>
            <a:spLocks noGrp="1"/>
          </p:cNvSpPr>
          <p:nvPr userDrawn="1">
            <p:ph type="pic" sz="quarter" idx="10" hasCustomPrompt="1"/>
          </p:nvPr>
        </p:nvSpPr>
        <p:spPr bwMode="gray">
          <a:xfrm>
            <a:off x="3022762" y="2757600"/>
            <a:ext cx="6148800" cy="2421734"/>
          </a:xfrm>
          <a:solidFill>
            <a:schemeClr val="accent6"/>
          </a:solidFill>
          <a:ln w="3175">
            <a:noFill/>
            <a:miter lim="800000"/>
          </a:ln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1999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2" name="Titel 1"/>
          <p:cNvSpPr>
            <a:spLocks noGrp="1"/>
          </p:cNvSpPr>
          <p:nvPr userDrawn="1">
            <p:ph type="title" hasCustomPrompt="1"/>
          </p:nvPr>
        </p:nvSpPr>
        <p:spPr/>
        <p:txBody>
          <a:bodyPr/>
          <a:lstStyle/>
          <a:p>
            <a:r>
              <a:rPr lang="en-US" noProof="0" dirty="0"/>
              <a:t>Headline on two lines in </a:t>
            </a:r>
            <a:r>
              <a:rPr lang="en-US" noProof="0" dirty="0" err="1"/>
              <a:t>CorpoA</a:t>
            </a:r>
            <a:r>
              <a:rPr lang="en-US" noProof="0" dirty="0"/>
              <a:t> (Headings) 30 pt. </a:t>
            </a:r>
            <a:br>
              <a:rPr lang="en-US" noProof="0" dirty="0"/>
            </a:br>
            <a:r>
              <a:rPr lang="en-US" noProof="0" dirty="0"/>
              <a:t>Lorem ipsum dolor sit </a:t>
            </a:r>
            <a:r>
              <a:rPr lang="en-US" noProof="0" dirty="0" err="1"/>
              <a:t>amet</a:t>
            </a:r>
            <a:r>
              <a:rPr lang="en-US" noProof="0" dirty="0"/>
              <a:t>.</a:t>
            </a:r>
          </a:p>
        </p:txBody>
      </p:sp>
      <p:sp>
        <p:nvSpPr>
          <p:cNvPr id="8" name="Textplatzhalter 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395081" y="151202"/>
            <a:ext cx="5505133" cy="220274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1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9pPr>
          </a:lstStyle>
          <a:p>
            <a:pPr lvl="0"/>
            <a:r>
              <a:rPr lang="en-US" noProof="0" dirty="0"/>
              <a:t>Optional chapter heading</a:t>
            </a:r>
          </a:p>
        </p:txBody>
      </p:sp>
      <p:sp>
        <p:nvSpPr>
          <p:cNvPr id="5" name="Fußzeilenplatzhalter 4"/>
          <p:cNvSpPr>
            <a:spLocks noGrp="1"/>
          </p:cNvSpPr>
          <p:nvPr userDrawn="1">
            <p:ph type="ftr" sz="quarter" idx="15"/>
          </p:nvPr>
        </p:nvSpPr>
        <p:spPr/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170804_One Pager_Extra-heavy On-road positioning_v2.pptx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 userDrawn="1">
            <p:ph type="sldNum" sz="quarter" idx="16"/>
          </p:nvPr>
        </p:nvSpPr>
        <p:spPr/>
        <p:txBody>
          <a:bodyPr/>
          <a:lstStyle/>
          <a:p>
            <a:fld id="{AD1D1349-391B-44DC-865F-5996B3E40F26}" type="slidenum">
              <a:rPr lang="en-US" smtClean="0">
                <a:solidFill>
                  <a:prstClr val="black"/>
                </a:solidFill>
              </a:rPr>
              <a:pPr/>
              <a:t>‹Nº›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0" name="Textplatzhalter 3"/>
          <p:cNvSpPr>
            <a:spLocks noGrp="1"/>
          </p:cNvSpPr>
          <p:nvPr userDrawn="1">
            <p:ph type="body" sz="quarter" idx="25" hasCustomPrompt="1"/>
          </p:nvPr>
        </p:nvSpPr>
        <p:spPr>
          <a:xfrm>
            <a:off x="6969570" y="0"/>
            <a:ext cx="935513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21" name="Textplatzhalter 3"/>
          <p:cNvSpPr>
            <a:spLocks noGrp="1"/>
          </p:cNvSpPr>
          <p:nvPr userDrawn="1">
            <p:ph type="body" sz="quarter" idx="26" hasCustomPrompt="1"/>
          </p:nvPr>
        </p:nvSpPr>
        <p:spPr>
          <a:xfrm>
            <a:off x="7980643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22" name="Textplatzhalter 3"/>
          <p:cNvSpPr>
            <a:spLocks noGrp="1"/>
          </p:cNvSpPr>
          <p:nvPr userDrawn="1">
            <p:ph type="body" sz="quarter" idx="27" hasCustomPrompt="1"/>
          </p:nvPr>
        </p:nvSpPr>
        <p:spPr>
          <a:xfrm>
            <a:off x="9923631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</p:spTree>
    <p:extLst>
      <p:ext uri="{BB962C8B-B14F-4D97-AF65-F5344CB8AC3E}">
        <p14:creationId xmlns="" xmlns:p14="http://schemas.microsoft.com/office/powerpoint/2010/main" val="769673348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oduct highlights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 userDrawn="1">
            <p:ph type="title" hasCustomPrompt="1"/>
          </p:nvPr>
        </p:nvSpPr>
        <p:spPr/>
        <p:txBody>
          <a:bodyPr/>
          <a:lstStyle/>
          <a:p>
            <a:r>
              <a:rPr lang="en-US" noProof="0" dirty="0"/>
              <a:t>Headline on two lines in </a:t>
            </a:r>
            <a:r>
              <a:rPr lang="en-US" noProof="0" dirty="0" err="1"/>
              <a:t>CorpoA</a:t>
            </a:r>
            <a:r>
              <a:rPr lang="en-US" noProof="0" dirty="0"/>
              <a:t> (Headings) 30 pt. </a:t>
            </a:r>
            <a:br>
              <a:rPr lang="en-US" noProof="0" dirty="0"/>
            </a:br>
            <a:r>
              <a:rPr lang="en-US" noProof="0" dirty="0"/>
              <a:t>Lorem ipsum dolor sit </a:t>
            </a:r>
            <a:r>
              <a:rPr lang="en-US" noProof="0" dirty="0" err="1"/>
              <a:t>amet</a:t>
            </a:r>
            <a:r>
              <a:rPr lang="en-US" noProof="0" dirty="0"/>
              <a:t>.</a:t>
            </a:r>
            <a:endParaRPr lang="en-US" dirty="0"/>
          </a:p>
        </p:txBody>
      </p:sp>
      <p:sp>
        <p:nvSpPr>
          <p:cNvPr id="8" name="Textplatzhalter 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395081" y="151202"/>
            <a:ext cx="5505133" cy="220274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1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9pPr>
          </a:lstStyle>
          <a:p>
            <a:pPr lvl="0"/>
            <a:r>
              <a:rPr lang="en-US" noProof="0" dirty="0"/>
              <a:t>Optional chapter heading</a:t>
            </a:r>
          </a:p>
        </p:txBody>
      </p:sp>
      <p:sp>
        <p:nvSpPr>
          <p:cNvPr id="5" name="Fußzeilenplatzhalter 4"/>
          <p:cNvSpPr>
            <a:spLocks noGrp="1"/>
          </p:cNvSpPr>
          <p:nvPr userDrawn="1">
            <p:ph type="ftr" sz="quarter" idx="15"/>
          </p:nvPr>
        </p:nvSpPr>
        <p:spPr/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170804_One Pager_Extra-heavy On-road positioning_v2.pptx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 userDrawn="1">
            <p:ph type="sldNum" sz="quarter" idx="16"/>
          </p:nvPr>
        </p:nvSpPr>
        <p:spPr/>
        <p:txBody>
          <a:bodyPr/>
          <a:lstStyle/>
          <a:p>
            <a:fld id="{AD1D1349-391B-44DC-865F-5996B3E40F26}" type="slidenum">
              <a:rPr lang="en-US" smtClean="0">
                <a:solidFill>
                  <a:prstClr val="black"/>
                </a:solidFill>
              </a:rPr>
              <a:pPr/>
              <a:t>‹Nº›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0" name="Textplatzhalter 3"/>
          <p:cNvSpPr>
            <a:spLocks noGrp="1"/>
          </p:cNvSpPr>
          <p:nvPr userDrawn="1">
            <p:ph type="body" sz="quarter" idx="25" hasCustomPrompt="1"/>
          </p:nvPr>
        </p:nvSpPr>
        <p:spPr>
          <a:xfrm>
            <a:off x="6969570" y="0"/>
            <a:ext cx="935513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21" name="Textplatzhalter 3"/>
          <p:cNvSpPr>
            <a:spLocks noGrp="1"/>
          </p:cNvSpPr>
          <p:nvPr userDrawn="1">
            <p:ph type="body" sz="quarter" idx="26" hasCustomPrompt="1"/>
          </p:nvPr>
        </p:nvSpPr>
        <p:spPr>
          <a:xfrm>
            <a:off x="7980643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22" name="Textplatzhalter 3"/>
          <p:cNvSpPr>
            <a:spLocks noGrp="1"/>
          </p:cNvSpPr>
          <p:nvPr userDrawn="1">
            <p:ph type="body" sz="quarter" idx="27" hasCustomPrompt="1"/>
          </p:nvPr>
        </p:nvSpPr>
        <p:spPr>
          <a:xfrm>
            <a:off x="9923631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4" name="Textplatzhalter 3"/>
          <p:cNvSpPr>
            <a:spLocks noGrp="1"/>
          </p:cNvSpPr>
          <p:nvPr userDrawn="1">
            <p:ph type="body" sz="quarter" idx="19" hasCustomPrompt="1"/>
          </p:nvPr>
        </p:nvSpPr>
        <p:spPr bwMode="gray">
          <a:xfrm>
            <a:off x="395794" y="1511301"/>
            <a:ext cx="3752845" cy="396000"/>
          </a:xfrm>
          <a:solidFill>
            <a:schemeClr val="tx2"/>
          </a:solidFill>
        </p:spPr>
        <p:txBody>
          <a:bodyPr lIns="107985" tIns="35995" rIns="107985" bIns="35995" anchor="ctr" anchorCtr="0"/>
          <a:lstStyle>
            <a:lvl1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999" b="0" i="0" baseline="0">
                <a:solidFill>
                  <a:schemeClr val="tx1"/>
                </a:solidFill>
              </a:defRPr>
            </a:lvl1pPr>
            <a:lvl2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2pPr>
            <a:lvl3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3pPr>
            <a:lvl4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4pPr>
            <a:lvl5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5pPr>
            <a:lvl6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6pPr>
            <a:lvl7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7pPr>
            <a:lvl8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8pPr>
            <a:lvl9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9pPr>
          </a:lstStyle>
          <a:p>
            <a:pPr lvl="0"/>
            <a:r>
              <a:rPr lang="en-US" noProof="0" dirty="0"/>
              <a:t>Highlight in </a:t>
            </a:r>
            <a:r>
              <a:rPr lang="en-US" noProof="0" dirty="0" err="1"/>
              <a:t>CorpoS</a:t>
            </a:r>
            <a:r>
              <a:rPr lang="en-US" noProof="0" dirty="0"/>
              <a:t>, </a:t>
            </a:r>
            <a:r>
              <a:rPr lang="en-US" dirty="0"/>
              <a:t>20 pt.</a:t>
            </a:r>
          </a:p>
        </p:txBody>
      </p:sp>
      <p:sp>
        <p:nvSpPr>
          <p:cNvPr id="48" name="Textplatzhalter 3"/>
          <p:cNvSpPr>
            <a:spLocks noGrp="1"/>
          </p:cNvSpPr>
          <p:nvPr>
            <p:ph type="body" sz="quarter" idx="28" hasCustomPrompt="1"/>
          </p:nvPr>
        </p:nvSpPr>
        <p:spPr bwMode="gray">
          <a:xfrm>
            <a:off x="395794" y="1979418"/>
            <a:ext cx="3752845" cy="396000"/>
          </a:xfrm>
          <a:solidFill>
            <a:schemeClr val="tx2"/>
          </a:solidFill>
        </p:spPr>
        <p:txBody>
          <a:bodyPr lIns="107985" tIns="35995" rIns="107985" bIns="35995" anchor="ctr" anchorCtr="0"/>
          <a:lstStyle>
            <a:lvl1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999" b="0" i="0">
                <a:solidFill>
                  <a:schemeClr val="tx1"/>
                </a:solidFill>
              </a:defRPr>
            </a:lvl1pPr>
            <a:lvl2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2pPr>
            <a:lvl3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3pPr>
            <a:lvl4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4pPr>
            <a:lvl5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5pPr>
            <a:lvl6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6pPr>
            <a:lvl7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7pPr>
            <a:lvl8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8pPr>
            <a:lvl9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9pPr>
          </a:lstStyle>
          <a:p>
            <a:pPr lvl="0"/>
            <a:r>
              <a:rPr lang="en-US" noProof="0" dirty="0"/>
              <a:t>Highlight in </a:t>
            </a:r>
            <a:r>
              <a:rPr lang="en-US" noProof="0" dirty="0" err="1"/>
              <a:t>CorpoS</a:t>
            </a:r>
            <a:r>
              <a:rPr lang="en-US" noProof="0" dirty="0"/>
              <a:t>, </a:t>
            </a:r>
            <a:r>
              <a:rPr lang="en-US" dirty="0"/>
              <a:t>20 pt.</a:t>
            </a:r>
          </a:p>
        </p:txBody>
      </p:sp>
      <p:sp>
        <p:nvSpPr>
          <p:cNvPr id="49" name="Textplatzhalter 3"/>
          <p:cNvSpPr>
            <a:spLocks noGrp="1"/>
          </p:cNvSpPr>
          <p:nvPr>
            <p:ph type="body" sz="quarter" idx="29" hasCustomPrompt="1"/>
          </p:nvPr>
        </p:nvSpPr>
        <p:spPr bwMode="gray">
          <a:xfrm>
            <a:off x="395794" y="2915651"/>
            <a:ext cx="3752845" cy="396000"/>
          </a:xfrm>
          <a:solidFill>
            <a:schemeClr val="tx2"/>
          </a:solidFill>
        </p:spPr>
        <p:txBody>
          <a:bodyPr lIns="107985" tIns="35995" rIns="107985" bIns="35995" anchor="ctr" anchorCtr="0"/>
          <a:lstStyle>
            <a:lvl1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999" b="0" i="0">
                <a:solidFill>
                  <a:schemeClr val="tx1"/>
                </a:solidFill>
              </a:defRPr>
            </a:lvl1pPr>
            <a:lvl2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2pPr>
            <a:lvl3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3pPr>
            <a:lvl4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4pPr>
            <a:lvl5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5pPr>
            <a:lvl6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6pPr>
            <a:lvl7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7pPr>
            <a:lvl8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8pPr>
            <a:lvl9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9pPr>
          </a:lstStyle>
          <a:p>
            <a:pPr lvl="0"/>
            <a:r>
              <a:rPr lang="en-US" noProof="0" dirty="0"/>
              <a:t>Highlight in </a:t>
            </a:r>
            <a:r>
              <a:rPr lang="en-US" noProof="0" dirty="0" err="1"/>
              <a:t>CorpoS</a:t>
            </a:r>
            <a:r>
              <a:rPr lang="en-US" noProof="0" dirty="0"/>
              <a:t>, </a:t>
            </a:r>
            <a:r>
              <a:rPr lang="en-US" dirty="0"/>
              <a:t>20 pt.</a:t>
            </a:r>
          </a:p>
        </p:txBody>
      </p:sp>
      <p:sp>
        <p:nvSpPr>
          <p:cNvPr id="50" name="Textplatzhalter 3"/>
          <p:cNvSpPr>
            <a:spLocks noGrp="1"/>
          </p:cNvSpPr>
          <p:nvPr>
            <p:ph type="body" sz="quarter" idx="30" hasCustomPrompt="1"/>
          </p:nvPr>
        </p:nvSpPr>
        <p:spPr bwMode="gray">
          <a:xfrm>
            <a:off x="395794" y="4320000"/>
            <a:ext cx="3752845" cy="396000"/>
          </a:xfrm>
          <a:solidFill>
            <a:schemeClr val="tx2"/>
          </a:solidFill>
        </p:spPr>
        <p:txBody>
          <a:bodyPr lIns="107985" tIns="35995" rIns="107985" bIns="35995" anchor="ctr" anchorCtr="0"/>
          <a:lstStyle>
            <a:lvl1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999" b="0" i="0">
                <a:solidFill>
                  <a:schemeClr val="tx1"/>
                </a:solidFill>
              </a:defRPr>
            </a:lvl1pPr>
            <a:lvl2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2pPr>
            <a:lvl3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3pPr>
            <a:lvl4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4pPr>
            <a:lvl5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5pPr>
            <a:lvl6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6pPr>
            <a:lvl7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7pPr>
            <a:lvl8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8pPr>
            <a:lvl9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9pPr>
          </a:lstStyle>
          <a:p>
            <a:pPr lvl="0"/>
            <a:r>
              <a:rPr lang="en-US" noProof="0" dirty="0"/>
              <a:t>Highlight in </a:t>
            </a:r>
            <a:r>
              <a:rPr lang="en-US" noProof="0" dirty="0" err="1"/>
              <a:t>CorpoS</a:t>
            </a:r>
            <a:r>
              <a:rPr lang="en-US" noProof="0" dirty="0"/>
              <a:t>, </a:t>
            </a:r>
            <a:r>
              <a:rPr lang="en-US" dirty="0"/>
              <a:t>20 pt.</a:t>
            </a:r>
          </a:p>
        </p:txBody>
      </p:sp>
      <p:sp>
        <p:nvSpPr>
          <p:cNvPr id="51" name="Textplatzhalter 3"/>
          <p:cNvSpPr>
            <a:spLocks noGrp="1"/>
          </p:cNvSpPr>
          <p:nvPr>
            <p:ph type="body" sz="quarter" idx="31" hasCustomPrompt="1"/>
          </p:nvPr>
        </p:nvSpPr>
        <p:spPr bwMode="gray">
          <a:xfrm>
            <a:off x="395794" y="2447534"/>
            <a:ext cx="3752845" cy="396000"/>
          </a:xfrm>
          <a:solidFill>
            <a:schemeClr val="tx2"/>
          </a:solidFill>
        </p:spPr>
        <p:txBody>
          <a:bodyPr lIns="107985" tIns="35995" rIns="107985" bIns="35995" anchor="ctr" anchorCtr="0"/>
          <a:lstStyle>
            <a:lvl1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999" b="0" i="0">
                <a:solidFill>
                  <a:schemeClr val="tx1"/>
                </a:solidFill>
              </a:defRPr>
            </a:lvl1pPr>
            <a:lvl2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2pPr>
            <a:lvl3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3pPr>
            <a:lvl4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4pPr>
            <a:lvl5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5pPr>
            <a:lvl6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6pPr>
            <a:lvl7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7pPr>
            <a:lvl8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8pPr>
            <a:lvl9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9pPr>
          </a:lstStyle>
          <a:p>
            <a:pPr lvl="0"/>
            <a:r>
              <a:rPr lang="en-US" noProof="0" dirty="0"/>
              <a:t>Highlight in </a:t>
            </a:r>
            <a:r>
              <a:rPr lang="en-US" noProof="0" dirty="0" err="1"/>
              <a:t>CorpoS</a:t>
            </a:r>
            <a:r>
              <a:rPr lang="en-US" noProof="0" dirty="0"/>
              <a:t>, </a:t>
            </a:r>
            <a:r>
              <a:rPr lang="en-US" dirty="0"/>
              <a:t>20 pt.</a:t>
            </a:r>
          </a:p>
        </p:txBody>
      </p:sp>
      <p:sp>
        <p:nvSpPr>
          <p:cNvPr id="53" name="Textplatzhalter 3"/>
          <p:cNvSpPr>
            <a:spLocks noGrp="1"/>
          </p:cNvSpPr>
          <p:nvPr>
            <p:ph type="body" sz="quarter" idx="32" hasCustomPrompt="1"/>
          </p:nvPr>
        </p:nvSpPr>
        <p:spPr bwMode="gray">
          <a:xfrm>
            <a:off x="395794" y="3851886"/>
            <a:ext cx="3752845" cy="396000"/>
          </a:xfrm>
          <a:solidFill>
            <a:schemeClr val="tx2"/>
          </a:solidFill>
        </p:spPr>
        <p:txBody>
          <a:bodyPr lIns="107985" tIns="35995" rIns="107985" bIns="35995" anchor="ctr" anchorCtr="0"/>
          <a:lstStyle>
            <a:lvl1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999" b="0" i="0">
                <a:solidFill>
                  <a:schemeClr val="tx1"/>
                </a:solidFill>
              </a:defRPr>
            </a:lvl1pPr>
            <a:lvl2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2pPr>
            <a:lvl3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3pPr>
            <a:lvl4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4pPr>
            <a:lvl5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5pPr>
            <a:lvl6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6pPr>
            <a:lvl7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7pPr>
            <a:lvl8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8pPr>
            <a:lvl9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9pPr>
          </a:lstStyle>
          <a:p>
            <a:pPr lvl="0"/>
            <a:r>
              <a:rPr lang="en-US" noProof="0" dirty="0"/>
              <a:t>Highlight in </a:t>
            </a:r>
            <a:r>
              <a:rPr lang="en-US" noProof="0" dirty="0" err="1"/>
              <a:t>CorpoS</a:t>
            </a:r>
            <a:r>
              <a:rPr lang="en-US" noProof="0" dirty="0"/>
              <a:t>, </a:t>
            </a:r>
            <a:r>
              <a:rPr lang="en-US" dirty="0"/>
              <a:t>20 pt.</a:t>
            </a:r>
          </a:p>
        </p:txBody>
      </p:sp>
      <p:sp>
        <p:nvSpPr>
          <p:cNvPr id="63" name="Textplatzhalter 3"/>
          <p:cNvSpPr>
            <a:spLocks noGrp="1"/>
          </p:cNvSpPr>
          <p:nvPr>
            <p:ph type="body" sz="quarter" idx="33" hasCustomPrompt="1"/>
          </p:nvPr>
        </p:nvSpPr>
        <p:spPr bwMode="gray">
          <a:xfrm>
            <a:off x="395794" y="3383769"/>
            <a:ext cx="3752845" cy="396000"/>
          </a:xfrm>
          <a:solidFill>
            <a:schemeClr val="tx2"/>
          </a:solidFill>
        </p:spPr>
        <p:txBody>
          <a:bodyPr lIns="107985" tIns="35995" rIns="107985" bIns="35995" anchor="ctr" anchorCtr="0"/>
          <a:lstStyle>
            <a:lvl1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999" b="0" i="0">
                <a:solidFill>
                  <a:schemeClr val="tx1"/>
                </a:solidFill>
              </a:defRPr>
            </a:lvl1pPr>
            <a:lvl2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2pPr>
            <a:lvl3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3pPr>
            <a:lvl4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4pPr>
            <a:lvl5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5pPr>
            <a:lvl6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6pPr>
            <a:lvl7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7pPr>
            <a:lvl8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8pPr>
            <a:lvl9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9pPr>
          </a:lstStyle>
          <a:p>
            <a:pPr lvl="0"/>
            <a:r>
              <a:rPr lang="en-US" noProof="0" dirty="0"/>
              <a:t>Highlight in </a:t>
            </a:r>
            <a:r>
              <a:rPr lang="en-US" noProof="0" dirty="0" err="1"/>
              <a:t>CorpoS</a:t>
            </a:r>
            <a:r>
              <a:rPr lang="en-US" noProof="0" dirty="0"/>
              <a:t>, </a:t>
            </a:r>
            <a:r>
              <a:rPr lang="en-US" dirty="0"/>
              <a:t>20 pt.</a:t>
            </a:r>
          </a:p>
        </p:txBody>
      </p:sp>
      <p:sp>
        <p:nvSpPr>
          <p:cNvPr id="64" name="Bildplatzhalter 8"/>
          <p:cNvSpPr>
            <a:spLocks noGrp="1"/>
          </p:cNvSpPr>
          <p:nvPr>
            <p:ph type="pic" sz="quarter" idx="10" hasCustomPrompt="1"/>
          </p:nvPr>
        </p:nvSpPr>
        <p:spPr bwMode="gray">
          <a:xfrm>
            <a:off x="4220602" y="1511300"/>
            <a:ext cx="7578000" cy="32047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</p:spTree>
    <p:extLst>
      <p:ext uri="{BB962C8B-B14F-4D97-AF65-F5344CB8AC3E}">
        <p14:creationId xmlns="" xmlns:p14="http://schemas.microsoft.com/office/powerpoint/2010/main" val="51772979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95084" y="368300"/>
            <a:ext cx="11400249" cy="1008360"/>
          </a:xfrm>
        </p:spPr>
        <p:txBody>
          <a:bodyPr/>
          <a:lstStyle/>
          <a:p>
            <a:r>
              <a:rPr lang="en-US" noProof="0" dirty="0"/>
              <a:t>Headline on two lines in </a:t>
            </a:r>
            <a:r>
              <a:rPr lang="en-US" noProof="0" dirty="0" err="1"/>
              <a:t>CorpoA</a:t>
            </a:r>
            <a:r>
              <a:rPr lang="en-US" noProof="0" dirty="0"/>
              <a:t> (Headings) 30 pt. </a:t>
            </a:r>
            <a:br>
              <a:rPr lang="en-US" noProof="0" dirty="0"/>
            </a:br>
            <a:r>
              <a:rPr lang="en-US" noProof="0" dirty="0"/>
              <a:t>Lorem ipsum dolor sit </a:t>
            </a:r>
            <a:r>
              <a:rPr lang="en-US" noProof="0" dirty="0" err="1"/>
              <a:t>amet</a:t>
            </a:r>
            <a:r>
              <a:rPr lang="en-US" noProof="0" dirty="0"/>
              <a:t>.</a:t>
            </a:r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95081" y="151202"/>
            <a:ext cx="5505133" cy="220274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1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9pPr>
          </a:lstStyle>
          <a:p>
            <a:pPr lvl="0"/>
            <a:r>
              <a:rPr lang="en-US" noProof="0" dirty="0"/>
              <a:t>Optional chapter heading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170804_One Pager_Extra-heavy On-road positioning_v2.pptx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D1D1349-391B-44DC-865F-5996B3E40F26}" type="slidenum">
              <a:rPr lang="en-US" smtClean="0">
                <a:solidFill>
                  <a:prstClr val="black"/>
                </a:solidFill>
              </a:rPr>
              <a:pPr/>
              <a:t>‹Nº›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Bildplatzhalter 8"/>
          <p:cNvSpPr>
            <a:spLocks noGrp="1"/>
          </p:cNvSpPr>
          <p:nvPr>
            <p:ph type="pic" sz="quarter" idx="10" hasCustomPrompt="1"/>
          </p:nvPr>
        </p:nvSpPr>
        <p:spPr bwMode="gray">
          <a:xfrm>
            <a:off x="395794" y="1512000"/>
            <a:ext cx="3752845" cy="19440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9" name="Bildplatzhalter 8"/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395794" y="4044227"/>
            <a:ext cx="3752845" cy="19440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10" name="Bildplatzhalter 8"/>
          <p:cNvSpPr>
            <a:spLocks noGrp="1"/>
          </p:cNvSpPr>
          <p:nvPr>
            <p:ph type="pic" sz="quarter" idx="12" hasCustomPrompt="1"/>
          </p:nvPr>
        </p:nvSpPr>
        <p:spPr bwMode="gray">
          <a:xfrm>
            <a:off x="8042487" y="1512000"/>
            <a:ext cx="3752845" cy="19440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11" name="Bildplatzhalter 8"/>
          <p:cNvSpPr>
            <a:spLocks noGrp="1"/>
          </p:cNvSpPr>
          <p:nvPr>
            <p:ph type="pic" sz="quarter" idx="17" hasCustomPrompt="1"/>
          </p:nvPr>
        </p:nvSpPr>
        <p:spPr bwMode="gray">
          <a:xfrm>
            <a:off x="8042487" y="4044227"/>
            <a:ext cx="3752845" cy="19440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12" name="Bildplatzhalter 8"/>
          <p:cNvSpPr>
            <a:spLocks noGrp="1"/>
          </p:cNvSpPr>
          <p:nvPr>
            <p:ph type="pic" sz="quarter" idx="14" hasCustomPrompt="1"/>
          </p:nvPr>
        </p:nvSpPr>
        <p:spPr bwMode="gray">
          <a:xfrm>
            <a:off x="4219140" y="1512000"/>
            <a:ext cx="3752845" cy="19440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13" name="Bildplatzhalter 8"/>
          <p:cNvSpPr>
            <a:spLocks noGrp="1"/>
          </p:cNvSpPr>
          <p:nvPr>
            <p:ph type="pic" sz="quarter" idx="18" hasCustomPrompt="1"/>
          </p:nvPr>
        </p:nvSpPr>
        <p:spPr bwMode="gray">
          <a:xfrm>
            <a:off x="4219140" y="4044227"/>
            <a:ext cx="3752845" cy="19440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9" hasCustomPrompt="1"/>
          </p:nvPr>
        </p:nvSpPr>
        <p:spPr>
          <a:xfrm>
            <a:off x="395793" y="3501248"/>
            <a:ext cx="3752845" cy="324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Caption </a:t>
            </a:r>
            <a:r>
              <a:rPr lang="en-US" noProof="0" dirty="0" err="1"/>
              <a:t>CorpoS</a:t>
            </a:r>
            <a:r>
              <a:rPr lang="en-US" noProof="0" dirty="0"/>
              <a:t> 15 pt.</a:t>
            </a:r>
          </a:p>
        </p:txBody>
      </p:sp>
      <p:sp>
        <p:nvSpPr>
          <p:cNvPr id="14" name="Textplatzhalter 3"/>
          <p:cNvSpPr>
            <a:spLocks noGrp="1"/>
          </p:cNvSpPr>
          <p:nvPr>
            <p:ph type="body" sz="quarter" idx="20" hasCustomPrompt="1"/>
          </p:nvPr>
        </p:nvSpPr>
        <p:spPr>
          <a:xfrm>
            <a:off x="395795" y="6030980"/>
            <a:ext cx="3752845" cy="324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Caption </a:t>
            </a:r>
            <a:r>
              <a:rPr lang="en-US" noProof="0" dirty="0" err="1"/>
              <a:t>CorpoS</a:t>
            </a:r>
            <a:r>
              <a:rPr lang="en-US" noProof="0" dirty="0"/>
              <a:t> 15 pt.</a:t>
            </a:r>
          </a:p>
        </p:txBody>
      </p:sp>
      <p:sp>
        <p:nvSpPr>
          <p:cNvPr id="16" name="Textplatzhalter 3"/>
          <p:cNvSpPr>
            <a:spLocks noGrp="1"/>
          </p:cNvSpPr>
          <p:nvPr>
            <p:ph type="body" sz="quarter" idx="21" hasCustomPrompt="1"/>
          </p:nvPr>
        </p:nvSpPr>
        <p:spPr>
          <a:xfrm>
            <a:off x="4219140" y="3501248"/>
            <a:ext cx="3752845" cy="324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Caption </a:t>
            </a:r>
            <a:r>
              <a:rPr lang="en-US" noProof="0" dirty="0" err="1"/>
              <a:t>CorpoS</a:t>
            </a:r>
            <a:r>
              <a:rPr lang="en-US" noProof="0" dirty="0"/>
              <a:t> 15 pt.</a:t>
            </a:r>
          </a:p>
        </p:txBody>
      </p:sp>
      <p:sp>
        <p:nvSpPr>
          <p:cNvPr id="17" name="Textplatzhalter 3"/>
          <p:cNvSpPr>
            <a:spLocks noGrp="1"/>
          </p:cNvSpPr>
          <p:nvPr>
            <p:ph type="body" sz="quarter" idx="22" hasCustomPrompt="1"/>
          </p:nvPr>
        </p:nvSpPr>
        <p:spPr>
          <a:xfrm>
            <a:off x="8042487" y="3501248"/>
            <a:ext cx="3752845" cy="324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Caption </a:t>
            </a:r>
            <a:r>
              <a:rPr lang="en-US" noProof="0" dirty="0" err="1"/>
              <a:t>CorpoS</a:t>
            </a:r>
            <a:r>
              <a:rPr lang="en-US" noProof="0" dirty="0"/>
              <a:t> 15 pt.</a:t>
            </a:r>
          </a:p>
        </p:txBody>
      </p:sp>
      <p:sp>
        <p:nvSpPr>
          <p:cNvPr id="18" name="Textplatzhalter 3"/>
          <p:cNvSpPr>
            <a:spLocks noGrp="1"/>
          </p:cNvSpPr>
          <p:nvPr>
            <p:ph type="body" sz="quarter" idx="23" hasCustomPrompt="1"/>
          </p:nvPr>
        </p:nvSpPr>
        <p:spPr>
          <a:xfrm>
            <a:off x="4219141" y="6030980"/>
            <a:ext cx="3752845" cy="324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Caption </a:t>
            </a:r>
            <a:r>
              <a:rPr lang="en-US" noProof="0" dirty="0" err="1"/>
              <a:t>CorpoS</a:t>
            </a:r>
            <a:r>
              <a:rPr lang="en-US" noProof="0" dirty="0"/>
              <a:t> 15 pt.</a:t>
            </a:r>
          </a:p>
        </p:txBody>
      </p:sp>
      <p:sp>
        <p:nvSpPr>
          <p:cNvPr id="19" name="Textplatzhalter 3"/>
          <p:cNvSpPr>
            <a:spLocks noGrp="1"/>
          </p:cNvSpPr>
          <p:nvPr>
            <p:ph type="body" sz="quarter" idx="24" hasCustomPrompt="1"/>
          </p:nvPr>
        </p:nvSpPr>
        <p:spPr>
          <a:xfrm>
            <a:off x="8042487" y="6030980"/>
            <a:ext cx="3752845" cy="324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Caption </a:t>
            </a:r>
            <a:r>
              <a:rPr lang="en-US" noProof="0" dirty="0" err="1"/>
              <a:t>CorpoS</a:t>
            </a:r>
            <a:r>
              <a:rPr lang="en-US" noProof="0" dirty="0"/>
              <a:t> 15 pt.</a:t>
            </a:r>
          </a:p>
        </p:txBody>
      </p:sp>
      <p:sp>
        <p:nvSpPr>
          <p:cNvPr id="20" name="Textplatzhalter 3"/>
          <p:cNvSpPr>
            <a:spLocks noGrp="1"/>
          </p:cNvSpPr>
          <p:nvPr>
            <p:ph type="body" sz="quarter" idx="25" hasCustomPrompt="1"/>
          </p:nvPr>
        </p:nvSpPr>
        <p:spPr>
          <a:xfrm>
            <a:off x="6969570" y="0"/>
            <a:ext cx="935513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21" name="Textplatzhalter 3"/>
          <p:cNvSpPr>
            <a:spLocks noGrp="1"/>
          </p:cNvSpPr>
          <p:nvPr>
            <p:ph type="body" sz="quarter" idx="26" hasCustomPrompt="1"/>
          </p:nvPr>
        </p:nvSpPr>
        <p:spPr>
          <a:xfrm>
            <a:off x="7980643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22" name="Textplatzhalter 3"/>
          <p:cNvSpPr>
            <a:spLocks noGrp="1"/>
          </p:cNvSpPr>
          <p:nvPr>
            <p:ph type="body" sz="quarter" idx="27" hasCustomPrompt="1"/>
          </p:nvPr>
        </p:nvSpPr>
        <p:spPr>
          <a:xfrm>
            <a:off x="9923631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</p:spTree>
    <p:extLst>
      <p:ext uri="{BB962C8B-B14F-4D97-AF65-F5344CB8AC3E}">
        <p14:creationId xmlns="" xmlns:p14="http://schemas.microsoft.com/office/powerpoint/2010/main" val="135807664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95084" y="368300"/>
            <a:ext cx="11400249" cy="1008360"/>
          </a:xfrm>
        </p:spPr>
        <p:txBody>
          <a:bodyPr/>
          <a:lstStyle/>
          <a:p>
            <a:r>
              <a:rPr lang="en-US" noProof="0" dirty="0"/>
              <a:t>Headline on two lines in </a:t>
            </a:r>
            <a:r>
              <a:rPr lang="en-US" noProof="0" dirty="0" err="1"/>
              <a:t>CorpoA</a:t>
            </a:r>
            <a:r>
              <a:rPr lang="en-US" noProof="0" dirty="0"/>
              <a:t> (Headings) 30 pt. </a:t>
            </a:r>
            <a:br>
              <a:rPr lang="en-US" noProof="0" dirty="0"/>
            </a:br>
            <a:r>
              <a:rPr lang="en-US" noProof="0" dirty="0"/>
              <a:t>Lorem ipsum dolor sit </a:t>
            </a:r>
            <a:r>
              <a:rPr lang="en-US" noProof="0" dirty="0" err="1"/>
              <a:t>amet</a:t>
            </a:r>
            <a:r>
              <a:rPr lang="en-US" noProof="0" dirty="0"/>
              <a:t>.</a:t>
            </a:r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95081" y="151202"/>
            <a:ext cx="5505133" cy="220274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1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9pPr>
          </a:lstStyle>
          <a:p>
            <a:pPr lvl="0"/>
            <a:r>
              <a:rPr lang="en-US" noProof="0" dirty="0"/>
              <a:t>Optional chapter heading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170804_One Pager_Extra-heavy On-road positioning_v2.pptx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D1D1349-391B-44DC-865F-5996B3E40F26}" type="slidenum">
              <a:rPr lang="en-US" smtClean="0">
                <a:solidFill>
                  <a:prstClr val="black"/>
                </a:solidFill>
              </a:rPr>
              <a:pPr/>
              <a:t>‹Nº›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Bildplatzhalter 8"/>
          <p:cNvSpPr>
            <a:spLocks noGrp="1"/>
          </p:cNvSpPr>
          <p:nvPr>
            <p:ph type="pic" sz="quarter" idx="10" hasCustomPrompt="1"/>
          </p:nvPr>
        </p:nvSpPr>
        <p:spPr bwMode="gray">
          <a:xfrm>
            <a:off x="395794" y="1512000"/>
            <a:ext cx="3752845" cy="37548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10" name="Bildplatzhalter 8"/>
          <p:cNvSpPr>
            <a:spLocks noGrp="1"/>
          </p:cNvSpPr>
          <p:nvPr>
            <p:ph type="pic" sz="quarter" idx="12" hasCustomPrompt="1"/>
          </p:nvPr>
        </p:nvSpPr>
        <p:spPr bwMode="gray">
          <a:xfrm>
            <a:off x="8042487" y="1512000"/>
            <a:ext cx="3752845" cy="37548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12" name="Bildplatzhalter 8"/>
          <p:cNvSpPr>
            <a:spLocks noGrp="1"/>
          </p:cNvSpPr>
          <p:nvPr>
            <p:ph type="pic" sz="quarter" idx="14" hasCustomPrompt="1"/>
          </p:nvPr>
        </p:nvSpPr>
        <p:spPr bwMode="gray">
          <a:xfrm>
            <a:off x="4219140" y="1512000"/>
            <a:ext cx="3752845" cy="37548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9" hasCustomPrompt="1"/>
          </p:nvPr>
        </p:nvSpPr>
        <p:spPr>
          <a:xfrm>
            <a:off x="395793" y="5313600"/>
            <a:ext cx="3752845" cy="324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Caption </a:t>
            </a:r>
            <a:r>
              <a:rPr lang="en-US" noProof="0" dirty="0" err="1"/>
              <a:t>CorpoS</a:t>
            </a:r>
            <a:r>
              <a:rPr lang="en-US" noProof="0" dirty="0"/>
              <a:t> 15 pt.</a:t>
            </a:r>
          </a:p>
        </p:txBody>
      </p:sp>
      <p:sp>
        <p:nvSpPr>
          <p:cNvPr id="16" name="Textplatzhalter 3"/>
          <p:cNvSpPr>
            <a:spLocks noGrp="1"/>
          </p:cNvSpPr>
          <p:nvPr>
            <p:ph type="body" sz="quarter" idx="21" hasCustomPrompt="1"/>
          </p:nvPr>
        </p:nvSpPr>
        <p:spPr>
          <a:xfrm>
            <a:off x="4219140" y="5313600"/>
            <a:ext cx="3752845" cy="324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Caption </a:t>
            </a:r>
            <a:r>
              <a:rPr lang="en-US" noProof="0" dirty="0" err="1"/>
              <a:t>CorpoS</a:t>
            </a:r>
            <a:r>
              <a:rPr lang="en-US" noProof="0" dirty="0"/>
              <a:t> 15 pt.</a:t>
            </a:r>
          </a:p>
        </p:txBody>
      </p:sp>
      <p:sp>
        <p:nvSpPr>
          <p:cNvPr id="17" name="Textplatzhalter 3"/>
          <p:cNvSpPr>
            <a:spLocks noGrp="1"/>
          </p:cNvSpPr>
          <p:nvPr>
            <p:ph type="body" sz="quarter" idx="22" hasCustomPrompt="1"/>
          </p:nvPr>
        </p:nvSpPr>
        <p:spPr>
          <a:xfrm>
            <a:off x="8042487" y="5313600"/>
            <a:ext cx="3752845" cy="324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Caption </a:t>
            </a:r>
            <a:r>
              <a:rPr lang="en-US" noProof="0" dirty="0" err="1"/>
              <a:t>CorpoS</a:t>
            </a:r>
            <a:r>
              <a:rPr lang="en-US" noProof="0" dirty="0"/>
              <a:t> 15 pt.</a:t>
            </a:r>
          </a:p>
        </p:txBody>
      </p:sp>
      <p:sp>
        <p:nvSpPr>
          <p:cNvPr id="20" name="Textplatzhalter 3"/>
          <p:cNvSpPr>
            <a:spLocks noGrp="1"/>
          </p:cNvSpPr>
          <p:nvPr>
            <p:ph type="body" sz="quarter" idx="25" hasCustomPrompt="1"/>
          </p:nvPr>
        </p:nvSpPr>
        <p:spPr>
          <a:xfrm>
            <a:off x="6969570" y="0"/>
            <a:ext cx="935513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21" name="Textplatzhalter 3"/>
          <p:cNvSpPr>
            <a:spLocks noGrp="1"/>
          </p:cNvSpPr>
          <p:nvPr>
            <p:ph type="body" sz="quarter" idx="26" hasCustomPrompt="1"/>
          </p:nvPr>
        </p:nvSpPr>
        <p:spPr>
          <a:xfrm>
            <a:off x="7980643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22" name="Textplatzhalter 3"/>
          <p:cNvSpPr>
            <a:spLocks noGrp="1"/>
          </p:cNvSpPr>
          <p:nvPr>
            <p:ph type="body" sz="quarter" idx="27" hasCustomPrompt="1"/>
          </p:nvPr>
        </p:nvSpPr>
        <p:spPr>
          <a:xfrm>
            <a:off x="9923631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</p:spTree>
    <p:extLst>
      <p:ext uri="{BB962C8B-B14F-4D97-AF65-F5344CB8AC3E}">
        <p14:creationId xmlns="" xmlns:p14="http://schemas.microsoft.com/office/powerpoint/2010/main" val="27156456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line // Picture // 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0" dirty="0"/>
              <a:t>Headline on two lines in </a:t>
            </a:r>
            <a:r>
              <a:rPr lang="en-US" noProof="0" dirty="0" err="1"/>
              <a:t>CorpoA</a:t>
            </a:r>
            <a:r>
              <a:rPr lang="en-US" noProof="0" dirty="0"/>
              <a:t> (Headings) 30 pt. </a:t>
            </a:r>
            <a:br>
              <a:rPr lang="en-US" noProof="0" dirty="0"/>
            </a:br>
            <a:r>
              <a:rPr lang="en-US" noProof="0" dirty="0"/>
              <a:t>Lorem ipsum dolor sit </a:t>
            </a:r>
            <a:r>
              <a:rPr lang="en-US" noProof="0" dirty="0" err="1"/>
              <a:t>amet</a:t>
            </a:r>
            <a:r>
              <a:rPr lang="en-US" noProof="0" dirty="0"/>
              <a:t>.</a:t>
            </a:r>
            <a:endParaRPr lang="en-US" dirty="0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95081" y="151202"/>
            <a:ext cx="5505133" cy="220274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1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9pPr>
          </a:lstStyle>
          <a:p>
            <a:pPr lvl="0"/>
            <a:r>
              <a:rPr lang="en-US" noProof="0" dirty="0"/>
              <a:t>Optional chapter heading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170804_One Pager_Extra-heavy On-road positioning_v2.pptx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D1D1349-391B-44DC-865F-5996B3E40F26}" type="slidenum">
              <a:rPr lang="en-US" smtClean="0">
                <a:solidFill>
                  <a:prstClr val="black"/>
                </a:solidFill>
              </a:rPr>
              <a:pPr/>
              <a:t>‹Nº›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7" hasCustomPrompt="1"/>
          </p:nvPr>
        </p:nvSpPr>
        <p:spPr>
          <a:xfrm>
            <a:off x="6969570" y="0"/>
            <a:ext cx="935513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9" name="Textplatzhalter 3"/>
          <p:cNvSpPr>
            <a:spLocks noGrp="1"/>
          </p:cNvSpPr>
          <p:nvPr>
            <p:ph type="body" sz="quarter" idx="18" hasCustomPrompt="1"/>
          </p:nvPr>
        </p:nvSpPr>
        <p:spPr>
          <a:xfrm>
            <a:off x="7980643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10" name="Textplatzhalter 3"/>
          <p:cNvSpPr>
            <a:spLocks noGrp="1"/>
          </p:cNvSpPr>
          <p:nvPr>
            <p:ph type="body" sz="quarter" idx="19" hasCustomPrompt="1"/>
          </p:nvPr>
        </p:nvSpPr>
        <p:spPr>
          <a:xfrm>
            <a:off x="9923631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12" name="Bildplatzhalter 8"/>
          <p:cNvSpPr>
            <a:spLocks noGrp="1"/>
          </p:cNvSpPr>
          <p:nvPr>
            <p:ph type="pic" sz="quarter" idx="10" hasCustomPrompt="1"/>
          </p:nvPr>
        </p:nvSpPr>
        <p:spPr bwMode="gray">
          <a:xfrm>
            <a:off x="395795" y="1512001"/>
            <a:ext cx="5580000" cy="4914201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14" name="Textplatzhalt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6217560" y="1512001"/>
            <a:ext cx="5580000" cy="4914201"/>
          </a:xfrm>
        </p:spPr>
        <p:txBody>
          <a:bodyPr/>
          <a:lstStyle/>
          <a:p>
            <a:pPr lvl="0"/>
            <a:r>
              <a:rPr lang="en-US" dirty="0"/>
              <a:t>Insert text in </a:t>
            </a:r>
            <a:r>
              <a:rPr lang="en-US" noProof="0" dirty="0" err="1"/>
              <a:t>CorpoS</a:t>
            </a:r>
            <a:r>
              <a:rPr lang="en-US" noProof="0" dirty="0"/>
              <a:t> (Body), 20 pt. </a:t>
            </a:r>
            <a:r>
              <a:rPr lang="en-US" dirty="0"/>
              <a:t>// for bullets: Home // Paragraph// Increase List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Eighth level</a:t>
            </a:r>
          </a:p>
          <a:p>
            <a:pPr lvl="8"/>
            <a:r>
              <a:rPr lang="en-US" dirty="0"/>
              <a:t>Ninth level</a:t>
            </a:r>
          </a:p>
        </p:txBody>
      </p:sp>
    </p:spTree>
    <p:extLst>
      <p:ext uri="{BB962C8B-B14F-4D97-AF65-F5344CB8AC3E}">
        <p14:creationId xmlns="" xmlns:p14="http://schemas.microsoft.com/office/powerpoint/2010/main" val="2286593402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95084" y="368300"/>
            <a:ext cx="11400249" cy="1008360"/>
          </a:xfrm>
        </p:spPr>
        <p:txBody>
          <a:bodyPr/>
          <a:lstStyle/>
          <a:p>
            <a:r>
              <a:rPr lang="en-US" noProof="0" dirty="0"/>
              <a:t>Headline on two lines in </a:t>
            </a:r>
            <a:r>
              <a:rPr lang="en-US" noProof="0" dirty="0" err="1"/>
              <a:t>CorpoA</a:t>
            </a:r>
            <a:r>
              <a:rPr lang="en-US" noProof="0" dirty="0"/>
              <a:t> (Headings) 30 pt. </a:t>
            </a:r>
            <a:br>
              <a:rPr lang="en-US" noProof="0" dirty="0"/>
            </a:br>
            <a:r>
              <a:rPr lang="en-US" noProof="0" dirty="0"/>
              <a:t>Lorem ipsum dolor sit </a:t>
            </a:r>
            <a:r>
              <a:rPr lang="en-US" noProof="0" dirty="0" err="1"/>
              <a:t>amet</a:t>
            </a:r>
            <a:r>
              <a:rPr lang="en-US" noProof="0" dirty="0"/>
              <a:t>.</a:t>
            </a:r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95081" y="151202"/>
            <a:ext cx="5505133" cy="220274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1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9pPr>
          </a:lstStyle>
          <a:p>
            <a:pPr lvl="0"/>
            <a:r>
              <a:rPr lang="en-US" noProof="0" dirty="0"/>
              <a:t>Optional chapter heading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170804_One Pager_Extra-heavy On-road positioning_v2.pptx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D1D1349-391B-44DC-865F-5996B3E40F26}" type="slidenum">
              <a:rPr lang="en-US" smtClean="0">
                <a:solidFill>
                  <a:prstClr val="black"/>
                </a:solidFill>
              </a:rPr>
              <a:pPr/>
              <a:t>‹Nº›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Bildplatzhalter 8"/>
          <p:cNvSpPr>
            <a:spLocks noGrp="1"/>
          </p:cNvSpPr>
          <p:nvPr>
            <p:ph type="pic" sz="quarter" idx="10" hasCustomPrompt="1"/>
          </p:nvPr>
        </p:nvSpPr>
        <p:spPr bwMode="gray">
          <a:xfrm>
            <a:off x="395795" y="1512000"/>
            <a:ext cx="5666400" cy="19440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9" name="Bildplatzhalter 8"/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389794" y="4069795"/>
            <a:ext cx="5666400" cy="19440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9" hasCustomPrompt="1"/>
          </p:nvPr>
        </p:nvSpPr>
        <p:spPr>
          <a:xfrm>
            <a:off x="395795" y="3501248"/>
            <a:ext cx="5666400" cy="324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Caption </a:t>
            </a:r>
            <a:r>
              <a:rPr lang="en-US" noProof="0" dirty="0" err="1"/>
              <a:t>CorpoS</a:t>
            </a:r>
            <a:r>
              <a:rPr lang="en-US" noProof="0" dirty="0"/>
              <a:t> 15 pt.</a:t>
            </a:r>
          </a:p>
        </p:txBody>
      </p:sp>
      <p:sp>
        <p:nvSpPr>
          <p:cNvPr id="14" name="Textplatzhalter 3"/>
          <p:cNvSpPr>
            <a:spLocks noGrp="1"/>
          </p:cNvSpPr>
          <p:nvPr>
            <p:ph type="body" sz="quarter" idx="20" hasCustomPrompt="1"/>
          </p:nvPr>
        </p:nvSpPr>
        <p:spPr>
          <a:xfrm>
            <a:off x="395795" y="6030980"/>
            <a:ext cx="5666400" cy="324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Caption </a:t>
            </a:r>
            <a:r>
              <a:rPr lang="en-US" noProof="0" dirty="0" err="1"/>
              <a:t>CorpoS</a:t>
            </a:r>
            <a:r>
              <a:rPr lang="en-US" noProof="0" dirty="0"/>
              <a:t> 15 pt.</a:t>
            </a:r>
          </a:p>
        </p:txBody>
      </p:sp>
      <p:sp>
        <p:nvSpPr>
          <p:cNvPr id="21" name="Bildplatzhalter 8"/>
          <p:cNvSpPr>
            <a:spLocks noGrp="1"/>
          </p:cNvSpPr>
          <p:nvPr>
            <p:ph type="pic" sz="quarter" idx="25" hasCustomPrompt="1"/>
          </p:nvPr>
        </p:nvSpPr>
        <p:spPr bwMode="gray">
          <a:xfrm>
            <a:off x="6131882" y="1511300"/>
            <a:ext cx="5666400" cy="19440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22" name="Bildplatzhalter 8"/>
          <p:cNvSpPr>
            <a:spLocks noGrp="1"/>
          </p:cNvSpPr>
          <p:nvPr>
            <p:ph type="pic" sz="quarter" idx="26" hasCustomPrompt="1"/>
          </p:nvPr>
        </p:nvSpPr>
        <p:spPr bwMode="gray">
          <a:xfrm>
            <a:off x="6131882" y="4043527"/>
            <a:ext cx="5666400" cy="19440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23" name="Textplatzhalter 3"/>
          <p:cNvSpPr>
            <a:spLocks noGrp="1"/>
          </p:cNvSpPr>
          <p:nvPr>
            <p:ph type="body" sz="quarter" idx="27" hasCustomPrompt="1"/>
          </p:nvPr>
        </p:nvSpPr>
        <p:spPr>
          <a:xfrm>
            <a:off x="6131882" y="3500548"/>
            <a:ext cx="5666400" cy="324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Caption </a:t>
            </a:r>
            <a:r>
              <a:rPr lang="en-US" noProof="0" dirty="0" err="1"/>
              <a:t>CorpoS</a:t>
            </a:r>
            <a:r>
              <a:rPr lang="en-US" noProof="0" dirty="0"/>
              <a:t> 15 pt.</a:t>
            </a:r>
          </a:p>
        </p:txBody>
      </p:sp>
      <p:sp>
        <p:nvSpPr>
          <p:cNvPr id="24" name="Textplatzhalter 3"/>
          <p:cNvSpPr>
            <a:spLocks noGrp="1"/>
          </p:cNvSpPr>
          <p:nvPr>
            <p:ph type="body" sz="quarter" idx="28" hasCustomPrompt="1"/>
          </p:nvPr>
        </p:nvSpPr>
        <p:spPr>
          <a:xfrm>
            <a:off x="6131882" y="6030280"/>
            <a:ext cx="5666400" cy="324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Caption </a:t>
            </a:r>
            <a:r>
              <a:rPr lang="en-US" noProof="0" dirty="0" err="1"/>
              <a:t>CorpoS</a:t>
            </a:r>
            <a:r>
              <a:rPr lang="en-US" noProof="0" dirty="0"/>
              <a:t> 15 pt.</a:t>
            </a:r>
          </a:p>
        </p:txBody>
      </p:sp>
      <p:sp>
        <p:nvSpPr>
          <p:cNvPr id="15" name="Textplatzhalter 3"/>
          <p:cNvSpPr>
            <a:spLocks noGrp="1"/>
          </p:cNvSpPr>
          <p:nvPr>
            <p:ph type="body" sz="quarter" idx="17" hasCustomPrompt="1"/>
          </p:nvPr>
        </p:nvSpPr>
        <p:spPr>
          <a:xfrm>
            <a:off x="6969570" y="0"/>
            <a:ext cx="935513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16" name="Textplatzhalter 3"/>
          <p:cNvSpPr>
            <a:spLocks noGrp="1"/>
          </p:cNvSpPr>
          <p:nvPr>
            <p:ph type="body" sz="quarter" idx="18" hasCustomPrompt="1"/>
          </p:nvPr>
        </p:nvSpPr>
        <p:spPr>
          <a:xfrm>
            <a:off x="7980643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17" name="Textplatzhalter 3"/>
          <p:cNvSpPr>
            <a:spLocks noGrp="1"/>
          </p:cNvSpPr>
          <p:nvPr>
            <p:ph type="body" sz="quarter" idx="29" hasCustomPrompt="1"/>
          </p:nvPr>
        </p:nvSpPr>
        <p:spPr>
          <a:xfrm>
            <a:off x="9923631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</p:spTree>
    <p:extLst>
      <p:ext uri="{BB962C8B-B14F-4D97-AF65-F5344CB8AC3E}">
        <p14:creationId xmlns="" xmlns:p14="http://schemas.microsoft.com/office/powerpoint/2010/main" val="1536852077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95084" y="368300"/>
            <a:ext cx="11400249" cy="1008360"/>
          </a:xfrm>
        </p:spPr>
        <p:txBody>
          <a:bodyPr/>
          <a:lstStyle/>
          <a:p>
            <a:r>
              <a:rPr lang="en-US" noProof="0" dirty="0"/>
              <a:t>Headline on two lines in </a:t>
            </a:r>
            <a:r>
              <a:rPr lang="en-US" noProof="0" dirty="0" err="1"/>
              <a:t>CorpoA</a:t>
            </a:r>
            <a:r>
              <a:rPr lang="en-US" noProof="0" dirty="0"/>
              <a:t> (Headings) 30 pt. </a:t>
            </a:r>
            <a:br>
              <a:rPr lang="en-US" noProof="0" dirty="0"/>
            </a:br>
            <a:r>
              <a:rPr lang="en-US" noProof="0" dirty="0"/>
              <a:t>Lorem ipsum dolor sit </a:t>
            </a:r>
            <a:r>
              <a:rPr lang="en-US" noProof="0" dirty="0" err="1"/>
              <a:t>amet</a:t>
            </a:r>
            <a:r>
              <a:rPr lang="en-US" noProof="0" dirty="0"/>
              <a:t>.</a:t>
            </a:r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95081" y="151202"/>
            <a:ext cx="5505133" cy="220274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1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9pPr>
          </a:lstStyle>
          <a:p>
            <a:pPr lvl="0"/>
            <a:r>
              <a:rPr lang="en-US" noProof="0" dirty="0"/>
              <a:t>Optional chapter heading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170804_One Pager_Extra-heavy On-road positioning_v2.pptx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D1D1349-391B-44DC-865F-5996B3E40F26}" type="slidenum">
              <a:rPr lang="en-US" smtClean="0">
                <a:solidFill>
                  <a:prstClr val="black"/>
                </a:solidFill>
              </a:rPr>
              <a:pPr/>
              <a:t>‹Nº›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Bildplatzhalter 8"/>
          <p:cNvSpPr>
            <a:spLocks noGrp="1"/>
          </p:cNvSpPr>
          <p:nvPr>
            <p:ph type="pic" sz="quarter" idx="10" hasCustomPrompt="1"/>
          </p:nvPr>
        </p:nvSpPr>
        <p:spPr bwMode="gray">
          <a:xfrm>
            <a:off x="395794" y="1512000"/>
            <a:ext cx="2795744" cy="19440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9" name="Bildplatzhalter 8"/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395794" y="4044227"/>
            <a:ext cx="2795744" cy="19440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9" hasCustomPrompt="1"/>
          </p:nvPr>
        </p:nvSpPr>
        <p:spPr>
          <a:xfrm>
            <a:off x="395794" y="3501248"/>
            <a:ext cx="2795744" cy="324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Caption </a:t>
            </a:r>
            <a:r>
              <a:rPr lang="en-US" noProof="0" dirty="0" err="1"/>
              <a:t>CorpoS</a:t>
            </a:r>
            <a:r>
              <a:rPr lang="en-US" noProof="0" dirty="0"/>
              <a:t> 15 pt.</a:t>
            </a:r>
          </a:p>
        </p:txBody>
      </p:sp>
      <p:sp>
        <p:nvSpPr>
          <p:cNvPr id="14" name="Textplatzhalter 3"/>
          <p:cNvSpPr>
            <a:spLocks noGrp="1"/>
          </p:cNvSpPr>
          <p:nvPr>
            <p:ph type="body" sz="quarter" idx="20" hasCustomPrompt="1"/>
          </p:nvPr>
        </p:nvSpPr>
        <p:spPr>
          <a:xfrm>
            <a:off x="395795" y="6030980"/>
            <a:ext cx="2795744" cy="324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Caption </a:t>
            </a:r>
            <a:r>
              <a:rPr lang="en-US" noProof="0" dirty="0" err="1"/>
              <a:t>CorpoS</a:t>
            </a:r>
            <a:r>
              <a:rPr lang="en-US" noProof="0" dirty="0"/>
              <a:t> 15 pt.</a:t>
            </a:r>
          </a:p>
        </p:txBody>
      </p:sp>
      <p:sp>
        <p:nvSpPr>
          <p:cNvPr id="21" name="Bildplatzhalter 8"/>
          <p:cNvSpPr>
            <a:spLocks noGrp="1"/>
          </p:cNvSpPr>
          <p:nvPr>
            <p:ph type="pic" sz="quarter" idx="25" hasCustomPrompt="1"/>
          </p:nvPr>
        </p:nvSpPr>
        <p:spPr bwMode="gray">
          <a:xfrm>
            <a:off x="6131655" y="1511300"/>
            <a:ext cx="2795744" cy="19440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22" name="Bildplatzhalter 8"/>
          <p:cNvSpPr>
            <a:spLocks noGrp="1"/>
          </p:cNvSpPr>
          <p:nvPr>
            <p:ph type="pic" sz="quarter" idx="26" hasCustomPrompt="1"/>
          </p:nvPr>
        </p:nvSpPr>
        <p:spPr bwMode="gray">
          <a:xfrm>
            <a:off x="6131655" y="4043527"/>
            <a:ext cx="2795744" cy="19440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23" name="Textplatzhalter 3"/>
          <p:cNvSpPr>
            <a:spLocks noGrp="1"/>
          </p:cNvSpPr>
          <p:nvPr>
            <p:ph type="body" sz="quarter" idx="27" hasCustomPrompt="1"/>
          </p:nvPr>
        </p:nvSpPr>
        <p:spPr>
          <a:xfrm>
            <a:off x="6131655" y="3500548"/>
            <a:ext cx="2795744" cy="324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Caption </a:t>
            </a:r>
            <a:r>
              <a:rPr lang="en-US" noProof="0" dirty="0" err="1"/>
              <a:t>CorpoS</a:t>
            </a:r>
            <a:r>
              <a:rPr lang="en-US" noProof="0" dirty="0"/>
              <a:t> 15 pt.</a:t>
            </a:r>
          </a:p>
        </p:txBody>
      </p:sp>
      <p:sp>
        <p:nvSpPr>
          <p:cNvPr id="24" name="Textplatzhalter 3"/>
          <p:cNvSpPr>
            <a:spLocks noGrp="1"/>
          </p:cNvSpPr>
          <p:nvPr>
            <p:ph type="body" sz="quarter" idx="28" hasCustomPrompt="1"/>
          </p:nvPr>
        </p:nvSpPr>
        <p:spPr>
          <a:xfrm>
            <a:off x="6131657" y="6030280"/>
            <a:ext cx="2795744" cy="324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Caption </a:t>
            </a:r>
            <a:r>
              <a:rPr lang="en-US" noProof="0" dirty="0" err="1"/>
              <a:t>CorpoS</a:t>
            </a:r>
            <a:r>
              <a:rPr lang="en-US" noProof="0" dirty="0"/>
              <a:t> 15 pt.</a:t>
            </a:r>
          </a:p>
        </p:txBody>
      </p:sp>
      <p:sp>
        <p:nvSpPr>
          <p:cNvPr id="15" name="Bildplatzhalter 8"/>
          <p:cNvSpPr>
            <a:spLocks noGrp="1"/>
          </p:cNvSpPr>
          <p:nvPr>
            <p:ph type="pic" sz="quarter" idx="29" hasCustomPrompt="1"/>
          </p:nvPr>
        </p:nvSpPr>
        <p:spPr bwMode="gray">
          <a:xfrm>
            <a:off x="3263725" y="1511300"/>
            <a:ext cx="2795744" cy="19440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16" name="Bildplatzhalter 8"/>
          <p:cNvSpPr>
            <a:spLocks noGrp="1"/>
          </p:cNvSpPr>
          <p:nvPr>
            <p:ph type="pic" sz="quarter" idx="30" hasCustomPrompt="1"/>
          </p:nvPr>
        </p:nvSpPr>
        <p:spPr bwMode="gray">
          <a:xfrm>
            <a:off x="3263725" y="4043527"/>
            <a:ext cx="2795744" cy="19440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17" name="Textplatzhalter 3"/>
          <p:cNvSpPr>
            <a:spLocks noGrp="1"/>
          </p:cNvSpPr>
          <p:nvPr>
            <p:ph type="body" sz="quarter" idx="31" hasCustomPrompt="1"/>
          </p:nvPr>
        </p:nvSpPr>
        <p:spPr>
          <a:xfrm>
            <a:off x="3263725" y="3500548"/>
            <a:ext cx="2795744" cy="324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Caption </a:t>
            </a:r>
            <a:r>
              <a:rPr lang="en-US" noProof="0" dirty="0" err="1"/>
              <a:t>CorpoS</a:t>
            </a:r>
            <a:r>
              <a:rPr lang="en-US" noProof="0" dirty="0"/>
              <a:t> 15 pt.</a:t>
            </a:r>
          </a:p>
        </p:txBody>
      </p:sp>
      <p:sp>
        <p:nvSpPr>
          <p:cNvPr id="18" name="Textplatzhalter 3"/>
          <p:cNvSpPr>
            <a:spLocks noGrp="1"/>
          </p:cNvSpPr>
          <p:nvPr>
            <p:ph type="body" sz="quarter" idx="32" hasCustomPrompt="1"/>
          </p:nvPr>
        </p:nvSpPr>
        <p:spPr>
          <a:xfrm>
            <a:off x="3263726" y="6030280"/>
            <a:ext cx="2795744" cy="324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Caption </a:t>
            </a:r>
            <a:r>
              <a:rPr lang="en-US" noProof="0" dirty="0" err="1"/>
              <a:t>CorpoS</a:t>
            </a:r>
            <a:r>
              <a:rPr lang="en-US" noProof="0" dirty="0"/>
              <a:t> 15 pt.</a:t>
            </a:r>
          </a:p>
        </p:txBody>
      </p:sp>
      <p:sp>
        <p:nvSpPr>
          <p:cNvPr id="19" name="Bildplatzhalter 8"/>
          <p:cNvSpPr>
            <a:spLocks noGrp="1"/>
          </p:cNvSpPr>
          <p:nvPr>
            <p:ph type="pic" sz="quarter" idx="33" hasCustomPrompt="1"/>
          </p:nvPr>
        </p:nvSpPr>
        <p:spPr bwMode="gray">
          <a:xfrm>
            <a:off x="8999588" y="1511300"/>
            <a:ext cx="2795744" cy="19440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20" name="Bildplatzhalter 8"/>
          <p:cNvSpPr>
            <a:spLocks noGrp="1"/>
          </p:cNvSpPr>
          <p:nvPr>
            <p:ph type="pic" sz="quarter" idx="34" hasCustomPrompt="1"/>
          </p:nvPr>
        </p:nvSpPr>
        <p:spPr bwMode="gray">
          <a:xfrm>
            <a:off x="8999588" y="4043527"/>
            <a:ext cx="2795744" cy="19440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25" name="Textplatzhalter 3"/>
          <p:cNvSpPr>
            <a:spLocks noGrp="1"/>
          </p:cNvSpPr>
          <p:nvPr>
            <p:ph type="body" sz="quarter" idx="35" hasCustomPrompt="1"/>
          </p:nvPr>
        </p:nvSpPr>
        <p:spPr>
          <a:xfrm>
            <a:off x="8999588" y="3500548"/>
            <a:ext cx="2795744" cy="324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Caption </a:t>
            </a:r>
            <a:r>
              <a:rPr lang="en-US" noProof="0" dirty="0" err="1"/>
              <a:t>CorpoS</a:t>
            </a:r>
            <a:r>
              <a:rPr lang="en-US" noProof="0" dirty="0"/>
              <a:t> 15 pt.</a:t>
            </a:r>
          </a:p>
        </p:txBody>
      </p:sp>
      <p:sp>
        <p:nvSpPr>
          <p:cNvPr id="26" name="Textplatzhalter 3"/>
          <p:cNvSpPr>
            <a:spLocks noGrp="1"/>
          </p:cNvSpPr>
          <p:nvPr>
            <p:ph type="body" sz="quarter" idx="36" hasCustomPrompt="1"/>
          </p:nvPr>
        </p:nvSpPr>
        <p:spPr>
          <a:xfrm>
            <a:off x="8999588" y="6030280"/>
            <a:ext cx="2795744" cy="324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Caption </a:t>
            </a:r>
            <a:r>
              <a:rPr lang="en-US" noProof="0" dirty="0" err="1"/>
              <a:t>CorpoS</a:t>
            </a:r>
            <a:r>
              <a:rPr lang="en-US" noProof="0" dirty="0"/>
              <a:t> 15 pt.</a:t>
            </a:r>
          </a:p>
        </p:txBody>
      </p:sp>
      <p:sp>
        <p:nvSpPr>
          <p:cNvPr id="32" name="Textplatzhalter 3"/>
          <p:cNvSpPr>
            <a:spLocks noGrp="1"/>
          </p:cNvSpPr>
          <p:nvPr>
            <p:ph type="body" sz="quarter" idx="17" hasCustomPrompt="1"/>
          </p:nvPr>
        </p:nvSpPr>
        <p:spPr>
          <a:xfrm>
            <a:off x="6969570" y="0"/>
            <a:ext cx="935513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33" name="Textplatzhalter 3"/>
          <p:cNvSpPr>
            <a:spLocks noGrp="1"/>
          </p:cNvSpPr>
          <p:nvPr>
            <p:ph type="body" sz="quarter" idx="18" hasCustomPrompt="1"/>
          </p:nvPr>
        </p:nvSpPr>
        <p:spPr>
          <a:xfrm>
            <a:off x="7980643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34" name="Textplatzhalter 3"/>
          <p:cNvSpPr>
            <a:spLocks noGrp="1"/>
          </p:cNvSpPr>
          <p:nvPr>
            <p:ph type="body" sz="quarter" idx="37" hasCustomPrompt="1"/>
          </p:nvPr>
        </p:nvSpPr>
        <p:spPr>
          <a:xfrm>
            <a:off x="9923631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</p:spTree>
    <p:extLst>
      <p:ext uri="{BB962C8B-B14F-4D97-AF65-F5344CB8AC3E}">
        <p14:creationId xmlns="" xmlns:p14="http://schemas.microsoft.com/office/powerpoint/2010/main" val="3796139425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ultipictur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Komplett" hidden="1"/>
          <p:cNvSpPr/>
          <p:nvPr userDrawn="1"/>
        </p:nvSpPr>
        <p:spPr>
          <a:xfrm>
            <a:off x="395880" y="1511767"/>
            <a:ext cx="11399452" cy="3895508"/>
          </a:xfrm>
          <a:prstGeom prst="rect">
            <a:avLst/>
          </a:prstGeom>
          <a:solidFill>
            <a:schemeClr val="accent1"/>
          </a:solidFill>
          <a:ln w="0">
            <a:solidFill>
              <a:schemeClr val="tx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>
              <a:lnSpc>
                <a:spcPct val="108000"/>
              </a:lnSpc>
              <a:spcAft>
                <a:spcPts val="1007"/>
              </a:spcAft>
            </a:pPr>
            <a:endParaRPr lang="de-DE" sz="1999" dirty="0">
              <a:solidFill>
                <a:prstClr val="white"/>
              </a:solidFill>
            </a:endParaRPr>
          </a:p>
        </p:txBody>
      </p:sp>
      <p:grpSp>
        <p:nvGrpSpPr>
          <p:cNvPr id="64" name="Horizontal // fein" hidden="1"/>
          <p:cNvGrpSpPr/>
          <p:nvPr userDrawn="1"/>
        </p:nvGrpSpPr>
        <p:grpSpPr>
          <a:xfrm>
            <a:off x="395880" y="1511767"/>
            <a:ext cx="11399452" cy="3895508"/>
            <a:chOff x="396086" y="1511767"/>
            <a:chExt cx="11405389" cy="3895508"/>
          </a:xfrm>
        </p:grpSpPr>
        <p:sp>
          <p:nvSpPr>
            <p:cNvPr id="44" name="Links // Links"/>
            <p:cNvSpPr/>
            <p:nvPr userDrawn="1"/>
          </p:nvSpPr>
          <p:spPr>
            <a:xfrm>
              <a:off x="396086" y="1511767"/>
              <a:ext cx="885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45" name="Links // Rechts"/>
            <p:cNvSpPr/>
            <p:nvPr userDrawn="1"/>
          </p:nvSpPr>
          <p:spPr>
            <a:xfrm>
              <a:off x="2308774" y="1511767"/>
              <a:ext cx="885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46" name="Rechts // Links"/>
            <p:cNvSpPr/>
            <p:nvPr userDrawn="1"/>
          </p:nvSpPr>
          <p:spPr>
            <a:xfrm>
              <a:off x="8046838" y="1511767"/>
              <a:ext cx="885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47" name="Rechts // Rechts"/>
            <p:cNvSpPr/>
            <p:nvPr userDrawn="1"/>
          </p:nvSpPr>
          <p:spPr>
            <a:xfrm>
              <a:off x="9959526" y="1511767"/>
              <a:ext cx="885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48" name="Mitte // Links"/>
            <p:cNvSpPr/>
            <p:nvPr userDrawn="1"/>
          </p:nvSpPr>
          <p:spPr>
            <a:xfrm>
              <a:off x="4221462" y="1511767"/>
              <a:ext cx="885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49" name="Mitte // Rechts"/>
            <p:cNvSpPr/>
            <p:nvPr userDrawn="1"/>
          </p:nvSpPr>
          <p:spPr>
            <a:xfrm>
              <a:off x="6134150" y="1511767"/>
              <a:ext cx="885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50" name="Links // Links"/>
            <p:cNvSpPr/>
            <p:nvPr userDrawn="1"/>
          </p:nvSpPr>
          <p:spPr>
            <a:xfrm>
              <a:off x="1352430" y="1511767"/>
              <a:ext cx="885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51" name="Links // Rechts"/>
            <p:cNvSpPr/>
            <p:nvPr userDrawn="1"/>
          </p:nvSpPr>
          <p:spPr>
            <a:xfrm>
              <a:off x="3265118" y="1511767"/>
              <a:ext cx="885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52" name="Rechts // Links"/>
            <p:cNvSpPr/>
            <p:nvPr userDrawn="1"/>
          </p:nvSpPr>
          <p:spPr>
            <a:xfrm>
              <a:off x="9003182" y="1511767"/>
              <a:ext cx="885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53" name="Rechts // Rechts"/>
            <p:cNvSpPr/>
            <p:nvPr userDrawn="1"/>
          </p:nvSpPr>
          <p:spPr>
            <a:xfrm>
              <a:off x="10915875" y="1511767"/>
              <a:ext cx="885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54" name="Mitte // Links"/>
            <p:cNvSpPr/>
            <p:nvPr userDrawn="1"/>
          </p:nvSpPr>
          <p:spPr>
            <a:xfrm>
              <a:off x="5177806" y="1511767"/>
              <a:ext cx="885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55" name="Mitte // Rechts"/>
            <p:cNvSpPr/>
            <p:nvPr userDrawn="1"/>
          </p:nvSpPr>
          <p:spPr>
            <a:xfrm>
              <a:off x="7090494" y="1511767"/>
              <a:ext cx="885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65" name="Abstand Horizontal // fein" hidden="1"/>
          <p:cNvGrpSpPr/>
          <p:nvPr userDrawn="1"/>
        </p:nvGrpSpPr>
        <p:grpSpPr>
          <a:xfrm>
            <a:off x="1280393" y="1511767"/>
            <a:ext cx="9630427" cy="3895508"/>
            <a:chOff x="1281058" y="1511767"/>
            <a:chExt cx="9635443" cy="3895508"/>
          </a:xfrm>
        </p:grpSpPr>
        <p:sp>
          <p:nvSpPr>
            <p:cNvPr id="58" name="Abstand Rechts // Mitte"/>
            <p:cNvSpPr/>
            <p:nvPr userDrawn="1"/>
          </p:nvSpPr>
          <p:spPr>
            <a:xfrm>
              <a:off x="8931814" y="1511767"/>
              <a:ext cx="72000" cy="389550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59" name="Abstand Links // Mitte"/>
            <p:cNvSpPr/>
            <p:nvPr userDrawn="1"/>
          </p:nvSpPr>
          <p:spPr>
            <a:xfrm>
              <a:off x="1281058" y="1511767"/>
              <a:ext cx="72000" cy="389550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60" name="Abstand Mitte // Mitte"/>
            <p:cNvSpPr/>
            <p:nvPr userDrawn="1"/>
          </p:nvSpPr>
          <p:spPr>
            <a:xfrm>
              <a:off x="5106436" y="1511767"/>
              <a:ext cx="72000" cy="389550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61" name="Abstand Rechts // Mitte"/>
            <p:cNvSpPr/>
            <p:nvPr userDrawn="1"/>
          </p:nvSpPr>
          <p:spPr>
            <a:xfrm>
              <a:off x="10844501" y="1511767"/>
              <a:ext cx="72000" cy="389550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62" name="Abstand Links // Mitte"/>
            <p:cNvSpPr/>
            <p:nvPr userDrawn="1"/>
          </p:nvSpPr>
          <p:spPr>
            <a:xfrm>
              <a:off x="3193747" y="1511767"/>
              <a:ext cx="72000" cy="389550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63" name="Abstand Mitte // Mitte"/>
            <p:cNvSpPr/>
            <p:nvPr userDrawn="1"/>
          </p:nvSpPr>
          <p:spPr>
            <a:xfrm>
              <a:off x="7019125" y="1511767"/>
              <a:ext cx="72000" cy="389550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56" name="Horizontal // grob" hidden="1"/>
          <p:cNvGrpSpPr/>
          <p:nvPr userDrawn="1"/>
        </p:nvGrpSpPr>
        <p:grpSpPr>
          <a:xfrm>
            <a:off x="395880" y="1511300"/>
            <a:ext cx="11399452" cy="3895976"/>
            <a:chOff x="396086" y="1511300"/>
            <a:chExt cx="11405389" cy="3895976"/>
          </a:xfrm>
        </p:grpSpPr>
        <p:sp>
          <p:nvSpPr>
            <p:cNvPr id="25" name="Links // Links"/>
            <p:cNvSpPr/>
            <p:nvPr userDrawn="1"/>
          </p:nvSpPr>
          <p:spPr>
            <a:xfrm>
              <a:off x="396086" y="1511300"/>
              <a:ext cx="1839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26" name="Links // Rechts"/>
            <p:cNvSpPr/>
            <p:nvPr userDrawn="1"/>
          </p:nvSpPr>
          <p:spPr>
            <a:xfrm>
              <a:off x="2309244" y="1511300"/>
              <a:ext cx="1839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27" name="Rechts // Links"/>
            <p:cNvSpPr/>
            <p:nvPr userDrawn="1"/>
          </p:nvSpPr>
          <p:spPr>
            <a:xfrm>
              <a:off x="8048718" y="1511768"/>
              <a:ext cx="1839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28" name="Rechts // Rechts"/>
            <p:cNvSpPr/>
            <p:nvPr userDrawn="1"/>
          </p:nvSpPr>
          <p:spPr>
            <a:xfrm>
              <a:off x="9961875" y="1511768"/>
              <a:ext cx="1839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39" name="Mitte // Links"/>
            <p:cNvSpPr/>
            <p:nvPr userDrawn="1"/>
          </p:nvSpPr>
          <p:spPr>
            <a:xfrm>
              <a:off x="4222402" y="1511300"/>
              <a:ext cx="1839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40" name="Mitte // Rechts"/>
            <p:cNvSpPr/>
            <p:nvPr userDrawn="1"/>
          </p:nvSpPr>
          <p:spPr>
            <a:xfrm>
              <a:off x="6135560" y="1511300"/>
              <a:ext cx="1839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23" name="Links"/>
            <p:cNvSpPr/>
            <p:nvPr userDrawn="1"/>
          </p:nvSpPr>
          <p:spPr>
            <a:xfrm>
              <a:off x="396086" y="1511767"/>
              <a:ext cx="3754800" cy="3895508"/>
            </a:xfrm>
            <a:prstGeom prst="rect">
              <a:avLst/>
            </a:prstGeom>
            <a:solidFill>
              <a:schemeClr val="accent2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36" name="Mitte"/>
            <p:cNvSpPr/>
            <p:nvPr userDrawn="1"/>
          </p:nvSpPr>
          <p:spPr>
            <a:xfrm>
              <a:off x="4221380" y="1511767"/>
              <a:ext cx="3754800" cy="3895508"/>
            </a:xfrm>
            <a:prstGeom prst="rect">
              <a:avLst/>
            </a:prstGeom>
            <a:solidFill>
              <a:schemeClr val="accent2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24" name="Rechts"/>
            <p:cNvSpPr/>
            <p:nvPr userDrawn="1"/>
          </p:nvSpPr>
          <p:spPr>
            <a:xfrm>
              <a:off x="8046675" y="1511767"/>
              <a:ext cx="3754800" cy="3895508"/>
            </a:xfrm>
            <a:prstGeom prst="rect">
              <a:avLst/>
            </a:prstGeom>
            <a:solidFill>
              <a:schemeClr val="accent2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67" name="Abstand Horizontal // grob" hidden="1"/>
          <p:cNvGrpSpPr/>
          <p:nvPr userDrawn="1"/>
        </p:nvGrpSpPr>
        <p:grpSpPr>
          <a:xfrm>
            <a:off x="2235301" y="1511300"/>
            <a:ext cx="7720610" cy="3895508"/>
            <a:chOff x="2236465" y="1511300"/>
            <a:chExt cx="7724631" cy="3895508"/>
          </a:xfrm>
        </p:grpSpPr>
        <p:sp>
          <p:nvSpPr>
            <p:cNvPr id="33" name="Abstand Links"/>
            <p:cNvSpPr/>
            <p:nvPr userDrawn="1"/>
          </p:nvSpPr>
          <p:spPr>
            <a:xfrm>
              <a:off x="4150133" y="1511300"/>
              <a:ext cx="72000" cy="389550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35" name="Abstand Rechts"/>
            <p:cNvSpPr/>
            <p:nvPr userDrawn="1"/>
          </p:nvSpPr>
          <p:spPr>
            <a:xfrm>
              <a:off x="7975427" y="1511300"/>
              <a:ext cx="72000" cy="389550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41" name="Abstand Rechts // Mitte"/>
            <p:cNvSpPr/>
            <p:nvPr userDrawn="1"/>
          </p:nvSpPr>
          <p:spPr>
            <a:xfrm>
              <a:off x="9889096" y="1511300"/>
              <a:ext cx="72000" cy="389550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42" name="Abstand Links // Mitte"/>
            <p:cNvSpPr/>
            <p:nvPr userDrawn="1"/>
          </p:nvSpPr>
          <p:spPr>
            <a:xfrm>
              <a:off x="2236465" y="1511300"/>
              <a:ext cx="72000" cy="389550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43" name="Abstand Mitte // Mitte"/>
            <p:cNvSpPr/>
            <p:nvPr userDrawn="1"/>
          </p:nvSpPr>
          <p:spPr>
            <a:xfrm>
              <a:off x="6062781" y="1511300"/>
              <a:ext cx="72000" cy="389550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99" name="Vertikal" hidden="1"/>
          <p:cNvGrpSpPr/>
          <p:nvPr userDrawn="1"/>
        </p:nvGrpSpPr>
        <p:grpSpPr>
          <a:xfrm>
            <a:off x="395082" y="1511299"/>
            <a:ext cx="11400250" cy="3895976"/>
            <a:chOff x="395287" y="1511299"/>
            <a:chExt cx="11406188" cy="3895976"/>
          </a:xfrm>
        </p:grpSpPr>
        <p:sp>
          <p:nvSpPr>
            <p:cNvPr id="19" name="Oben // Oben"/>
            <p:cNvSpPr/>
            <p:nvPr userDrawn="1"/>
          </p:nvSpPr>
          <p:spPr>
            <a:xfrm>
              <a:off x="396086" y="1511299"/>
              <a:ext cx="11405389" cy="921600"/>
            </a:xfrm>
            <a:prstGeom prst="rect">
              <a:avLst/>
            </a:prstGeom>
            <a:solidFill>
              <a:schemeClr val="accent2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20" name="Oben // Unten"/>
            <p:cNvSpPr/>
            <p:nvPr userDrawn="1"/>
          </p:nvSpPr>
          <p:spPr>
            <a:xfrm>
              <a:off x="396086" y="2502758"/>
              <a:ext cx="11405389" cy="921600"/>
            </a:xfrm>
            <a:prstGeom prst="rect">
              <a:avLst/>
            </a:prstGeom>
            <a:solidFill>
              <a:schemeClr val="accent2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21" name="Unten // Oben"/>
            <p:cNvSpPr/>
            <p:nvPr userDrawn="1"/>
          </p:nvSpPr>
          <p:spPr>
            <a:xfrm>
              <a:off x="395287" y="3494217"/>
              <a:ext cx="11405389" cy="921600"/>
            </a:xfrm>
            <a:prstGeom prst="rect">
              <a:avLst/>
            </a:prstGeom>
            <a:solidFill>
              <a:schemeClr val="accent2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22" name="Unten // Unten"/>
            <p:cNvSpPr/>
            <p:nvPr userDrawn="1"/>
          </p:nvSpPr>
          <p:spPr>
            <a:xfrm>
              <a:off x="396086" y="4485675"/>
              <a:ext cx="11405389" cy="921600"/>
            </a:xfrm>
            <a:prstGeom prst="rect">
              <a:avLst/>
            </a:prstGeom>
            <a:solidFill>
              <a:schemeClr val="accent2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16" name="Oben"/>
            <p:cNvSpPr/>
            <p:nvPr userDrawn="1"/>
          </p:nvSpPr>
          <p:spPr>
            <a:xfrm>
              <a:off x="396086" y="1511300"/>
              <a:ext cx="11405389" cy="1911600"/>
            </a:xfrm>
            <a:prstGeom prst="rect">
              <a:avLst/>
            </a:prstGeom>
            <a:solidFill>
              <a:schemeClr val="accent2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18" name="Unten"/>
            <p:cNvSpPr/>
            <p:nvPr userDrawn="1"/>
          </p:nvSpPr>
          <p:spPr>
            <a:xfrm>
              <a:off x="396086" y="3495675"/>
              <a:ext cx="11405389" cy="1911600"/>
            </a:xfrm>
            <a:prstGeom prst="rect">
              <a:avLst/>
            </a:prstGeom>
            <a:solidFill>
              <a:schemeClr val="accent2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98" name="Abstand Vertikal" hidden="1"/>
          <p:cNvGrpSpPr/>
          <p:nvPr userDrawn="1"/>
        </p:nvGrpSpPr>
        <p:grpSpPr>
          <a:xfrm>
            <a:off x="395880" y="2431828"/>
            <a:ext cx="11399452" cy="2054918"/>
            <a:chOff x="396086" y="2431828"/>
            <a:chExt cx="11405389" cy="2054918"/>
          </a:xfrm>
        </p:grpSpPr>
        <p:sp>
          <p:nvSpPr>
            <p:cNvPr id="29" name="Abstand Mitte"/>
            <p:cNvSpPr/>
            <p:nvPr userDrawn="1"/>
          </p:nvSpPr>
          <p:spPr>
            <a:xfrm>
              <a:off x="396885" y="3423287"/>
              <a:ext cx="11404590" cy="72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31" name="Abstand Oben // Mitte"/>
            <p:cNvSpPr/>
            <p:nvPr userDrawn="1"/>
          </p:nvSpPr>
          <p:spPr>
            <a:xfrm>
              <a:off x="396086" y="2431828"/>
              <a:ext cx="11404590" cy="72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32" name="Abstand Unten // Mitte"/>
            <p:cNvSpPr/>
            <p:nvPr userDrawn="1"/>
          </p:nvSpPr>
          <p:spPr>
            <a:xfrm>
              <a:off x="396086" y="4414746"/>
              <a:ext cx="11404590" cy="72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</p:grpSp>
      <p:sp>
        <p:nvSpPr>
          <p:cNvPr id="2" name="Titel 1"/>
          <p:cNvSpPr>
            <a:spLocks noGrp="1"/>
          </p:cNvSpPr>
          <p:nvPr userDrawn="1">
            <p:ph type="title" hasCustomPrompt="1"/>
          </p:nvPr>
        </p:nvSpPr>
        <p:spPr/>
        <p:txBody>
          <a:bodyPr/>
          <a:lstStyle/>
          <a:p>
            <a:r>
              <a:rPr lang="en-US" noProof="0" dirty="0"/>
              <a:t>Headline on two lines in </a:t>
            </a:r>
            <a:r>
              <a:rPr lang="en-US" noProof="0" dirty="0" err="1"/>
              <a:t>CorpoA</a:t>
            </a:r>
            <a:r>
              <a:rPr lang="en-US" noProof="0" dirty="0"/>
              <a:t> (Headings) 30 pt. </a:t>
            </a:r>
            <a:br>
              <a:rPr lang="en-US" noProof="0" dirty="0"/>
            </a:br>
            <a:r>
              <a:rPr lang="en-US" noProof="0" dirty="0"/>
              <a:t>Lorem ipsum dolor sit </a:t>
            </a:r>
            <a:r>
              <a:rPr lang="en-US" noProof="0" dirty="0" err="1"/>
              <a:t>amet</a:t>
            </a:r>
            <a:r>
              <a:rPr lang="en-US" noProof="0" dirty="0"/>
              <a:t>.</a:t>
            </a:r>
          </a:p>
        </p:txBody>
      </p:sp>
      <p:sp>
        <p:nvSpPr>
          <p:cNvPr id="3" name="Fußzeilenplatzhalter 2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170804_One Pager_Extra-heavy On-road positioning_v2.pptx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 userDrawn="1">
            <p:ph type="sldNum" sz="quarter" idx="11"/>
          </p:nvPr>
        </p:nvSpPr>
        <p:spPr/>
        <p:txBody>
          <a:bodyPr/>
          <a:lstStyle/>
          <a:p>
            <a:fld id="{AD1D1349-391B-44DC-865F-5996B3E40F26}" type="slidenum">
              <a:rPr lang="en-US" smtClean="0">
                <a:solidFill>
                  <a:prstClr val="black"/>
                </a:solidFill>
              </a:rPr>
              <a:pPr/>
              <a:t>‹Nº›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Textplatzhalter 6"/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395083" y="5436002"/>
            <a:ext cx="11400249" cy="990200"/>
          </a:xfrm>
        </p:spPr>
        <p:txBody>
          <a:bodyPr/>
          <a:lstStyle>
            <a:lvl1pPr>
              <a:spcAft>
                <a:spcPts val="0"/>
              </a:spcAft>
              <a:defRPr/>
            </a:lvl1pPr>
            <a:lvl2pPr>
              <a:spcAft>
                <a:spcPts val="0"/>
              </a:spcAft>
              <a:defRPr/>
            </a:lvl2pPr>
            <a:lvl3pPr>
              <a:spcAft>
                <a:spcPts val="0"/>
              </a:spcAft>
              <a:defRPr/>
            </a:lvl3pPr>
            <a:lvl4pPr>
              <a:spcAft>
                <a:spcPts val="0"/>
              </a:spcAft>
              <a:defRPr/>
            </a:lvl4pPr>
            <a:lvl5pPr>
              <a:spcAft>
                <a:spcPts val="0"/>
              </a:spcAft>
              <a:defRPr/>
            </a:lvl5pPr>
            <a:lvl6pPr>
              <a:spcAft>
                <a:spcPts val="0"/>
              </a:spcAft>
              <a:defRPr/>
            </a:lvl6pPr>
            <a:lvl7pPr>
              <a:spcAft>
                <a:spcPts val="0"/>
              </a:spcAft>
              <a:defRPr/>
            </a:lvl7pPr>
            <a:lvl8pPr>
              <a:spcAft>
                <a:spcPts val="0"/>
              </a:spcAft>
              <a:defRPr/>
            </a:lvl8pPr>
            <a:lvl9pPr>
              <a:spcAft>
                <a:spcPts val="0"/>
              </a:spcAft>
              <a:defRPr/>
            </a:lvl9pPr>
          </a:lstStyle>
          <a:p>
            <a:pPr lvl="0"/>
            <a:r>
              <a:rPr lang="en-US" noProof="0" dirty="0"/>
              <a:t>Insert text in </a:t>
            </a:r>
            <a:r>
              <a:rPr lang="en-US" noProof="0" dirty="0" err="1"/>
              <a:t>CorpoS</a:t>
            </a:r>
            <a:r>
              <a:rPr lang="en-US" noProof="0" dirty="0"/>
              <a:t> (Body), 20 pt. // for bullets: Home // Paragraph// Increase List Level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</p:txBody>
      </p:sp>
      <p:sp>
        <p:nvSpPr>
          <p:cNvPr id="68" name="Bildplatzhalter 8"/>
          <p:cNvSpPr>
            <a:spLocks noGrp="1"/>
          </p:cNvSpPr>
          <p:nvPr userDrawn="1">
            <p:ph type="pic" sz="quarter" idx="13" hasCustomPrompt="1"/>
          </p:nvPr>
        </p:nvSpPr>
        <p:spPr bwMode="gray">
          <a:xfrm>
            <a:off x="396677" y="1511768"/>
            <a:ext cx="1843200" cy="191259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999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76" name="Bildplatzhalter 8"/>
          <p:cNvSpPr>
            <a:spLocks noGrp="1"/>
          </p:cNvSpPr>
          <p:nvPr userDrawn="1">
            <p:ph type="pic" sz="quarter" idx="14" hasCustomPrompt="1"/>
          </p:nvPr>
        </p:nvSpPr>
        <p:spPr bwMode="gray">
          <a:xfrm>
            <a:off x="2307263" y="1511768"/>
            <a:ext cx="1843200" cy="191259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999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78" name="Bildplatzhalter 8"/>
          <p:cNvSpPr>
            <a:spLocks noGrp="1"/>
          </p:cNvSpPr>
          <p:nvPr userDrawn="1">
            <p:ph type="pic" sz="quarter" idx="16" hasCustomPrompt="1"/>
          </p:nvPr>
        </p:nvSpPr>
        <p:spPr bwMode="gray">
          <a:xfrm>
            <a:off x="395082" y="3495678"/>
            <a:ext cx="3754800" cy="1911131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999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85" name="Bildplatzhalter 8"/>
          <p:cNvSpPr>
            <a:spLocks noGrp="1"/>
          </p:cNvSpPr>
          <p:nvPr userDrawn="1">
            <p:ph type="pic" sz="quarter" idx="23" hasCustomPrompt="1"/>
          </p:nvPr>
        </p:nvSpPr>
        <p:spPr bwMode="gray">
          <a:xfrm>
            <a:off x="4220203" y="2503829"/>
            <a:ext cx="3754800" cy="1910916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999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89" name="Bildplatzhalter 8"/>
          <p:cNvSpPr>
            <a:spLocks noGrp="1"/>
          </p:cNvSpPr>
          <p:nvPr userDrawn="1">
            <p:ph type="pic" sz="quarter" idx="27" hasCustomPrompt="1"/>
          </p:nvPr>
        </p:nvSpPr>
        <p:spPr bwMode="gray">
          <a:xfrm>
            <a:off x="6130958" y="4486748"/>
            <a:ext cx="1843200" cy="920061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999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91" name="Bildplatzhalter 8"/>
          <p:cNvSpPr>
            <a:spLocks noGrp="1"/>
          </p:cNvSpPr>
          <p:nvPr>
            <p:ph type="pic" sz="quarter" idx="29" hasCustomPrompt="1"/>
          </p:nvPr>
        </p:nvSpPr>
        <p:spPr bwMode="gray">
          <a:xfrm>
            <a:off x="4220204" y="4486748"/>
            <a:ext cx="1843200" cy="920061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999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93" name="Bildplatzhalter 8"/>
          <p:cNvSpPr>
            <a:spLocks noGrp="1"/>
          </p:cNvSpPr>
          <p:nvPr userDrawn="1">
            <p:ph type="pic" sz="quarter" idx="31" hasCustomPrompt="1"/>
          </p:nvPr>
        </p:nvSpPr>
        <p:spPr bwMode="gray">
          <a:xfrm>
            <a:off x="8042487" y="3495678"/>
            <a:ext cx="3752845" cy="1911131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999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95" name="Bildplatzhalter 8"/>
          <p:cNvSpPr>
            <a:spLocks noGrp="1"/>
          </p:cNvSpPr>
          <p:nvPr userDrawn="1">
            <p:ph type="pic" sz="quarter" idx="33" hasCustomPrompt="1"/>
          </p:nvPr>
        </p:nvSpPr>
        <p:spPr bwMode="gray">
          <a:xfrm>
            <a:off x="8042487" y="1511768"/>
            <a:ext cx="1843200" cy="191259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999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96" name="Bildplatzhalter 8"/>
          <p:cNvSpPr>
            <a:spLocks noGrp="1"/>
          </p:cNvSpPr>
          <p:nvPr userDrawn="1">
            <p:ph type="pic" sz="quarter" idx="34" hasCustomPrompt="1"/>
          </p:nvPr>
        </p:nvSpPr>
        <p:spPr bwMode="gray">
          <a:xfrm>
            <a:off x="9956690" y="1511768"/>
            <a:ext cx="1843200" cy="191259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999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74" name="Bildplatzhalter 8"/>
          <p:cNvSpPr>
            <a:spLocks noGrp="1"/>
          </p:cNvSpPr>
          <p:nvPr>
            <p:ph type="pic" sz="quarter" idx="35" hasCustomPrompt="1"/>
          </p:nvPr>
        </p:nvSpPr>
        <p:spPr bwMode="gray">
          <a:xfrm>
            <a:off x="6130691" y="1511769"/>
            <a:ext cx="1843200" cy="920061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999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75" name="Bildplatzhalter 8"/>
          <p:cNvSpPr>
            <a:spLocks noGrp="1"/>
          </p:cNvSpPr>
          <p:nvPr>
            <p:ph type="pic" sz="quarter" idx="36" hasCustomPrompt="1"/>
          </p:nvPr>
        </p:nvSpPr>
        <p:spPr bwMode="gray">
          <a:xfrm>
            <a:off x="4220304" y="1511769"/>
            <a:ext cx="1843200" cy="920061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999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69" name="Textplatzhalter 3"/>
          <p:cNvSpPr>
            <a:spLocks noGrp="1"/>
          </p:cNvSpPr>
          <p:nvPr>
            <p:ph type="body" sz="quarter" idx="17" hasCustomPrompt="1"/>
          </p:nvPr>
        </p:nvSpPr>
        <p:spPr>
          <a:xfrm>
            <a:off x="6969570" y="0"/>
            <a:ext cx="935513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70" name="Textplatzhalter 3"/>
          <p:cNvSpPr>
            <a:spLocks noGrp="1"/>
          </p:cNvSpPr>
          <p:nvPr>
            <p:ph type="body" sz="quarter" idx="18" hasCustomPrompt="1"/>
          </p:nvPr>
        </p:nvSpPr>
        <p:spPr>
          <a:xfrm>
            <a:off x="7980643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71" name="Textplatzhalter 3"/>
          <p:cNvSpPr>
            <a:spLocks noGrp="1"/>
          </p:cNvSpPr>
          <p:nvPr>
            <p:ph type="body" sz="quarter" idx="37" hasCustomPrompt="1"/>
          </p:nvPr>
        </p:nvSpPr>
        <p:spPr>
          <a:xfrm>
            <a:off x="9923631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72" name="Textplatzhalter 7"/>
          <p:cNvSpPr>
            <a:spLocks noGrp="1"/>
          </p:cNvSpPr>
          <p:nvPr>
            <p:ph type="body" sz="quarter" idx="38" hasCustomPrompt="1"/>
          </p:nvPr>
        </p:nvSpPr>
        <p:spPr>
          <a:xfrm>
            <a:off x="395081" y="151202"/>
            <a:ext cx="5505133" cy="220274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1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9pPr>
          </a:lstStyle>
          <a:p>
            <a:pPr lvl="0"/>
            <a:r>
              <a:rPr lang="en-US" noProof="0" dirty="0"/>
              <a:t>Optional chapter heading</a:t>
            </a:r>
          </a:p>
        </p:txBody>
      </p:sp>
    </p:spTree>
    <p:extLst>
      <p:ext uri="{BB962C8B-B14F-4D97-AF65-F5344CB8AC3E}">
        <p14:creationId xmlns="" xmlns:p14="http://schemas.microsoft.com/office/powerpoint/2010/main" val="3373361931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ultipictur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Komplett" hidden="1"/>
          <p:cNvSpPr/>
          <p:nvPr userDrawn="1"/>
        </p:nvSpPr>
        <p:spPr>
          <a:xfrm>
            <a:off x="395880" y="1511767"/>
            <a:ext cx="11399452" cy="3895508"/>
          </a:xfrm>
          <a:prstGeom prst="rect">
            <a:avLst/>
          </a:prstGeom>
          <a:solidFill>
            <a:schemeClr val="accent1"/>
          </a:solidFill>
          <a:ln w="0">
            <a:solidFill>
              <a:schemeClr val="tx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>
              <a:lnSpc>
                <a:spcPct val="108000"/>
              </a:lnSpc>
              <a:spcAft>
                <a:spcPts val="1007"/>
              </a:spcAft>
            </a:pPr>
            <a:endParaRPr lang="de-DE" sz="1999" dirty="0">
              <a:solidFill>
                <a:prstClr val="white"/>
              </a:solidFill>
            </a:endParaRPr>
          </a:p>
        </p:txBody>
      </p:sp>
      <p:grpSp>
        <p:nvGrpSpPr>
          <p:cNvPr id="64" name="Horizontal // fein" hidden="1"/>
          <p:cNvGrpSpPr/>
          <p:nvPr userDrawn="1"/>
        </p:nvGrpSpPr>
        <p:grpSpPr>
          <a:xfrm>
            <a:off x="395880" y="1511767"/>
            <a:ext cx="11399452" cy="3895508"/>
            <a:chOff x="396086" y="1511767"/>
            <a:chExt cx="11405389" cy="3895508"/>
          </a:xfrm>
        </p:grpSpPr>
        <p:sp>
          <p:nvSpPr>
            <p:cNvPr id="44" name="Links // Links"/>
            <p:cNvSpPr/>
            <p:nvPr userDrawn="1"/>
          </p:nvSpPr>
          <p:spPr>
            <a:xfrm>
              <a:off x="396086" y="1511767"/>
              <a:ext cx="885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45" name="Links // Rechts"/>
            <p:cNvSpPr/>
            <p:nvPr userDrawn="1"/>
          </p:nvSpPr>
          <p:spPr>
            <a:xfrm>
              <a:off x="2308774" y="1511767"/>
              <a:ext cx="885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46" name="Rechts // Links"/>
            <p:cNvSpPr/>
            <p:nvPr userDrawn="1"/>
          </p:nvSpPr>
          <p:spPr>
            <a:xfrm>
              <a:off x="8046838" y="1511767"/>
              <a:ext cx="885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47" name="Rechts // Rechts"/>
            <p:cNvSpPr/>
            <p:nvPr userDrawn="1"/>
          </p:nvSpPr>
          <p:spPr>
            <a:xfrm>
              <a:off x="9959526" y="1511767"/>
              <a:ext cx="885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48" name="Mitte // Links"/>
            <p:cNvSpPr/>
            <p:nvPr userDrawn="1"/>
          </p:nvSpPr>
          <p:spPr>
            <a:xfrm>
              <a:off x="4221462" y="1511767"/>
              <a:ext cx="885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49" name="Mitte // Rechts"/>
            <p:cNvSpPr/>
            <p:nvPr userDrawn="1"/>
          </p:nvSpPr>
          <p:spPr>
            <a:xfrm>
              <a:off x="6134150" y="1511767"/>
              <a:ext cx="885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50" name="Links // Links"/>
            <p:cNvSpPr/>
            <p:nvPr userDrawn="1"/>
          </p:nvSpPr>
          <p:spPr>
            <a:xfrm>
              <a:off x="1352430" y="1511767"/>
              <a:ext cx="885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51" name="Links // Rechts"/>
            <p:cNvSpPr/>
            <p:nvPr userDrawn="1"/>
          </p:nvSpPr>
          <p:spPr>
            <a:xfrm>
              <a:off x="3265118" y="1511767"/>
              <a:ext cx="885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52" name="Rechts // Links"/>
            <p:cNvSpPr/>
            <p:nvPr userDrawn="1"/>
          </p:nvSpPr>
          <p:spPr>
            <a:xfrm>
              <a:off x="9003182" y="1511767"/>
              <a:ext cx="885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53" name="Rechts // Rechts"/>
            <p:cNvSpPr/>
            <p:nvPr userDrawn="1"/>
          </p:nvSpPr>
          <p:spPr>
            <a:xfrm>
              <a:off x="10915875" y="1511767"/>
              <a:ext cx="885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54" name="Mitte // Links"/>
            <p:cNvSpPr/>
            <p:nvPr userDrawn="1"/>
          </p:nvSpPr>
          <p:spPr>
            <a:xfrm>
              <a:off x="5177806" y="1511767"/>
              <a:ext cx="885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55" name="Mitte // Rechts"/>
            <p:cNvSpPr/>
            <p:nvPr userDrawn="1"/>
          </p:nvSpPr>
          <p:spPr>
            <a:xfrm>
              <a:off x="7090494" y="1511767"/>
              <a:ext cx="885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65" name="Abstand Horizontal // fein" hidden="1"/>
          <p:cNvGrpSpPr/>
          <p:nvPr userDrawn="1"/>
        </p:nvGrpSpPr>
        <p:grpSpPr>
          <a:xfrm>
            <a:off x="1280393" y="1511767"/>
            <a:ext cx="9630427" cy="3895508"/>
            <a:chOff x="1281058" y="1511767"/>
            <a:chExt cx="9635443" cy="3895508"/>
          </a:xfrm>
        </p:grpSpPr>
        <p:sp>
          <p:nvSpPr>
            <p:cNvPr id="58" name="Abstand Rechts // Mitte"/>
            <p:cNvSpPr/>
            <p:nvPr userDrawn="1"/>
          </p:nvSpPr>
          <p:spPr>
            <a:xfrm>
              <a:off x="8931814" y="1511767"/>
              <a:ext cx="72000" cy="389550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59" name="Abstand Links // Mitte"/>
            <p:cNvSpPr/>
            <p:nvPr userDrawn="1"/>
          </p:nvSpPr>
          <p:spPr>
            <a:xfrm>
              <a:off x="1281058" y="1511767"/>
              <a:ext cx="72000" cy="389550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60" name="Abstand Mitte // Mitte"/>
            <p:cNvSpPr/>
            <p:nvPr userDrawn="1"/>
          </p:nvSpPr>
          <p:spPr>
            <a:xfrm>
              <a:off x="5106436" y="1511767"/>
              <a:ext cx="72000" cy="389550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61" name="Abstand Rechts // Mitte"/>
            <p:cNvSpPr/>
            <p:nvPr userDrawn="1"/>
          </p:nvSpPr>
          <p:spPr>
            <a:xfrm>
              <a:off x="10844501" y="1511767"/>
              <a:ext cx="72000" cy="389550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62" name="Abstand Links // Mitte"/>
            <p:cNvSpPr/>
            <p:nvPr userDrawn="1"/>
          </p:nvSpPr>
          <p:spPr>
            <a:xfrm>
              <a:off x="3193747" y="1511767"/>
              <a:ext cx="72000" cy="389550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63" name="Abstand Mitte // Mitte"/>
            <p:cNvSpPr/>
            <p:nvPr userDrawn="1"/>
          </p:nvSpPr>
          <p:spPr>
            <a:xfrm>
              <a:off x="7019125" y="1511767"/>
              <a:ext cx="72000" cy="389550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56" name="Horizontal // grob" hidden="1"/>
          <p:cNvGrpSpPr/>
          <p:nvPr userDrawn="1"/>
        </p:nvGrpSpPr>
        <p:grpSpPr>
          <a:xfrm>
            <a:off x="395880" y="1511300"/>
            <a:ext cx="11399452" cy="3895976"/>
            <a:chOff x="396086" y="1511300"/>
            <a:chExt cx="11405389" cy="3895976"/>
          </a:xfrm>
        </p:grpSpPr>
        <p:sp>
          <p:nvSpPr>
            <p:cNvPr id="25" name="Links // Links"/>
            <p:cNvSpPr/>
            <p:nvPr userDrawn="1"/>
          </p:nvSpPr>
          <p:spPr>
            <a:xfrm>
              <a:off x="396086" y="1511300"/>
              <a:ext cx="1839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26" name="Links // Rechts"/>
            <p:cNvSpPr/>
            <p:nvPr userDrawn="1"/>
          </p:nvSpPr>
          <p:spPr>
            <a:xfrm>
              <a:off x="2309244" y="1511300"/>
              <a:ext cx="1839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27" name="Rechts // Links"/>
            <p:cNvSpPr/>
            <p:nvPr userDrawn="1"/>
          </p:nvSpPr>
          <p:spPr>
            <a:xfrm>
              <a:off x="8048718" y="1511768"/>
              <a:ext cx="1839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28" name="Rechts // Rechts"/>
            <p:cNvSpPr/>
            <p:nvPr userDrawn="1"/>
          </p:nvSpPr>
          <p:spPr>
            <a:xfrm>
              <a:off x="9961875" y="1511768"/>
              <a:ext cx="1839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39" name="Mitte // Links"/>
            <p:cNvSpPr/>
            <p:nvPr userDrawn="1"/>
          </p:nvSpPr>
          <p:spPr>
            <a:xfrm>
              <a:off x="4222402" y="1511300"/>
              <a:ext cx="1839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40" name="Mitte // Rechts"/>
            <p:cNvSpPr/>
            <p:nvPr userDrawn="1"/>
          </p:nvSpPr>
          <p:spPr>
            <a:xfrm>
              <a:off x="6135560" y="1511300"/>
              <a:ext cx="1839600" cy="3895508"/>
            </a:xfrm>
            <a:prstGeom prst="rect">
              <a:avLst/>
            </a:prstGeom>
            <a:solidFill>
              <a:schemeClr val="accent3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23" name="Links"/>
            <p:cNvSpPr/>
            <p:nvPr userDrawn="1"/>
          </p:nvSpPr>
          <p:spPr>
            <a:xfrm>
              <a:off x="396086" y="1511767"/>
              <a:ext cx="3754800" cy="3895508"/>
            </a:xfrm>
            <a:prstGeom prst="rect">
              <a:avLst/>
            </a:prstGeom>
            <a:solidFill>
              <a:schemeClr val="accent2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36" name="Mitte"/>
            <p:cNvSpPr/>
            <p:nvPr userDrawn="1"/>
          </p:nvSpPr>
          <p:spPr>
            <a:xfrm>
              <a:off x="4221380" y="1511767"/>
              <a:ext cx="3754800" cy="3895508"/>
            </a:xfrm>
            <a:prstGeom prst="rect">
              <a:avLst/>
            </a:prstGeom>
            <a:solidFill>
              <a:schemeClr val="accent2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24" name="Rechts"/>
            <p:cNvSpPr/>
            <p:nvPr userDrawn="1"/>
          </p:nvSpPr>
          <p:spPr>
            <a:xfrm>
              <a:off x="8046675" y="1511767"/>
              <a:ext cx="3754800" cy="3895508"/>
            </a:xfrm>
            <a:prstGeom prst="rect">
              <a:avLst/>
            </a:prstGeom>
            <a:solidFill>
              <a:schemeClr val="accent2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67" name="Abstand Horizontal // grob" hidden="1"/>
          <p:cNvGrpSpPr/>
          <p:nvPr userDrawn="1"/>
        </p:nvGrpSpPr>
        <p:grpSpPr>
          <a:xfrm>
            <a:off x="2235301" y="1511300"/>
            <a:ext cx="7720610" cy="3895508"/>
            <a:chOff x="2236465" y="1511300"/>
            <a:chExt cx="7724631" cy="3895508"/>
          </a:xfrm>
        </p:grpSpPr>
        <p:sp>
          <p:nvSpPr>
            <p:cNvPr id="33" name="Abstand Links"/>
            <p:cNvSpPr/>
            <p:nvPr userDrawn="1"/>
          </p:nvSpPr>
          <p:spPr>
            <a:xfrm>
              <a:off x="4150133" y="1511300"/>
              <a:ext cx="72000" cy="389550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35" name="Abstand Rechts"/>
            <p:cNvSpPr/>
            <p:nvPr userDrawn="1"/>
          </p:nvSpPr>
          <p:spPr>
            <a:xfrm>
              <a:off x="7975427" y="1511300"/>
              <a:ext cx="72000" cy="389550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41" name="Abstand Rechts // Mitte"/>
            <p:cNvSpPr/>
            <p:nvPr userDrawn="1"/>
          </p:nvSpPr>
          <p:spPr>
            <a:xfrm>
              <a:off x="9889096" y="1511300"/>
              <a:ext cx="72000" cy="389550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42" name="Abstand Links // Mitte"/>
            <p:cNvSpPr/>
            <p:nvPr userDrawn="1"/>
          </p:nvSpPr>
          <p:spPr>
            <a:xfrm>
              <a:off x="2236465" y="1511300"/>
              <a:ext cx="72000" cy="389550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43" name="Abstand Mitte // Mitte"/>
            <p:cNvSpPr/>
            <p:nvPr userDrawn="1"/>
          </p:nvSpPr>
          <p:spPr>
            <a:xfrm>
              <a:off x="6062781" y="1511300"/>
              <a:ext cx="72000" cy="389550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99" name="Vertikal" hidden="1"/>
          <p:cNvGrpSpPr/>
          <p:nvPr userDrawn="1"/>
        </p:nvGrpSpPr>
        <p:grpSpPr>
          <a:xfrm>
            <a:off x="395082" y="1511299"/>
            <a:ext cx="11400250" cy="3895976"/>
            <a:chOff x="395287" y="1511299"/>
            <a:chExt cx="11406188" cy="3895976"/>
          </a:xfrm>
        </p:grpSpPr>
        <p:sp>
          <p:nvSpPr>
            <p:cNvPr id="19" name="Oben // Oben"/>
            <p:cNvSpPr/>
            <p:nvPr userDrawn="1"/>
          </p:nvSpPr>
          <p:spPr>
            <a:xfrm>
              <a:off x="396086" y="1511299"/>
              <a:ext cx="11405389" cy="921600"/>
            </a:xfrm>
            <a:prstGeom prst="rect">
              <a:avLst/>
            </a:prstGeom>
            <a:solidFill>
              <a:schemeClr val="accent2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20" name="Oben // Unten"/>
            <p:cNvSpPr/>
            <p:nvPr userDrawn="1"/>
          </p:nvSpPr>
          <p:spPr>
            <a:xfrm>
              <a:off x="396086" y="2502758"/>
              <a:ext cx="11405389" cy="921600"/>
            </a:xfrm>
            <a:prstGeom prst="rect">
              <a:avLst/>
            </a:prstGeom>
            <a:solidFill>
              <a:schemeClr val="accent2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21" name="Unten // Oben"/>
            <p:cNvSpPr/>
            <p:nvPr userDrawn="1"/>
          </p:nvSpPr>
          <p:spPr>
            <a:xfrm>
              <a:off x="395287" y="3494217"/>
              <a:ext cx="11405389" cy="921600"/>
            </a:xfrm>
            <a:prstGeom prst="rect">
              <a:avLst/>
            </a:prstGeom>
            <a:solidFill>
              <a:schemeClr val="accent2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22" name="Unten // Unten"/>
            <p:cNvSpPr/>
            <p:nvPr userDrawn="1"/>
          </p:nvSpPr>
          <p:spPr>
            <a:xfrm>
              <a:off x="396086" y="4485675"/>
              <a:ext cx="11405389" cy="921600"/>
            </a:xfrm>
            <a:prstGeom prst="rect">
              <a:avLst/>
            </a:prstGeom>
            <a:solidFill>
              <a:schemeClr val="accent2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16" name="Oben"/>
            <p:cNvSpPr/>
            <p:nvPr userDrawn="1"/>
          </p:nvSpPr>
          <p:spPr>
            <a:xfrm>
              <a:off x="396086" y="1511300"/>
              <a:ext cx="11405389" cy="1911600"/>
            </a:xfrm>
            <a:prstGeom prst="rect">
              <a:avLst/>
            </a:prstGeom>
            <a:solidFill>
              <a:schemeClr val="accent2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18" name="Unten"/>
            <p:cNvSpPr/>
            <p:nvPr userDrawn="1"/>
          </p:nvSpPr>
          <p:spPr>
            <a:xfrm>
              <a:off x="396086" y="3495675"/>
              <a:ext cx="11405389" cy="1911600"/>
            </a:xfrm>
            <a:prstGeom prst="rect">
              <a:avLst/>
            </a:prstGeom>
            <a:solidFill>
              <a:schemeClr val="accent2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98" name="Abstand Vertikal" hidden="1"/>
          <p:cNvGrpSpPr/>
          <p:nvPr userDrawn="1"/>
        </p:nvGrpSpPr>
        <p:grpSpPr>
          <a:xfrm>
            <a:off x="395880" y="2431828"/>
            <a:ext cx="11399452" cy="2054918"/>
            <a:chOff x="396086" y="2431828"/>
            <a:chExt cx="11405389" cy="2054918"/>
          </a:xfrm>
        </p:grpSpPr>
        <p:sp>
          <p:nvSpPr>
            <p:cNvPr id="29" name="Abstand Mitte"/>
            <p:cNvSpPr/>
            <p:nvPr userDrawn="1"/>
          </p:nvSpPr>
          <p:spPr>
            <a:xfrm>
              <a:off x="396885" y="3423287"/>
              <a:ext cx="11404590" cy="72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31" name="Abstand Oben // Mitte"/>
            <p:cNvSpPr/>
            <p:nvPr userDrawn="1"/>
          </p:nvSpPr>
          <p:spPr>
            <a:xfrm>
              <a:off x="396086" y="2431828"/>
              <a:ext cx="11404590" cy="72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sp>
          <p:nvSpPr>
            <p:cNvPr id="32" name="Abstand Unten // Mitte"/>
            <p:cNvSpPr/>
            <p:nvPr userDrawn="1"/>
          </p:nvSpPr>
          <p:spPr>
            <a:xfrm>
              <a:off x="396086" y="4414746"/>
              <a:ext cx="11404590" cy="72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</p:grpSp>
      <p:sp>
        <p:nvSpPr>
          <p:cNvPr id="2" name="Titel 1"/>
          <p:cNvSpPr>
            <a:spLocks noGrp="1"/>
          </p:cNvSpPr>
          <p:nvPr userDrawn="1">
            <p:ph type="title" hasCustomPrompt="1"/>
          </p:nvPr>
        </p:nvSpPr>
        <p:spPr/>
        <p:txBody>
          <a:bodyPr/>
          <a:lstStyle/>
          <a:p>
            <a:r>
              <a:rPr lang="en-US" noProof="0" dirty="0"/>
              <a:t>Headline on two lines in </a:t>
            </a:r>
            <a:r>
              <a:rPr lang="en-US" noProof="0" dirty="0" err="1"/>
              <a:t>CorpoA</a:t>
            </a:r>
            <a:r>
              <a:rPr lang="en-US" noProof="0" dirty="0"/>
              <a:t> (Headings) 30 pt. </a:t>
            </a:r>
            <a:br>
              <a:rPr lang="en-US" noProof="0" dirty="0"/>
            </a:br>
            <a:r>
              <a:rPr lang="en-US" noProof="0" dirty="0"/>
              <a:t>Lorem ipsum dolor sit </a:t>
            </a:r>
            <a:r>
              <a:rPr lang="en-US" noProof="0" dirty="0" err="1"/>
              <a:t>amet</a:t>
            </a:r>
            <a:r>
              <a:rPr lang="en-US" noProof="0" dirty="0"/>
              <a:t>.</a:t>
            </a:r>
          </a:p>
        </p:txBody>
      </p:sp>
      <p:sp>
        <p:nvSpPr>
          <p:cNvPr id="3" name="Fußzeilenplatzhalter 2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170804_One Pager_Extra-heavy On-road positioning_v2.pptx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 userDrawn="1">
            <p:ph type="sldNum" sz="quarter" idx="11"/>
          </p:nvPr>
        </p:nvSpPr>
        <p:spPr/>
        <p:txBody>
          <a:bodyPr/>
          <a:lstStyle/>
          <a:p>
            <a:fld id="{AD1D1349-391B-44DC-865F-5996B3E40F26}" type="slidenum">
              <a:rPr lang="en-US" smtClean="0">
                <a:solidFill>
                  <a:prstClr val="black"/>
                </a:solidFill>
              </a:rPr>
              <a:pPr/>
              <a:t>‹Nº›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Textplatzhalter 6"/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395083" y="5436002"/>
            <a:ext cx="11400249" cy="990200"/>
          </a:xfrm>
        </p:spPr>
        <p:txBody>
          <a:bodyPr/>
          <a:lstStyle>
            <a:lvl1pPr>
              <a:spcAft>
                <a:spcPts val="0"/>
              </a:spcAft>
              <a:defRPr/>
            </a:lvl1pPr>
            <a:lvl2pPr>
              <a:spcAft>
                <a:spcPts val="0"/>
              </a:spcAft>
              <a:defRPr/>
            </a:lvl2pPr>
            <a:lvl3pPr>
              <a:spcAft>
                <a:spcPts val="0"/>
              </a:spcAft>
              <a:defRPr/>
            </a:lvl3pPr>
            <a:lvl4pPr>
              <a:spcAft>
                <a:spcPts val="0"/>
              </a:spcAft>
              <a:defRPr/>
            </a:lvl4pPr>
            <a:lvl5pPr>
              <a:spcAft>
                <a:spcPts val="0"/>
              </a:spcAft>
              <a:defRPr/>
            </a:lvl5pPr>
            <a:lvl6pPr>
              <a:spcAft>
                <a:spcPts val="0"/>
              </a:spcAft>
              <a:defRPr/>
            </a:lvl6pPr>
            <a:lvl7pPr>
              <a:spcAft>
                <a:spcPts val="0"/>
              </a:spcAft>
              <a:defRPr/>
            </a:lvl7pPr>
            <a:lvl8pPr>
              <a:spcAft>
                <a:spcPts val="0"/>
              </a:spcAft>
              <a:defRPr/>
            </a:lvl8pPr>
            <a:lvl9pPr>
              <a:spcAft>
                <a:spcPts val="0"/>
              </a:spcAft>
              <a:defRPr/>
            </a:lvl9pPr>
          </a:lstStyle>
          <a:p>
            <a:pPr lvl="0"/>
            <a:r>
              <a:rPr lang="en-US" noProof="0" dirty="0"/>
              <a:t>Insert text in </a:t>
            </a:r>
            <a:r>
              <a:rPr lang="en-US" noProof="0" dirty="0" err="1"/>
              <a:t>CorpoS</a:t>
            </a:r>
            <a:r>
              <a:rPr lang="en-US" noProof="0" dirty="0"/>
              <a:t> (Body), 20 pt. // for bullets: Home // Paragraph// Increase List Level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</p:txBody>
      </p:sp>
      <p:sp>
        <p:nvSpPr>
          <p:cNvPr id="68" name="Bildplatzhalter 8"/>
          <p:cNvSpPr>
            <a:spLocks noGrp="1"/>
          </p:cNvSpPr>
          <p:nvPr userDrawn="1">
            <p:ph type="pic" sz="quarter" idx="13" hasCustomPrompt="1"/>
          </p:nvPr>
        </p:nvSpPr>
        <p:spPr bwMode="gray">
          <a:xfrm>
            <a:off x="396677" y="1511768"/>
            <a:ext cx="1843200" cy="191259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999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76" name="Bildplatzhalter 8"/>
          <p:cNvSpPr>
            <a:spLocks noGrp="1"/>
          </p:cNvSpPr>
          <p:nvPr userDrawn="1">
            <p:ph type="pic" sz="quarter" idx="14" hasCustomPrompt="1"/>
          </p:nvPr>
        </p:nvSpPr>
        <p:spPr bwMode="gray">
          <a:xfrm>
            <a:off x="2307263" y="1511768"/>
            <a:ext cx="1843200" cy="191259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999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78" name="Bildplatzhalter 8"/>
          <p:cNvSpPr>
            <a:spLocks noGrp="1"/>
          </p:cNvSpPr>
          <p:nvPr userDrawn="1">
            <p:ph type="pic" sz="quarter" idx="16" hasCustomPrompt="1"/>
          </p:nvPr>
        </p:nvSpPr>
        <p:spPr bwMode="gray">
          <a:xfrm>
            <a:off x="395082" y="3495678"/>
            <a:ext cx="3754800" cy="1911131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999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89" name="Bildplatzhalter 8"/>
          <p:cNvSpPr>
            <a:spLocks noGrp="1"/>
          </p:cNvSpPr>
          <p:nvPr userDrawn="1">
            <p:ph type="pic" sz="quarter" idx="27" hasCustomPrompt="1"/>
          </p:nvPr>
        </p:nvSpPr>
        <p:spPr bwMode="gray">
          <a:xfrm>
            <a:off x="6130958" y="3495678"/>
            <a:ext cx="1843200" cy="1911131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999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91" name="Bildplatzhalter 8"/>
          <p:cNvSpPr>
            <a:spLocks noGrp="1"/>
          </p:cNvSpPr>
          <p:nvPr>
            <p:ph type="pic" sz="quarter" idx="29" hasCustomPrompt="1"/>
          </p:nvPr>
        </p:nvSpPr>
        <p:spPr bwMode="gray">
          <a:xfrm>
            <a:off x="4220204" y="3495678"/>
            <a:ext cx="1843200" cy="1911131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999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93" name="Bildplatzhalter 8"/>
          <p:cNvSpPr>
            <a:spLocks noGrp="1"/>
          </p:cNvSpPr>
          <p:nvPr userDrawn="1">
            <p:ph type="pic" sz="quarter" idx="31" hasCustomPrompt="1"/>
          </p:nvPr>
        </p:nvSpPr>
        <p:spPr bwMode="gray">
          <a:xfrm>
            <a:off x="8042486" y="3495678"/>
            <a:ext cx="3754800" cy="1911131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999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95" name="Bildplatzhalter 8"/>
          <p:cNvSpPr>
            <a:spLocks noGrp="1"/>
          </p:cNvSpPr>
          <p:nvPr userDrawn="1">
            <p:ph type="pic" sz="quarter" idx="33" hasCustomPrompt="1"/>
          </p:nvPr>
        </p:nvSpPr>
        <p:spPr bwMode="gray">
          <a:xfrm>
            <a:off x="8042487" y="1511768"/>
            <a:ext cx="1843200" cy="191259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999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96" name="Bildplatzhalter 8"/>
          <p:cNvSpPr>
            <a:spLocks noGrp="1"/>
          </p:cNvSpPr>
          <p:nvPr userDrawn="1">
            <p:ph type="pic" sz="quarter" idx="34" hasCustomPrompt="1"/>
          </p:nvPr>
        </p:nvSpPr>
        <p:spPr bwMode="gray">
          <a:xfrm>
            <a:off x="9956690" y="1511768"/>
            <a:ext cx="1843200" cy="191259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999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75" name="Bildplatzhalter 8"/>
          <p:cNvSpPr>
            <a:spLocks noGrp="1"/>
          </p:cNvSpPr>
          <p:nvPr>
            <p:ph type="pic" sz="quarter" idx="36" hasCustomPrompt="1"/>
          </p:nvPr>
        </p:nvSpPr>
        <p:spPr bwMode="gray">
          <a:xfrm>
            <a:off x="4220303" y="1511768"/>
            <a:ext cx="3754800" cy="191259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999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66" name="Textplatzhalter 3"/>
          <p:cNvSpPr>
            <a:spLocks noGrp="1"/>
          </p:cNvSpPr>
          <p:nvPr>
            <p:ph type="body" sz="quarter" idx="17" hasCustomPrompt="1"/>
          </p:nvPr>
        </p:nvSpPr>
        <p:spPr>
          <a:xfrm>
            <a:off x="6969570" y="0"/>
            <a:ext cx="935513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69" name="Textplatzhalter 3"/>
          <p:cNvSpPr>
            <a:spLocks noGrp="1"/>
          </p:cNvSpPr>
          <p:nvPr>
            <p:ph type="body" sz="quarter" idx="18" hasCustomPrompt="1"/>
          </p:nvPr>
        </p:nvSpPr>
        <p:spPr>
          <a:xfrm>
            <a:off x="7980643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70" name="Textplatzhalter 3"/>
          <p:cNvSpPr>
            <a:spLocks noGrp="1"/>
          </p:cNvSpPr>
          <p:nvPr>
            <p:ph type="body" sz="quarter" idx="37" hasCustomPrompt="1"/>
          </p:nvPr>
        </p:nvSpPr>
        <p:spPr>
          <a:xfrm>
            <a:off x="9923631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71" name="Textplatzhalter 7"/>
          <p:cNvSpPr>
            <a:spLocks noGrp="1"/>
          </p:cNvSpPr>
          <p:nvPr>
            <p:ph type="body" sz="quarter" idx="38" hasCustomPrompt="1"/>
          </p:nvPr>
        </p:nvSpPr>
        <p:spPr>
          <a:xfrm>
            <a:off x="395081" y="151202"/>
            <a:ext cx="5505133" cy="220274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1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9pPr>
          </a:lstStyle>
          <a:p>
            <a:pPr lvl="0"/>
            <a:r>
              <a:rPr lang="en-US" noProof="0" dirty="0"/>
              <a:t>Optional chapter heading</a:t>
            </a:r>
          </a:p>
        </p:txBody>
      </p:sp>
    </p:spTree>
    <p:extLst>
      <p:ext uri="{BB962C8B-B14F-4D97-AF65-F5344CB8AC3E}">
        <p14:creationId xmlns="" xmlns:p14="http://schemas.microsoft.com/office/powerpoint/2010/main" val="2536054495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picture with highligh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Bildplatzhalter 8"/>
          <p:cNvSpPr>
            <a:spLocks noGrp="1"/>
          </p:cNvSpPr>
          <p:nvPr>
            <p:ph type="pic" sz="quarter" idx="10" hasCustomPrompt="1"/>
          </p:nvPr>
        </p:nvSpPr>
        <p:spPr bwMode="gray">
          <a:xfrm>
            <a:off x="1" y="1"/>
            <a:ext cx="12192000" cy="68580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64" name="Textplatzhalter 3"/>
          <p:cNvSpPr>
            <a:spLocks noGrp="1"/>
          </p:cNvSpPr>
          <p:nvPr>
            <p:ph type="body" sz="quarter" idx="77" hasCustomPrompt="1"/>
          </p:nvPr>
        </p:nvSpPr>
        <p:spPr>
          <a:xfrm>
            <a:off x="4526573" y="366999"/>
            <a:ext cx="2948894" cy="380470"/>
          </a:xfrm>
          <a:solidFill>
            <a:schemeClr val="bg1"/>
          </a:solidFill>
        </p:spPr>
        <p:txBody>
          <a:bodyPr wrap="none" lIns="107985" tIns="35995" rIns="107985" bIns="35995" anchor="ctr" anchorCtr="0">
            <a:spAutoFit/>
          </a:bodyPr>
          <a:lstStyle>
            <a:lvl1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999" b="0" i="0">
                <a:solidFill>
                  <a:schemeClr val="tx1"/>
                </a:solidFill>
              </a:defRPr>
            </a:lvl1pPr>
            <a:lvl2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2pPr>
            <a:lvl3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3pPr>
            <a:lvl4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4pPr>
            <a:lvl5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5pPr>
            <a:lvl6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6pPr>
            <a:lvl7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7pPr>
            <a:lvl8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8pPr>
            <a:lvl9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9pPr>
          </a:lstStyle>
          <a:p>
            <a:pPr lvl="0"/>
            <a:r>
              <a:rPr lang="en-US" noProof="0" dirty="0"/>
              <a:t>Highlight in </a:t>
            </a:r>
            <a:r>
              <a:rPr lang="en-US" noProof="0" dirty="0" err="1"/>
              <a:t>CorpoS</a:t>
            </a:r>
            <a:r>
              <a:rPr lang="en-US" noProof="0" dirty="0"/>
              <a:t>, 20 pt.</a:t>
            </a:r>
          </a:p>
        </p:txBody>
      </p:sp>
      <p:sp>
        <p:nvSpPr>
          <p:cNvPr id="58" name="Textplatzhalter 3"/>
          <p:cNvSpPr>
            <a:spLocks noGrp="1"/>
          </p:cNvSpPr>
          <p:nvPr>
            <p:ph type="body" sz="quarter" idx="71" hasCustomPrompt="1"/>
          </p:nvPr>
        </p:nvSpPr>
        <p:spPr>
          <a:xfrm>
            <a:off x="395795" y="1786681"/>
            <a:ext cx="2948894" cy="380470"/>
          </a:xfrm>
          <a:solidFill>
            <a:schemeClr val="bg1"/>
          </a:solidFill>
        </p:spPr>
        <p:txBody>
          <a:bodyPr wrap="none" lIns="107985" tIns="35995" rIns="107985" bIns="35995" anchor="ctr" anchorCtr="0">
            <a:spAutoFit/>
          </a:bodyPr>
          <a:lstStyle>
            <a:lvl1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999" b="0" i="0">
                <a:solidFill>
                  <a:schemeClr val="tx1"/>
                </a:solidFill>
              </a:defRPr>
            </a:lvl1pPr>
            <a:lvl2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2pPr>
            <a:lvl3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3pPr>
            <a:lvl4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4pPr>
            <a:lvl5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5pPr>
            <a:lvl6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6pPr>
            <a:lvl7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7pPr>
            <a:lvl8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8pPr>
            <a:lvl9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9pPr>
          </a:lstStyle>
          <a:p>
            <a:pPr lvl="0"/>
            <a:r>
              <a:rPr lang="en-US" noProof="0" dirty="0"/>
              <a:t>Highlight in </a:t>
            </a:r>
            <a:r>
              <a:rPr lang="en-US" noProof="0" dirty="0" err="1"/>
              <a:t>CorpoS</a:t>
            </a:r>
            <a:r>
              <a:rPr lang="en-US" noProof="0" dirty="0"/>
              <a:t>, 20 pt.</a:t>
            </a:r>
          </a:p>
        </p:txBody>
      </p:sp>
      <p:sp>
        <p:nvSpPr>
          <p:cNvPr id="59" name="Textplatzhalter 3"/>
          <p:cNvSpPr>
            <a:spLocks noGrp="1"/>
          </p:cNvSpPr>
          <p:nvPr>
            <p:ph type="body" sz="quarter" idx="72" hasCustomPrompt="1"/>
          </p:nvPr>
        </p:nvSpPr>
        <p:spPr>
          <a:xfrm>
            <a:off x="395795" y="4626044"/>
            <a:ext cx="2948894" cy="380470"/>
          </a:xfrm>
          <a:solidFill>
            <a:schemeClr val="bg1"/>
          </a:solidFill>
        </p:spPr>
        <p:txBody>
          <a:bodyPr wrap="none" lIns="107985" tIns="35995" rIns="107985" bIns="35995" anchor="ctr" anchorCtr="0">
            <a:spAutoFit/>
          </a:bodyPr>
          <a:lstStyle>
            <a:lvl1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999" b="0" i="0">
                <a:solidFill>
                  <a:schemeClr val="tx1"/>
                </a:solidFill>
              </a:defRPr>
            </a:lvl1pPr>
            <a:lvl2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2pPr>
            <a:lvl3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3pPr>
            <a:lvl4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4pPr>
            <a:lvl5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5pPr>
            <a:lvl6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6pPr>
            <a:lvl7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7pPr>
            <a:lvl8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8pPr>
            <a:lvl9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9pPr>
          </a:lstStyle>
          <a:p>
            <a:pPr lvl="0"/>
            <a:r>
              <a:rPr lang="en-US" noProof="0" dirty="0"/>
              <a:t>Highlight in </a:t>
            </a:r>
            <a:r>
              <a:rPr lang="en-US" noProof="0" dirty="0" err="1"/>
              <a:t>CorpoS</a:t>
            </a:r>
            <a:r>
              <a:rPr lang="en-US" noProof="0" dirty="0"/>
              <a:t>, 20 pt.</a:t>
            </a:r>
          </a:p>
        </p:txBody>
      </p:sp>
      <p:sp>
        <p:nvSpPr>
          <p:cNvPr id="62" name="Textplatzhalter 3"/>
          <p:cNvSpPr>
            <a:spLocks noGrp="1"/>
          </p:cNvSpPr>
          <p:nvPr>
            <p:ph type="body" sz="quarter" idx="75" hasCustomPrompt="1"/>
          </p:nvPr>
        </p:nvSpPr>
        <p:spPr>
          <a:xfrm>
            <a:off x="395795" y="3206363"/>
            <a:ext cx="2948894" cy="380470"/>
          </a:xfrm>
          <a:solidFill>
            <a:schemeClr val="bg1"/>
          </a:solidFill>
        </p:spPr>
        <p:txBody>
          <a:bodyPr wrap="none" lIns="107985" tIns="35995" rIns="107985" bIns="35995" anchor="ctr" anchorCtr="0">
            <a:spAutoFit/>
          </a:bodyPr>
          <a:lstStyle>
            <a:lvl1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999" b="0" i="0">
                <a:solidFill>
                  <a:schemeClr val="tx1"/>
                </a:solidFill>
              </a:defRPr>
            </a:lvl1pPr>
            <a:lvl2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2pPr>
            <a:lvl3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3pPr>
            <a:lvl4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4pPr>
            <a:lvl5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5pPr>
            <a:lvl6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6pPr>
            <a:lvl7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7pPr>
            <a:lvl8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8pPr>
            <a:lvl9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9pPr>
          </a:lstStyle>
          <a:p>
            <a:pPr lvl="0"/>
            <a:r>
              <a:rPr lang="en-US" noProof="0" dirty="0"/>
              <a:t>Highlight in </a:t>
            </a:r>
            <a:r>
              <a:rPr lang="en-US" noProof="0" dirty="0" err="1"/>
              <a:t>CorpoS</a:t>
            </a:r>
            <a:r>
              <a:rPr lang="en-US" noProof="0" dirty="0"/>
              <a:t>, 20 pt.</a:t>
            </a:r>
          </a:p>
        </p:txBody>
      </p:sp>
      <p:sp>
        <p:nvSpPr>
          <p:cNvPr id="42" name="Textplatzhalter 3"/>
          <p:cNvSpPr>
            <a:spLocks noGrp="1"/>
          </p:cNvSpPr>
          <p:nvPr>
            <p:ph type="body" sz="quarter" idx="19" hasCustomPrompt="1"/>
          </p:nvPr>
        </p:nvSpPr>
        <p:spPr>
          <a:xfrm>
            <a:off x="395795" y="366999"/>
            <a:ext cx="2948894" cy="380470"/>
          </a:xfrm>
          <a:solidFill>
            <a:schemeClr val="bg1"/>
          </a:solidFill>
        </p:spPr>
        <p:txBody>
          <a:bodyPr wrap="none" lIns="107985" tIns="35995" rIns="107985" bIns="35995" anchor="ctr" anchorCtr="0">
            <a:spAutoFit/>
          </a:bodyPr>
          <a:lstStyle>
            <a:lvl1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999" b="0" i="0" baseline="0">
                <a:solidFill>
                  <a:schemeClr val="tx1"/>
                </a:solidFill>
              </a:defRPr>
            </a:lvl1pPr>
            <a:lvl2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2pPr>
            <a:lvl3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3pPr>
            <a:lvl4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4pPr>
            <a:lvl5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5pPr>
            <a:lvl6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6pPr>
            <a:lvl7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7pPr>
            <a:lvl8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8pPr>
            <a:lvl9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9pPr>
          </a:lstStyle>
          <a:p>
            <a:pPr lvl="0"/>
            <a:r>
              <a:rPr lang="en-US" noProof="0" dirty="0"/>
              <a:t>Highlight in </a:t>
            </a:r>
            <a:r>
              <a:rPr lang="en-US" noProof="0" dirty="0" err="1"/>
              <a:t>CorpoS</a:t>
            </a:r>
            <a:r>
              <a:rPr lang="en-US" noProof="0" dirty="0"/>
              <a:t>, 20 pt.</a:t>
            </a:r>
          </a:p>
        </p:txBody>
      </p:sp>
      <p:sp>
        <p:nvSpPr>
          <p:cNvPr id="65" name="Textplatzhalter 3"/>
          <p:cNvSpPr>
            <a:spLocks noGrp="1"/>
          </p:cNvSpPr>
          <p:nvPr>
            <p:ph type="body" sz="quarter" idx="78" hasCustomPrompt="1"/>
          </p:nvPr>
        </p:nvSpPr>
        <p:spPr>
          <a:xfrm>
            <a:off x="4526573" y="6043658"/>
            <a:ext cx="2948894" cy="380470"/>
          </a:xfrm>
          <a:solidFill>
            <a:schemeClr val="bg1"/>
          </a:solidFill>
        </p:spPr>
        <p:txBody>
          <a:bodyPr wrap="none" lIns="107985" tIns="35995" rIns="107985" bIns="35995" anchor="ctr" anchorCtr="0">
            <a:spAutoFit/>
          </a:bodyPr>
          <a:lstStyle>
            <a:lvl1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999" b="0" i="0">
                <a:solidFill>
                  <a:schemeClr val="tx1"/>
                </a:solidFill>
              </a:defRPr>
            </a:lvl1pPr>
            <a:lvl2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2pPr>
            <a:lvl3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3pPr>
            <a:lvl4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4pPr>
            <a:lvl5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5pPr>
            <a:lvl6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6pPr>
            <a:lvl7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7pPr>
            <a:lvl8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8pPr>
            <a:lvl9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9pPr>
          </a:lstStyle>
          <a:p>
            <a:pPr lvl="0"/>
            <a:r>
              <a:rPr lang="en-US" noProof="0" dirty="0"/>
              <a:t>Highlight in </a:t>
            </a:r>
            <a:r>
              <a:rPr lang="en-US" noProof="0" dirty="0" err="1"/>
              <a:t>CorpoS</a:t>
            </a:r>
            <a:r>
              <a:rPr lang="en-US" noProof="0" dirty="0"/>
              <a:t>, 20 pt.</a:t>
            </a:r>
          </a:p>
        </p:txBody>
      </p:sp>
      <p:sp>
        <p:nvSpPr>
          <p:cNvPr id="55" name="Textplatzhalter 3"/>
          <p:cNvSpPr>
            <a:spLocks noGrp="1"/>
          </p:cNvSpPr>
          <p:nvPr>
            <p:ph type="body" sz="quarter" idx="68" hasCustomPrompt="1"/>
          </p:nvPr>
        </p:nvSpPr>
        <p:spPr>
          <a:xfrm>
            <a:off x="395795" y="6045725"/>
            <a:ext cx="2948894" cy="380470"/>
          </a:xfrm>
          <a:solidFill>
            <a:schemeClr val="bg1"/>
          </a:solidFill>
        </p:spPr>
        <p:txBody>
          <a:bodyPr wrap="none" lIns="107985" tIns="35995" rIns="107985" bIns="35995" anchor="ctr" anchorCtr="0">
            <a:spAutoFit/>
          </a:bodyPr>
          <a:lstStyle>
            <a:lvl1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999" b="0" i="0">
                <a:solidFill>
                  <a:schemeClr val="tx1"/>
                </a:solidFill>
              </a:defRPr>
            </a:lvl1pPr>
            <a:lvl2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2pPr>
            <a:lvl3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3pPr>
            <a:lvl4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4pPr>
            <a:lvl5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5pPr>
            <a:lvl6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6pPr>
            <a:lvl7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7pPr>
            <a:lvl8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8pPr>
            <a:lvl9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9pPr>
          </a:lstStyle>
          <a:p>
            <a:pPr lvl="0"/>
            <a:r>
              <a:rPr lang="en-US" noProof="0" dirty="0"/>
              <a:t>Highlight in </a:t>
            </a:r>
            <a:r>
              <a:rPr lang="en-US" noProof="0" dirty="0" err="1"/>
              <a:t>CorpoS</a:t>
            </a:r>
            <a:r>
              <a:rPr lang="en-US" noProof="0" dirty="0"/>
              <a:t>, 20 pt.</a:t>
            </a:r>
          </a:p>
        </p:txBody>
      </p:sp>
      <p:sp>
        <p:nvSpPr>
          <p:cNvPr id="60" name="Textplatzhalter 3"/>
          <p:cNvSpPr>
            <a:spLocks noGrp="1"/>
          </p:cNvSpPr>
          <p:nvPr>
            <p:ph type="body" sz="quarter" idx="73" hasCustomPrompt="1"/>
          </p:nvPr>
        </p:nvSpPr>
        <p:spPr>
          <a:xfrm>
            <a:off x="8846408" y="1786164"/>
            <a:ext cx="2948894" cy="380470"/>
          </a:xfrm>
          <a:solidFill>
            <a:schemeClr val="bg1"/>
          </a:solidFill>
        </p:spPr>
        <p:txBody>
          <a:bodyPr wrap="none" lIns="107985" tIns="35995" rIns="107985" bIns="35995" anchor="ctr" anchorCtr="0">
            <a:spAutoFit/>
          </a:bodyPr>
          <a:lstStyle>
            <a:lvl1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999" b="0" i="0">
                <a:solidFill>
                  <a:schemeClr val="tx1"/>
                </a:solidFill>
              </a:defRPr>
            </a:lvl1pPr>
            <a:lvl2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2pPr>
            <a:lvl3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3pPr>
            <a:lvl4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4pPr>
            <a:lvl5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5pPr>
            <a:lvl6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6pPr>
            <a:lvl7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7pPr>
            <a:lvl8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8pPr>
            <a:lvl9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9pPr>
          </a:lstStyle>
          <a:p>
            <a:pPr lvl="0"/>
            <a:r>
              <a:rPr lang="en-US" noProof="0" dirty="0"/>
              <a:t>Highlight in </a:t>
            </a:r>
            <a:r>
              <a:rPr lang="en-US" noProof="0" dirty="0" err="1"/>
              <a:t>CorpoS</a:t>
            </a:r>
            <a:r>
              <a:rPr lang="en-US" noProof="0" dirty="0"/>
              <a:t>, 20 pt.</a:t>
            </a:r>
          </a:p>
        </p:txBody>
      </p:sp>
      <p:sp>
        <p:nvSpPr>
          <p:cNvPr id="61" name="Textplatzhalter 3"/>
          <p:cNvSpPr>
            <a:spLocks noGrp="1"/>
          </p:cNvSpPr>
          <p:nvPr>
            <p:ph type="body" sz="quarter" idx="74" hasCustomPrompt="1"/>
          </p:nvPr>
        </p:nvSpPr>
        <p:spPr>
          <a:xfrm>
            <a:off x="8846408" y="4624494"/>
            <a:ext cx="2948894" cy="380470"/>
          </a:xfrm>
          <a:solidFill>
            <a:schemeClr val="bg1"/>
          </a:solidFill>
        </p:spPr>
        <p:txBody>
          <a:bodyPr wrap="none" lIns="107985" tIns="35995" rIns="107985" bIns="35995" anchor="ctr" anchorCtr="0">
            <a:spAutoFit/>
          </a:bodyPr>
          <a:lstStyle>
            <a:lvl1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999" b="0" i="0">
                <a:solidFill>
                  <a:schemeClr val="tx1"/>
                </a:solidFill>
              </a:defRPr>
            </a:lvl1pPr>
            <a:lvl2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2pPr>
            <a:lvl3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3pPr>
            <a:lvl4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4pPr>
            <a:lvl5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5pPr>
            <a:lvl6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6pPr>
            <a:lvl7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7pPr>
            <a:lvl8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8pPr>
            <a:lvl9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9pPr>
          </a:lstStyle>
          <a:p>
            <a:pPr lvl="0"/>
            <a:r>
              <a:rPr lang="en-US" noProof="0" dirty="0"/>
              <a:t>Highlight in </a:t>
            </a:r>
            <a:r>
              <a:rPr lang="en-US" noProof="0" dirty="0" err="1"/>
              <a:t>CorpoS</a:t>
            </a:r>
            <a:r>
              <a:rPr lang="en-US" noProof="0" dirty="0"/>
              <a:t>, 20 pt.</a:t>
            </a:r>
          </a:p>
        </p:txBody>
      </p:sp>
      <p:sp>
        <p:nvSpPr>
          <p:cNvPr id="63" name="Textplatzhalter 3"/>
          <p:cNvSpPr>
            <a:spLocks noGrp="1"/>
          </p:cNvSpPr>
          <p:nvPr>
            <p:ph type="body" sz="quarter" idx="76" hasCustomPrompt="1"/>
          </p:nvPr>
        </p:nvSpPr>
        <p:spPr>
          <a:xfrm>
            <a:off x="8846408" y="3205329"/>
            <a:ext cx="2948894" cy="380470"/>
          </a:xfrm>
          <a:solidFill>
            <a:schemeClr val="bg1"/>
          </a:solidFill>
        </p:spPr>
        <p:txBody>
          <a:bodyPr wrap="none" lIns="107985" tIns="35995" rIns="107985" bIns="35995" anchor="ctr" anchorCtr="0">
            <a:spAutoFit/>
          </a:bodyPr>
          <a:lstStyle>
            <a:lvl1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999" b="0" i="0">
                <a:solidFill>
                  <a:schemeClr val="tx1"/>
                </a:solidFill>
              </a:defRPr>
            </a:lvl1pPr>
            <a:lvl2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2pPr>
            <a:lvl3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3pPr>
            <a:lvl4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4pPr>
            <a:lvl5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5pPr>
            <a:lvl6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6pPr>
            <a:lvl7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7pPr>
            <a:lvl8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8pPr>
            <a:lvl9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9pPr>
          </a:lstStyle>
          <a:p>
            <a:pPr lvl="0"/>
            <a:r>
              <a:rPr lang="en-US" noProof="0" dirty="0"/>
              <a:t>Highlight in </a:t>
            </a:r>
            <a:r>
              <a:rPr lang="en-US" noProof="0" dirty="0" err="1"/>
              <a:t>CorpoS</a:t>
            </a:r>
            <a:r>
              <a:rPr lang="en-US" noProof="0" dirty="0"/>
              <a:t>, 20 pt.</a:t>
            </a:r>
          </a:p>
        </p:txBody>
      </p:sp>
      <p:sp>
        <p:nvSpPr>
          <p:cNvPr id="56" name="Textplatzhalter 3"/>
          <p:cNvSpPr>
            <a:spLocks noGrp="1"/>
          </p:cNvSpPr>
          <p:nvPr>
            <p:ph type="body" sz="quarter" idx="69" hasCustomPrompt="1"/>
          </p:nvPr>
        </p:nvSpPr>
        <p:spPr>
          <a:xfrm>
            <a:off x="8846408" y="366999"/>
            <a:ext cx="2948894" cy="380470"/>
          </a:xfrm>
          <a:solidFill>
            <a:schemeClr val="bg1"/>
          </a:solidFill>
        </p:spPr>
        <p:txBody>
          <a:bodyPr wrap="none" lIns="107985" tIns="35995" rIns="107985" bIns="35995" anchor="ctr" anchorCtr="0">
            <a:spAutoFit/>
          </a:bodyPr>
          <a:lstStyle>
            <a:lvl1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999" b="0" i="0">
                <a:solidFill>
                  <a:schemeClr val="tx1"/>
                </a:solidFill>
              </a:defRPr>
            </a:lvl1pPr>
            <a:lvl2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2pPr>
            <a:lvl3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3pPr>
            <a:lvl4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4pPr>
            <a:lvl5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5pPr>
            <a:lvl6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6pPr>
            <a:lvl7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7pPr>
            <a:lvl8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8pPr>
            <a:lvl9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9pPr>
          </a:lstStyle>
          <a:p>
            <a:pPr lvl="0"/>
            <a:r>
              <a:rPr lang="en-US" noProof="0" dirty="0"/>
              <a:t>Highlight in </a:t>
            </a:r>
            <a:r>
              <a:rPr lang="en-US" noProof="0" dirty="0" err="1"/>
              <a:t>CorpoS</a:t>
            </a:r>
            <a:r>
              <a:rPr lang="en-US" noProof="0" dirty="0"/>
              <a:t>, 20 pt.</a:t>
            </a:r>
          </a:p>
        </p:txBody>
      </p:sp>
      <p:sp>
        <p:nvSpPr>
          <p:cNvPr id="57" name="Textplatzhalter 3"/>
          <p:cNvSpPr>
            <a:spLocks noGrp="1"/>
          </p:cNvSpPr>
          <p:nvPr>
            <p:ph type="body" sz="quarter" idx="70" hasCustomPrompt="1"/>
          </p:nvPr>
        </p:nvSpPr>
        <p:spPr>
          <a:xfrm>
            <a:off x="8846408" y="6043658"/>
            <a:ext cx="2948894" cy="380470"/>
          </a:xfrm>
          <a:solidFill>
            <a:schemeClr val="bg1"/>
          </a:solidFill>
        </p:spPr>
        <p:txBody>
          <a:bodyPr wrap="none" lIns="107985" tIns="35995" rIns="107985" bIns="35995" anchor="ctr" anchorCtr="0">
            <a:spAutoFit/>
          </a:bodyPr>
          <a:lstStyle>
            <a:lvl1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999" b="0" i="0">
                <a:solidFill>
                  <a:schemeClr val="tx1"/>
                </a:solidFill>
              </a:defRPr>
            </a:lvl1pPr>
            <a:lvl2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2pPr>
            <a:lvl3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3pPr>
            <a:lvl4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4pPr>
            <a:lvl5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5pPr>
            <a:lvl6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6pPr>
            <a:lvl7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7pPr>
            <a:lvl8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8pPr>
            <a:lvl9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tx1"/>
                </a:solidFill>
              </a:defRPr>
            </a:lvl9pPr>
          </a:lstStyle>
          <a:p>
            <a:pPr lvl="0"/>
            <a:r>
              <a:rPr lang="en-US" noProof="0" dirty="0"/>
              <a:t>Highlight in </a:t>
            </a:r>
            <a:r>
              <a:rPr lang="en-US" noProof="0" dirty="0" err="1"/>
              <a:t>CorpoS</a:t>
            </a:r>
            <a:r>
              <a:rPr lang="en-US" noProof="0" dirty="0"/>
              <a:t>, 20 pt.</a:t>
            </a:r>
          </a:p>
        </p:txBody>
      </p:sp>
      <p:sp>
        <p:nvSpPr>
          <p:cNvPr id="66" name="Textplatzhalter 3"/>
          <p:cNvSpPr>
            <a:spLocks noGrp="1"/>
          </p:cNvSpPr>
          <p:nvPr>
            <p:ph type="body" sz="quarter" idx="17" hasCustomPrompt="1"/>
          </p:nvPr>
        </p:nvSpPr>
        <p:spPr>
          <a:xfrm>
            <a:off x="6969570" y="0"/>
            <a:ext cx="935513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67" name="Textplatzhalter 3"/>
          <p:cNvSpPr>
            <a:spLocks noGrp="1"/>
          </p:cNvSpPr>
          <p:nvPr>
            <p:ph type="body" sz="quarter" idx="18" hasCustomPrompt="1"/>
          </p:nvPr>
        </p:nvSpPr>
        <p:spPr>
          <a:xfrm>
            <a:off x="7980643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68" name="Textplatzhalter 3"/>
          <p:cNvSpPr>
            <a:spLocks noGrp="1"/>
          </p:cNvSpPr>
          <p:nvPr>
            <p:ph type="body" sz="quarter" idx="79" hasCustomPrompt="1"/>
          </p:nvPr>
        </p:nvSpPr>
        <p:spPr>
          <a:xfrm>
            <a:off x="9923631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</p:spTree>
    <p:extLst>
      <p:ext uri="{BB962C8B-B14F-4D97-AF65-F5344CB8AC3E}">
        <p14:creationId xmlns="" xmlns:p14="http://schemas.microsoft.com/office/powerpoint/2010/main" val="143546053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line // Multi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Raster" hidden="1"/>
          <p:cNvGrpSpPr/>
          <p:nvPr userDrawn="1"/>
        </p:nvGrpSpPr>
        <p:grpSpPr>
          <a:xfrm>
            <a:off x="-853" y="1"/>
            <a:ext cx="12192855" cy="6858000"/>
            <a:chOff x="-855" y="0"/>
            <a:chExt cx="12199205" cy="6858000"/>
          </a:xfrm>
        </p:grpSpPr>
        <p:sp>
          <p:nvSpPr>
            <p:cNvPr id="24" name="Komplett"/>
            <p:cNvSpPr/>
            <p:nvPr userDrawn="1"/>
          </p:nvSpPr>
          <p:spPr>
            <a:xfrm>
              <a:off x="0" y="822"/>
              <a:ext cx="12198350" cy="6857177"/>
            </a:xfrm>
            <a:prstGeom prst="rect">
              <a:avLst/>
            </a:prstGeom>
            <a:solidFill>
              <a:schemeClr val="accent1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grpSp>
          <p:nvGrpSpPr>
            <p:cNvPr id="2" name="Abstand Horizontal"/>
            <p:cNvGrpSpPr/>
            <p:nvPr userDrawn="1"/>
          </p:nvGrpSpPr>
          <p:grpSpPr>
            <a:xfrm>
              <a:off x="2995458" y="0"/>
              <a:ext cx="6207434" cy="6858000"/>
              <a:chOff x="2995458" y="0"/>
              <a:chExt cx="6207434" cy="6858000"/>
            </a:xfrm>
          </p:grpSpPr>
          <p:sp>
            <p:nvSpPr>
              <p:cNvPr id="28" name="Abstand Links"/>
              <p:cNvSpPr/>
              <p:nvPr userDrawn="1"/>
            </p:nvSpPr>
            <p:spPr>
              <a:xfrm>
                <a:off x="2995458" y="0"/>
                <a:ext cx="72000" cy="6857177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Abstand Mitte"/>
              <p:cNvSpPr/>
              <p:nvPr userDrawn="1"/>
            </p:nvSpPr>
            <p:spPr>
              <a:xfrm>
                <a:off x="6063175" y="823"/>
                <a:ext cx="72000" cy="6857177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Abstand Rechts"/>
              <p:cNvSpPr/>
              <p:nvPr userDrawn="1"/>
            </p:nvSpPr>
            <p:spPr>
              <a:xfrm>
                <a:off x="9130892" y="0"/>
                <a:ext cx="72000" cy="6857177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" name="Abstand Vertikal"/>
            <p:cNvGrpSpPr/>
            <p:nvPr userDrawn="1"/>
          </p:nvGrpSpPr>
          <p:grpSpPr>
            <a:xfrm>
              <a:off x="0" y="1083600"/>
              <a:ext cx="12198350" cy="4690800"/>
              <a:chOff x="0" y="1083600"/>
              <a:chExt cx="12198350" cy="4690800"/>
            </a:xfrm>
          </p:grpSpPr>
          <p:sp>
            <p:nvSpPr>
              <p:cNvPr id="45" name="Abstand Oben"/>
              <p:cNvSpPr/>
              <p:nvPr userDrawn="1"/>
            </p:nvSpPr>
            <p:spPr>
              <a:xfrm>
                <a:off x="855" y="2238300"/>
                <a:ext cx="12197495" cy="72000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6" name="Abstand Unten"/>
              <p:cNvSpPr/>
              <p:nvPr userDrawn="1"/>
            </p:nvSpPr>
            <p:spPr>
              <a:xfrm>
                <a:off x="0" y="4547700"/>
                <a:ext cx="12197495" cy="72000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7" name="Abstand Oben // Mitte"/>
              <p:cNvSpPr/>
              <p:nvPr userDrawn="1"/>
            </p:nvSpPr>
            <p:spPr>
              <a:xfrm>
                <a:off x="0" y="1083600"/>
                <a:ext cx="12197495" cy="72000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61" name="Abstand Unten // Mitte"/>
              <p:cNvSpPr/>
              <p:nvPr userDrawn="1"/>
            </p:nvSpPr>
            <p:spPr>
              <a:xfrm>
                <a:off x="0" y="5702400"/>
                <a:ext cx="12197495" cy="72000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" name="Horizontal" hidden="1"/>
            <p:cNvGrpSpPr/>
            <p:nvPr userDrawn="1"/>
          </p:nvGrpSpPr>
          <p:grpSpPr>
            <a:xfrm>
              <a:off x="0" y="0"/>
              <a:ext cx="12198350" cy="6858000"/>
              <a:chOff x="0" y="0"/>
              <a:chExt cx="12198350" cy="6858000"/>
            </a:xfrm>
          </p:grpSpPr>
          <p:sp>
            <p:nvSpPr>
              <p:cNvPr id="25" name="Links"/>
              <p:cNvSpPr/>
              <p:nvPr userDrawn="1"/>
            </p:nvSpPr>
            <p:spPr>
              <a:xfrm>
                <a:off x="0" y="823"/>
                <a:ext cx="6062400" cy="6857177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Rechts"/>
              <p:cNvSpPr/>
              <p:nvPr userDrawn="1"/>
            </p:nvSpPr>
            <p:spPr>
              <a:xfrm>
                <a:off x="6135950" y="823"/>
                <a:ext cx="6062400" cy="6857177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0" name="Links // Links"/>
              <p:cNvSpPr/>
              <p:nvPr userDrawn="1"/>
            </p:nvSpPr>
            <p:spPr>
              <a:xfrm>
                <a:off x="0" y="0"/>
                <a:ext cx="2995200" cy="6857177"/>
              </a:xfrm>
              <a:prstGeom prst="rect">
                <a:avLst/>
              </a:prstGeom>
              <a:solidFill>
                <a:schemeClr val="accent3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Links // Rechts"/>
              <p:cNvSpPr/>
              <p:nvPr userDrawn="1"/>
            </p:nvSpPr>
            <p:spPr>
              <a:xfrm>
                <a:off x="3067717" y="0"/>
                <a:ext cx="2995200" cy="6857177"/>
              </a:xfrm>
              <a:prstGeom prst="rect">
                <a:avLst/>
              </a:prstGeom>
              <a:solidFill>
                <a:schemeClr val="accent3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Rechts // Links"/>
              <p:cNvSpPr/>
              <p:nvPr userDrawn="1"/>
            </p:nvSpPr>
            <p:spPr>
              <a:xfrm>
                <a:off x="6135434" y="823"/>
                <a:ext cx="2995200" cy="6857177"/>
              </a:xfrm>
              <a:prstGeom prst="rect">
                <a:avLst/>
              </a:prstGeom>
              <a:solidFill>
                <a:schemeClr val="accent3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Rechts // Rechts"/>
              <p:cNvSpPr/>
              <p:nvPr userDrawn="1"/>
            </p:nvSpPr>
            <p:spPr>
              <a:xfrm>
                <a:off x="9203150" y="823"/>
                <a:ext cx="2995200" cy="6857177"/>
              </a:xfrm>
              <a:prstGeom prst="rect">
                <a:avLst/>
              </a:prstGeom>
              <a:solidFill>
                <a:schemeClr val="accent3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4" name="Vertikal" hidden="1"/>
            <p:cNvGrpSpPr/>
            <p:nvPr userDrawn="1"/>
          </p:nvGrpSpPr>
          <p:grpSpPr>
            <a:xfrm>
              <a:off x="-855" y="0"/>
              <a:ext cx="12199205" cy="6858000"/>
              <a:chOff x="-855" y="0"/>
              <a:chExt cx="12199205" cy="6858000"/>
            </a:xfrm>
          </p:grpSpPr>
          <p:sp>
            <p:nvSpPr>
              <p:cNvPr id="42" name="Oben"/>
              <p:cNvSpPr/>
              <p:nvPr userDrawn="1"/>
            </p:nvSpPr>
            <p:spPr>
              <a:xfrm>
                <a:off x="0" y="0"/>
                <a:ext cx="12198350" cy="2239200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3" name="Mitte"/>
              <p:cNvSpPr/>
              <p:nvPr userDrawn="1"/>
            </p:nvSpPr>
            <p:spPr>
              <a:xfrm>
                <a:off x="0" y="2309400"/>
                <a:ext cx="12198350" cy="2239200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4" name="Unten"/>
              <p:cNvSpPr/>
              <p:nvPr userDrawn="1"/>
            </p:nvSpPr>
            <p:spPr>
              <a:xfrm>
                <a:off x="0" y="4618800"/>
                <a:ext cx="12198350" cy="2239200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57" name="Oben // Oben"/>
              <p:cNvSpPr/>
              <p:nvPr userDrawn="1"/>
            </p:nvSpPr>
            <p:spPr>
              <a:xfrm>
                <a:off x="0" y="0"/>
                <a:ext cx="12198350" cy="1083600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Oben // Unten"/>
              <p:cNvSpPr/>
              <p:nvPr userDrawn="1"/>
            </p:nvSpPr>
            <p:spPr>
              <a:xfrm>
                <a:off x="0" y="1155600"/>
                <a:ext cx="12198350" cy="1083600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59" name="Unten // Oben"/>
              <p:cNvSpPr/>
              <p:nvPr userDrawn="1"/>
            </p:nvSpPr>
            <p:spPr>
              <a:xfrm>
                <a:off x="-855" y="4618800"/>
                <a:ext cx="12198350" cy="1083600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Unten // Unten"/>
              <p:cNvSpPr/>
              <p:nvPr userDrawn="1"/>
            </p:nvSpPr>
            <p:spPr>
              <a:xfrm>
                <a:off x="0" y="5774400"/>
                <a:ext cx="12198350" cy="1083600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70" name="Bildplatzhalter 8"/>
          <p:cNvSpPr>
            <a:spLocks noGrp="1"/>
          </p:cNvSpPr>
          <p:nvPr userDrawn="1">
            <p:ph type="pic" sz="quarter" idx="11" hasCustomPrompt="1"/>
          </p:nvPr>
        </p:nvSpPr>
        <p:spPr bwMode="gray">
          <a:xfrm>
            <a:off x="-1" y="4619701"/>
            <a:ext cx="6062400" cy="2239123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71" name="Bildplatzhalter 8"/>
          <p:cNvSpPr>
            <a:spLocks noGrp="1"/>
          </p:cNvSpPr>
          <p:nvPr userDrawn="1">
            <p:ph type="pic" sz="quarter" idx="12" hasCustomPrompt="1"/>
          </p:nvPr>
        </p:nvSpPr>
        <p:spPr bwMode="gray">
          <a:xfrm>
            <a:off x="9198361" y="-824"/>
            <a:ext cx="2993642" cy="6858824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72" name="Bildplatzhalter 8"/>
          <p:cNvSpPr>
            <a:spLocks noGrp="1"/>
          </p:cNvSpPr>
          <p:nvPr userDrawn="1">
            <p:ph type="pic" sz="quarter" idx="13" hasCustomPrompt="1"/>
          </p:nvPr>
        </p:nvSpPr>
        <p:spPr bwMode="gray">
          <a:xfrm>
            <a:off x="6131982" y="0"/>
            <a:ext cx="2994158" cy="10836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73" name="Bildplatzhalter 8"/>
          <p:cNvSpPr>
            <a:spLocks noGrp="1"/>
          </p:cNvSpPr>
          <p:nvPr userDrawn="1">
            <p:ph type="pic" sz="quarter" idx="14" hasCustomPrompt="1"/>
          </p:nvPr>
        </p:nvSpPr>
        <p:spPr bwMode="gray">
          <a:xfrm>
            <a:off x="6131982" y="1155600"/>
            <a:ext cx="2994158" cy="33921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74" name="Bildplatzhalter 8"/>
          <p:cNvSpPr>
            <a:spLocks noGrp="1"/>
          </p:cNvSpPr>
          <p:nvPr userDrawn="1">
            <p:ph type="pic" sz="quarter" idx="15" hasCustomPrompt="1"/>
          </p:nvPr>
        </p:nvSpPr>
        <p:spPr bwMode="gray">
          <a:xfrm>
            <a:off x="6131982" y="4619700"/>
            <a:ext cx="2993900" cy="22383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7" name="Titel 6"/>
          <p:cNvSpPr>
            <a:spLocks noGrp="1"/>
          </p:cNvSpPr>
          <p:nvPr>
            <p:ph type="title" hasCustomPrompt="1"/>
          </p:nvPr>
        </p:nvSpPr>
        <p:spPr bwMode="black">
          <a:xfrm>
            <a:off x="395083" y="368300"/>
            <a:ext cx="5508000" cy="100836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>Headline on two lines in </a:t>
            </a:r>
            <a:r>
              <a:rPr lang="en-US" noProof="0" dirty="0" err="1"/>
              <a:t>CorpoA</a:t>
            </a:r>
            <a:r>
              <a:rPr lang="en-US" noProof="0" dirty="0"/>
              <a:t> (Headings) 30 pt. </a:t>
            </a:r>
            <a:endParaRPr lang="en-US" dirty="0"/>
          </a:p>
        </p:txBody>
      </p:sp>
      <p:sp>
        <p:nvSpPr>
          <p:cNvPr id="62" name="Textplatzhalter 13"/>
          <p:cNvSpPr>
            <a:spLocks noGrp="1"/>
          </p:cNvSpPr>
          <p:nvPr>
            <p:ph type="body" sz="quarter" idx="20" hasCustomPrompt="1"/>
          </p:nvPr>
        </p:nvSpPr>
        <p:spPr bwMode="black">
          <a:xfrm>
            <a:off x="395082" y="1512001"/>
            <a:ext cx="5508000" cy="2949301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Insert text in </a:t>
            </a:r>
            <a:r>
              <a:rPr lang="en-US" noProof="0" dirty="0" err="1"/>
              <a:t>CorpoS</a:t>
            </a:r>
            <a:r>
              <a:rPr lang="en-US" noProof="0" dirty="0"/>
              <a:t> (Body), 20 pt. </a:t>
            </a:r>
            <a:r>
              <a:rPr lang="en-US" dirty="0"/>
              <a:t>// for bullets: Home // Paragraph// Increase/Decrease List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</p:txBody>
      </p:sp>
      <p:sp>
        <p:nvSpPr>
          <p:cNvPr id="63" name="Textplatzhalter 7"/>
          <p:cNvSpPr>
            <a:spLocks noGrp="1"/>
          </p:cNvSpPr>
          <p:nvPr>
            <p:ph type="body" sz="quarter" idx="21" hasCustomPrompt="1"/>
          </p:nvPr>
        </p:nvSpPr>
        <p:spPr bwMode="black">
          <a:xfrm>
            <a:off x="395081" y="151202"/>
            <a:ext cx="5505133" cy="220274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199">
                <a:solidFill>
                  <a:schemeClr val="tx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199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199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199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199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199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199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199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199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Optional chapter heading</a:t>
            </a:r>
          </a:p>
        </p:txBody>
      </p:sp>
      <p:sp>
        <p:nvSpPr>
          <p:cNvPr id="64" name="Textplatzhalter 3"/>
          <p:cNvSpPr>
            <a:spLocks noGrp="1"/>
          </p:cNvSpPr>
          <p:nvPr>
            <p:ph type="body" sz="quarter" idx="17" hasCustomPrompt="1"/>
          </p:nvPr>
        </p:nvSpPr>
        <p:spPr>
          <a:xfrm>
            <a:off x="6969570" y="0"/>
            <a:ext cx="935513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65" name="Textplatzhalter 3"/>
          <p:cNvSpPr>
            <a:spLocks noGrp="1"/>
          </p:cNvSpPr>
          <p:nvPr>
            <p:ph type="body" sz="quarter" idx="18" hasCustomPrompt="1"/>
          </p:nvPr>
        </p:nvSpPr>
        <p:spPr>
          <a:xfrm>
            <a:off x="7980643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66" name="Textplatzhalter 3"/>
          <p:cNvSpPr>
            <a:spLocks noGrp="1"/>
          </p:cNvSpPr>
          <p:nvPr>
            <p:ph type="body" sz="quarter" idx="19" hasCustomPrompt="1"/>
          </p:nvPr>
        </p:nvSpPr>
        <p:spPr>
          <a:xfrm>
            <a:off x="9923631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grpSp>
        <p:nvGrpSpPr>
          <p:cNvPr id="93" name="Hinweis oben"/>
          <p:cNvGrpSpPr/>
          <p:nvPr userDrawn="1"/>
        </p:nvGrpSpPr>
        <p:grpSpPr bwMode="black">
          <a:xfrm>
            <a:off x="395081" y="-468001"/>
            <a:ext cx="11400250" cy="360000"/>
            <a:chOff x="395287" y="-468000"/>
            <a:chExt cx="11406188" cy="360000"/>
          </a:xfrm>
        </p:grpSpPr>
        <p:cxnSp>
          <p:nvCxnSpPr>
            <p:cNvPr id="96" name="32,78 // 15,84"/>
            <p:cNvCxnSpPr/>
            <p:nvPr userDrawn="1"/>
          </p:nvCxnSpPr>
          <p:spPr bwMode="black">
            <a:xfrm>
              <a:off x="11801475" y="-468000"/>
              <a:ext cx="0" cy="360000"/>
            </a:xfrm>
            <a:prstGeom prst="line">
              <a:avLst/>
            </a:prstGeom>
            <a:ln w="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1,1 // 15,84"/>
            <p:cNvCxnSpPr/>
            <p:nvPr userDrawn="1"/>
          </p:nvCxnSpPr>
          <p:spPr bwMode="black">
            <a:xfrm>
              <a:off x="395287" y="-468000"/>
              <a:ext cx="0" cy="360000"/>
            </a:xfrm>
            <a:prstGeom prst="line">
              <a:avLst/>
            </a:prstGeom>
            <a:ln w="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8" name="32,78 // 15,84"/>
          <p:cNvCxnSpPr/>
          <p:nvPr userDrawn="1"/>
        </p:nvCxnSpPr>
        <p:spPr bwMode="black">
          <a:xfrm>
            <a:off x="11795331" y="6965999"/>
            <a:ext cx="0" cy="36000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1,1 // 15,84"/>
          <p:cNvCxnSpPr/>
          <p:nvPr userDrawn="1"/>
        </p:nvCxnSpPr>
        <p:spPr bwMode="black">
          <a:xfrm>
            <a:off x="395082" y="6965999"/>
            <a:ext cx="0" cy="36000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17,85 // 8,32"/>
          <p:cNvCxnSpPr/>
          <p:nvPr userDrawn="1"/>
        </p:nvCxnSpPr>
        <p:spPr bwMode="black">
          <a:xfrm>
            <a:off x="12303153" y="6429376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4,2 // 5,33"/>
          <p:cNvCxnSpPr/>
          <p:nvPr userDrawn="1"/>
        </p:nvCxnSpPr>
        <p:spPr bwMode="black">
          <a:xfrm>
            <a:off x="12303156" y="1506538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1,02 // 8,5"/>
          <p:cNvCxnSpPr/>
          <p:nvPr userDrawn="1"/>
        </p:nvCxnSpPr>
        <p:spPr bwMode="black">
          <a:xfrm>
            <a:off x="12298392" y="367505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17,85 // 8,32"/>
          <p:cNvCxnSpPr/>
          <p:nvPr userDrawn="1"/>
        </p:nvCxnSpPr>
        <p:spPr bwMode="black">
          <a:xfrm>
            <a:off x="-455571" y="6433248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4,2 // 5,33"/>
          <p:cNvCxnSpPr/>
          <p:nvPr userDrawn="1"/>
        </p:nvCxnSpPr>
        <p:spPr bwMode="black">
          <a:xfrm>
            <a:off x="-462995" y="1511999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1,02 // 8,5"/>
          <p:cNvCxnSpPr/>
          <p:nvPr userDrawn="1"/>
        </p:nvCxnSpPr>
        <p:spPr bwMode="black">
          <a:xfrm>
            <a:off x="-446045" y="362743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646543447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ultipictur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Raster" hidden="1"/>
          <p:cNvGrpSpPr/>
          <p:nvPr userDrawn="1"/>
        </p:nvGrpSpPr>
        <p:grpSpPr>
          <a:xfrm>
            <a:off x="-853" y="1"/>
            <a:ext cx="12192855" cy="6858000"/>
            <a:chOff x="-855" y="0"/>
            <a:chExt cx="12199205" cy="6858000"/>
          </a:xfrm>
        </p:grpSpPr>
        <p:sp>
          <p:nvSpPr>
            <p:cNvPr id="51" name="Komplett"/>
            <p:cNvSpPr/>
            <p:nvPr userDrawn="1"/>
          </p:nvSpPr>
          <p:spPr>
            <a:xfrm>
              <a:off x="0" y="822"/>
              <a:ext cx="12198350" cy="6857177"/>
            </a:xfrm>
            <a:prstGeom prst="rect">
              <a:avLst/>
            </a:prstGeom>
            <a:solidFill>
              <a:schemeClr val="accent1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grpSp>
          <p:nvGrpSpPr>
            <p:cNvPr id="52" name="Abstand Horizontal" hidden="1"/>
            <p:cNvGrpSpPr/>
            <p:nvPr userDrawn="1"/>
          </p:nvGrpSpPr>
          <p:grpSpPr>
            <a:xfrm>
              <a:off x="2995458" y="0"/>
              <a:ext cx="6207434" cy="6858000"/>
              <a:chOff x="2995458" y="0"/>
              <a:chExt cx="6207434" cy="6858000"/>
            </a:xfrm>
          </p:grpSpPr>
          <p:sp>
            <p:nvSpPr>
              <p:cNvPr id="105" name="Abstand Links"/>
              <p:cNvSpPr/>
              <p:nvPr userDrawn="1"/>
            </p:nvSpPr>
            <p:spPr>
              <a:xfrm>
                <a:off x="2995458" y="0"/>
                <a:ext cx="72000" cy="6857177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06" name="Abstand Mitte"/>
              <p:cNvSpPr/>
              <p:nvPr userDrawn="1"/>
            </p:nvSpPr>
            <p:spPr>
              <a:xfrm>
                <a:off x="6063175" y="823"/>
                <a:ext cx="72000" cy="6857177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07" name="Abstand Rechts"/>
              <p:cNvSpPr/>
              <p:nvPr userDrawn="1"/>
            </p:nvSpPr>
            <p:spPr>
              <a:xfrm>
                <a:off x="9130892" y="823"/>
                <a:ext cx="72000" cy="6857177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Abstand Vertikal" hidden="1"/>
            <p:cNvGrpSpPr/>
            <p:nvPr userDrawn="1"/>
          </p:nvGrpSpPr>
          <p:grpSpPr>
            <a:xfrm>
              <a:off x="0" y="1083600"/>
              <a:ext cx="12198350" cy="4690800"/>
              <a:chOff x="0" y="1083600"/>
              <a:chExt cx="12198350" cy="4690800"/>
            </a:xfrm>
          </p:grpSpPr>
          <p:sp>
            <p:nvSpPr>
              <p:cNvPr id="101" name="Abstand Oben"/>
              <p:cNvSpPr/>
              <p:nvPr userDrawn="1"/>
            </p:nvSpPr>
            <p:spPr>
              <a:xfrm>
                <a:off x="855" y="2238300"/>
                <a:ext cx="12197495" cy="72000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02" name="Abstand Unten"/>
              <p:cNvSpPr/>
              <p:nvPr userDrawn="1"/>
            </p:nvSpPr>
            <p:spPr>
              <a:xfrm>
                <a:off x="0" y="4547700"/>
                <a:ext cx="12197495" cy="72000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03" name="Abstand Oben // Mitte"/>
              <p:cNvSpPr/>
              <p:nvPr userDrawn="1"/>
            </p:nvSpPr>
            <p:spPr>
              <a:xfrm>
                <a:off x="0" y="1083600"/>
                <a:ext cx="12197495" cy="72000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04" name="Abstand Unten // Mitte"/>
              <p:cNvSpPr/>
              <p:nvPr userDrawn="1"/>
            </p:nvSpPr>
            <p:spPr>
              <a:xfrm>
                <a:off x="0" y="5702400"/>
                <a:ext cx="12197495" cy="72000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Horizontal" hidden="1"/>
            <p:cNvGrpSpPr/>
            <p:nvPr userDrawn="1"/>
          </p:nvGrpSpPr>
          <p:grpSpPr>
            <a:xfrm>
              <a:off x="0" y="0"/>
              <a:ext cx="12198350" cy="6858000"/>
              <a:chOff x="0" y="0"/>
              <a:chExt cx="12198350" cy="6858000"/>
            </a:xfrm>
          </p:grpSpPr>
          <p:sp>
            <p:nvSpPr>
              <p:cNvPr id="95" name="Links"/>
              <p:cNvSpPr/>
              <p:nvPr userDrawn="1"/>
            </p:nvSpPr>
            <p:spPr>
              <a:xfrm>
                <a:off x="0" y="823"/>
                <a:ext cx="6062400" cy="6857177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96" name="Rechts"/>
              <p:cNvSpPr/>
              <p:nvPr userDrawn="1"/>
            </p:nvSpPr>
            <p:spPr>
              <a:xfrm>
                <a:off x="6135950" y="823"/>
                <a:ext cx="6062400" cy="6857177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97" name="Links // Links"/>
              <p:cNvSpPr/>
              <p:nvPr userDrawn="1"/>
            </p:nvSpPr>
            <p:spPr>
              <a:xfrm>
                <a:off x="0" y="0"/>
                <a:ext cx="2995200" cy="6857177"/>
              </a:xfrm>
              <a:prstGeom prst="rect">
                <a:avLst/>
              </a:prstGeom>
              <a:solidFill>
                <a:schemeClr val="accent3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98" name="Links // Rechts"/>
              <p:cNvSpPr/>
              <p:nvPr userDrawn="1"/>
            </p:nvSpPr>
            <p:spPr>
              <a:xfrm>
                <a:off x="3067717" y="0"/>
                <a:ext cx="2995200" cy="6857177"/>
              </a:xfrm>
              <a:prstGeom prst="rect">
                <a:avLst/>
              </a:prstGeom>
              <a:solidFill>
                <a:schemeClr val="accent3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99" name="Rechts // Links"/>
              <p:cNvSpPr/>
              <p:nvPr userDrawn="1"/>
            </p:nvSpPr>
            <p:spPr>
              <a:xfrm>
                <a:off x="6135434" y="823"/>
                <a:ext cx="2995200" cy="6857177"/>
              </a:xfrm>
              <a:prstGeom prst="rect">
                <a:avLst/>
              </a:prstGeom>
              <a:solidFill>
                <a:schemeClr val="accent3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00" name="Rechts // Rechts"/>
              <p:cNvSpPr/>
              <p:nvPr userDrawn="1"/>
            </p:nvSpPr>
            <p:spPr>
              <a:xfrm>
                <a:off x="9203150" y="823"/>
                <a:ext cx="2995200" cy="6857177"/>
              </a:xfrm>
              <a:prstGeom prst="rect">
                <a:avLst/>
              </a:prstGeom>
              <a:solidFill>
                <a:schemeClr val="accent3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5" name="Vertikal" hidden="1"/>
            <p:cNvGrpSpPr/>
            <p:nvPr userDrawn="1"/>
          </p:nvGrpSpPr>
          <p:grpSpPr>
            <a:xfrm>
              <a:off x="-855" y="0"/>
              <a:ext cx="12199205" cy="6858000"/>
              <a:chOff x="-855" y="0"/>
              <a:chExt cx="12199205" cy="6858000"/>
            </a:xfrm>
          </p:grpSpPr>
          <p:sp>
            <p:nvSpPr>
              <p:cNvPr id="56" name="Oben"/>
              <p:cNvSpPr/>
              <p:nvPr userDrawn="1"/>
            </p:nvSpPr>
            <p:spPr>
              <a:xfrm>
                <a:off x="0" y="0"/>
                <a:ext cx="12198350" cy="2239200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Mitte"/>
              <p:cNvSpPr/>
              <p:nvPr userDrawn="1"/>
            </p:nvSpPr>
            <p:spPr>
              <a:xfrm>
                <a:off x="0" y="2309400"/>
                <a:ext cx="12198350" cy="2239200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64" name="Unten"/>
              <p:cNvSpPr/>
              <p:nvPr userDrawn="1"/>
            </p:nvSpPr>
            <p:spPr>
              <a:xfrm>
                <a:off x="0" y="4618800"/>
                <a:ext cx="12198350" cy="2239200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66" name="Oben // Oben"/>
              <p:cNvSpPr/>
              <p:nvPr userDrawn="1"/>
            </p:nvSpPr>
            <p:spPr>
              <a:xfrm>
                <a:off x="0" y="0"/>
                <a:ext cx="12198350" cy="1083600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92" name="Oben // Unten"/>
              <p:cNvSpPr/>
              <p:nvPr userDrawn="1"/>
            </p:nvSpPr>
            <p:spPr>
              <a:xfrm>
                <a:off x="0" y="1155600"/>
                <a:ext cx="12198350" cy="1083600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93" name="Unten // Oben"/>
              <p:cNvSpPr/>
              <p:nvPr userDrawn="1"/>
            </p:nvSpPr>
            <p:spPr>
              <a:xfrm>
                <a:off x="-855" y="4618800"/>
                <a:ext cx="12198350" cy="1083600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94" name="Unten // Unten"/>
              <p:cNvSpPr/>
              <p:nvPr userDrawn="1"/>
            </p:nvSpPr>
            <p:spPr>
              <a:xfrm>
                <a:off x="0" y="5774400"/>
                <a:ext cx="12198350" cy="1083600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69" name="Bildplatzhalter 8"/>
          <p:cNvSpPr>
            <a:spLocks noGrp="1"/>
          </p:cNvSpPr>
          <p:nvPr userDrawn="1">
            <p:ph type="pic" sz="quarter" idx="10" hasCustomPrompt="1"/>
          </p:nvPr>
        </p:nvSpPr>
        <p:spPr bwMode="gray">
          <a:xfrm>
            <a:off x="0" y="2310301"/>
            <a:ext cx="6062400" cy="45477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70" name="Bildplatzhalter 8"/>
          <p:cNvSpPr>
            <a:spLocks noGrp="1"/>
          </p:cNvSpPr>
          <p:nvPr userDrawn="1">
            <p:ph type="pic" sz="quarter" idx="11" hasCustomPrompt="1"/>
          </p:nvPr>
        </p:nvSpPr>
        <p:spPr bwMode="gray">
          <a:xfrm>
            <a:off x="0" y="0"/>
            <a:ext cx="6062400" cy="22383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71" name="Bildplatzhalter 8"/>
          <p:cNvSpPr>
            <a:spLocks noGrp="1"/>
          </p:cNvSpPr>
          <p:nvPr userDrawn="1">
            <p:ph type="pic" sz="quarter" idx="12" hasCustomPrompt="1"/>
          </p:nvPr>
        </p:nvSpPr>
        <p:spPr bwMode="gray">
          <a:xfrm>
            <a:off x="9198361" y="1"/>
            <a:ext cx="2993642" cy="6858001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72" name="Bildplatzhalter 8"/>
          <p:cNvSpPr>
            <a:spLocks noGrp="1"/>
          </p:cNvSpPr>
          <p:nvPr userDrawn="1">
            <p:ph type="pic" sz="quarter" idx="13" hasCustomPrompt="1"/>
          </p:nvPr>
        </p:nvSpPr>
        <p:spPr bwMode="gray">
          <a:xfrm>
            <a:off x="6131982" y="5774400"/>
            <a:ext cx="2994158" cy="10836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73" name="Bildplatzhalter 8"/>
          <p:cNvSpPr>
            <a:spLocks noGrp="1"/>
          </p:cNvSpPr>
          <p:nvPr>
            <p:ph type="pic" sz="quarter" idx="14" hasCustomPrompt="1"/>
          </p:nvPr>
        </p:nvSpPr>
        <p:spPr bwMode="gray">
          <a:xfrm>
            <a:off x="6131982" y="2309400"/>
            <a:ext cx="2994158" cy="33930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74" name="Bildplatzhalter 8"/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6131982" y="0"/>
            <a:ext cx="2994158" cy="22383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58" name="Textplatzhalter 3"/>
          <p:cNvSpPr>
            <a:spLocks noGrp="1"/>
          </p:cNvSpPr>
          <p:nvPr>
            <p:ph type="body" sz="quarter" idx="17" hasCustomPrompt="1"/>
          </p:nvPr>
        </p:nvSpPr>
        <p:spPr>
          <a:xfrm>
            <a:off x="6969570" y="0"/>
            <a:ext cx="935513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59" name="Textplatzhalter 3"/>
          <p:cNvSpPr>
            <a:spLocks noGrp="1"/>
          </p:cNvSpPr>
          <p:nvPr>
            <p:ph type="body" sz="quarter" idx="18" hasCustomPrompt="1"/>
          </p:nvPr>
        </p:nvSpPr>
        <p:spPr>
          <a:xfrm>
            <a:off x="7980643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60" name="Textplatzhalter 3"/>
          <p:cNvSpPr>
            <a:spLocks noGrp="1"/>
          </p:cNvSpPr>
          <p:nvPr>
            <p:ph type="body" sz="quarter" idx="19" hasCustomPrompt="1"/>
          </p:nvPr>
        </p:nvSpPr>
        <p:spPr>
          <a:xfrm>
            <a:off x="9923631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grpSp>
        <p:nvGrpSpPr>
          <p:cNvPr id="91" name="Hinweis oben"/>
          <p:cNvGrpSpPr/>
          <p:nvPr userDrawn="1"/>
        </p:nvGrpSpPr>
        <p:grpSpPr bwMode="black">
          <a:xfrm>
            <a:off x="395081" y="-468001"/>
            <a:ext cx="11400250" cy="360000"/>
            <a:chOff x="395287" y="-468000"/>
            <a:chExt cx="11406188" cy="360000"/>
          </a:xfrm>
        </p:grpSpPr>
        <p:cxnSp>
          <p:nvCxnSpPr>
            <p:cNvPr id="110" name="32,78 // 15,84"/>
            <p:cNvCxnSpPr/>
            <p:nvPr userDrawn="1"/>
          </p:nvCxnSpPr>
          <p:spPr bwMode="black">
            <a:xfrm>
              <a:off x="11801475" y="-468000"/>
              <a:ext cx="0" cy="360000"/>
            </a:xfrm>
            <a:prstGeom prst="line">
              <a:avLst/>
            </a:prstGeom>
            <a:ln w="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1,1 // 15,84"/>
            <p:cNvCxnSpPr/>
            <p:nvPr userDrawn="1"/>
          </p:nvCxnSpPr>
          <p:spPr bwMode="black">
            <a:xfrm>
              <a:off x="395287" y="-468000"/>
              <a:ext cx="0" cy="360000"/>
            </a:xfrm>
            <a:prstGeom prst="line">
              <a:avLst/>
            </a:prstGeom>
            <a:ln w="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12" name="32,78 // 15,84"/>
          <p:cNvCxnSpPr/>
          <p:nvPr userDrawn="1"/>
        </p:nvCxnSpPr>
        <p:spPr bwMode="black">
          <a:xfrm>
            <a:off x="11795331" y="6965999"/>
            <a:ext cx="0" cy="36000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1,1 // 15,84"/>
          <p:cNvCxnSpPr/>
          <p:nvPr userDrawn="1"/>
        </p:nvCxnSpPr>
        <p:spPr bwMode="black">
          <a:xfrm>
            <a:off x="395082" y="6965999"/>
            <a:ext cx="0" cy="36000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17,85 // 8,32"/>
          <p:cNvCxnSpPr/>
          <p:nvPr userDrawn="1"/>
        </p:nvCxnSpPr>
        <p:spPr bwMode="black">
          <a:xfrm>
            <a:off x="12303153" y="6429376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4,2 // 5,33"/>
          <p:cNvCxnSpPr/>
          <p:nvPr userDrawn="1"/>
        </p:nvCxnSpPr>
        <p:spPr bwMode="black">
          <a:xfrm>
            <a:off x="12303156" y="1506538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1,02 // 8,5"/>
          <p:cNvCxnSpPr/>
          <p:nvPr userDrawn="1"/>
        </p:nvCxnSpPr>
        <p:spPr bwMode="black">
          <a:xfrm>
            <a:off x="12298392" y="367505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17,85 // 8,32"/>
          <p:cNvCxnSpPr/>
          <p:nvPr userDrawn="1"/>
        </p:nvCxnSpPr>
        <p:spPr bwMode="black">
          <a:xfrm>
            <a:off x="-455571" y="6433248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4,2 // 5,33"/>
          <p:cNvCxnSpPr/>
          <p:nvPr userDrawn="1"/>
        </p:nvCxnSpPr>
        <p:spPr bwMode="black">
          <a:xfrm>
            <a:off x="-462995" y="1511999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1,02 // 8,5"/>
          <p:cNvCxnSpPr/>
          <p:nvPr userDrawn="1"/>
        </p:nvCxnSpPr>
        <p:spPr bwMode="black">
          <a:xfrm>
            <a:off x="-446045" y="362743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426580669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ultipictur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Raster" hidden="1"/>
          <p:cNvGrpSpPr/>
          <p:nvPr userDrawn="1"/>
        </p:nvGrpSpPr>
        <p:grpSpPr>
          <a:xfrm>
            <a:off x="-853" y="1"/>
            <a:ext cx="12192855" cy="6858000"/>
            <a:chOff x="-855" y="0"/>
            <a:chExt cx="12199205" cy="6858000"/>
          </a:xfrm>
        </p:grpSpPr>
        <p:sp>
          <p:nvSpPr>
            <p:cNvPr id="52" name="Komplett"/>
            <p:cNvSpPr/>
            <p:nvPr userDrawn="1"/>
          </p:nvSpPr>
          <p:spPr>
            <a:xfrm>
              <a:off x="0" y="822"/>
              <a:ext cx="12198350" cy="6857177"/>
            </a:xfrm>
            <a:prstGeom prst="rect">
              <a:avLst/>
            </a:prstGeom>
            <a:solidFill>
              <a:schemeClr val="accent1"/>
            </a:solidFill>
            <a:ln w="0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 anchorCtr="0"/>
            <a:lstStyle/>
            <a:p>
              <a:pPr>
                <a:lnSpc>
                  <a:spcPct val="108000"/>
                </a:lnSpc>
                <a:spcAft>
                  <a:spcPts val="1007"/>
                </a:spcAft>
              </a:pPr>
              <a:endParaRPr lang="de-DE" sz="1999" dirty="0">
                <a:solidFill>
                  <a:prstClr val="white"/>
                </a:solidFill>
              </a:endParaRPr>
            </a:p>
          </p:txBody>
        </p:sp>
        <p:grpSp>
          <p:nvGrpSpPr>
            <p:cNvPr id="53" name="Abstand Horizontal" hidden="1"/>
            <p:cNvGrpSpPr/>
            <p:nvPr userDrawn="1"/>
          </p:nvGrpSpPr>
          <p:grpSpPr>
            <a:xfrm>
              <a:off x="2995458" y="0"/>
              <a:ext cx="6207434" cy="6858000"/>
              <a:chOff x="2995458" y="0"/>
              <a:chExt cx="6207434" cy="6858000"/>
            </a:xfrm>
          </p:grpSpPr>
          <p:sp>
            <p:nvSpPr>
              <p:cNvPr id="105" name="Abstand Links"/>
              <p:cNvSpPr/>
              <p:nvPr userDrawn="1"/>
            </p:nvSpPr>
            <p:spPr>
              <a:xfrm>
                <a:off x="2995458" y="0"/>
                <a:ext cx="72000" cy="6857177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06" name="Abstand Mitte"/>
              <p:cNvSpPr/>
              <p:nvPr userDrawn="1"/>
            </p:nvSpPr>
            <p:spPr>
              <a:xfrm>
                <a:off x="6063175" y="823"/>
                <a:ext cx="72000" cy="6857177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07" name="Abstand Rechts"/>
              <p:cNvSpPr/>
              <p:nvPr userDrawn="1"/>
            </p:nvSpPr>
            <p:spPr>
              <a:xfrm>
                <a:off x="9130892" y="0"/>
                <a:ext cx="72000" cy="6857177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Abstand Vertikal" hidden="1"/>
            <p:cNvGrpSpPr/>
            <p:nvPr userDrawn="1"/>
          </p:nvGrpSpPr>
          <p:grpSpPr>
            <a:xfrm>
              <a:off x="0" y="1083600"/>
              <a:ext cx="12198350" cy="4690800"/>
              <a:chOff x="0" y="1083600"/>
              <a:chExt cx="12198350" cy="4690800"/>
            </a:xfrm>
          </p:grpSpPr>
          <p:sp>
            <p:nvSpPr>
              <p:cNvPr id="101" name="Abstand Oben"/>
              <p:cNvSpPr/>
              <p:nvPr userDrawn="1"/>
            </p:nvSpPr>
            <p:spPr>
              <a:xfrm>
                <a:off x="855" y="2238300"/>
                <a:ext cx="12197495" cy="72000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02" name="Abstand Unten"/>
              <p:cNvSpPr/>
              <p:nvPr userDrawn="1"/>
            </p:nvSpPr>
            <p:spPr>
              <a:xfrm>
                <a:off x="0" y="4547700"/>
                <a:ext cx="12197495" cy="72000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03" name="Abstand Oben // Mitte"/>
              <p:cNvSpPr/>
              <p:nvPr userDrawn="1"/>
            </p:nvSpPr>
            <p:spPr>
              <a:xfrm>
                <a:off x="0" y="1083600"/>
                <a:ext cx="12197495" cy="72000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04" name="Abstand Unten // Mitte"/>
              <p:cNvSpPr/>
              <p:nvPr userDrawn="1"/>
            </p:nvSpPr>
            <p:spPr>
              <a:xfrm>
                <a:off x="0" y="5702400"/>
                <a:ext cx="12197495" cy="72000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5" name="Horizontal" hidden="1"/>
            <p:cNvGrpSpPr/>
            <p:nvPr userDrawn="1"/>
          </p:nvGrpSpPr>
          <p:grpSpPr>
            <a:xfrm>
              <a:off x="0" y="0"/>
              <a:ext cx="12198350" cy="6858000"/>
              <a:chOff x="0" y="0"/>
              <a:chExt cx="12198350" cy="6858000"/>
            </a:xfrm>
          </p:grpSpPr>
          <p:sp>
            <p:nvSpPr>
              <p:cNvPr id="95" name="Links"/>
              <p:cNvSpPr/>
              <p:nvPr userDrawn="1"/>
            </p:nvSpPr>
            <p:spPr>
              <a:xfrm>
                <a:off x="0" y="823"/>
                <a:ext cx="6062400" cy="6857177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96" name="Rechts"/>
              <p:cNvSpPr/>
              <p:nvPr userDrawn="1"/>
            </p:nvSpPr>
            <p:spPr>
              <a:xfrm>
                <a:off x="6135950" y="823"/>
                <a:ext cx="6062400" cy="6857177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97" name="Links // Links"/>
              <p:cNvSpPr/>
              <p:nvPr userDrawn="1"/>
            </p:nvSpPr>
            <p:spPr>
              <a:xfrm>
                <a:off x="0" y="0"/>
                <a:ext cx="2995200" cy="6857177"/>
              </a:xfrm>
              <a:prstGeom prst="rect">
                <a:avLst/>
              </a:prstGeom>
              <a:solidFill>
                <a:schemeClr val="accent3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98" name="Links // Rechts"/>
              <p:cNvSpPr/>
              <p:nvPr userDrawn="1"/>
            </p:nvSpPr>
            <p:spPr>
              <a:xfrm>
                <a:off x="3067717" y="0"/>
                <a:ext cx="2995200" cy="6857177"/>
              </a:xfrm>
              <a:prstGeom prst="rect">
                <a:avLst/>
              </a:prstGeom>
              <a:solidFill>
                <a:schemeClr val="accent3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99" name="Rechts // Links"/>
              <p:cNvSpPr/>
              <p:nvPr userDrawn="1"/>
            </p:nvSpPr>
            <p:spPr>
              <a:xfrm>
                <a:off x="6135434" y="823"/>
                <a:ext cx="2995200" cy="6857177"/>
              </a:xfrm>
              <a:prstGeom prst="rect">
                <a:avLst/>
              </a:prstGeom>
              <a:solidFill>
                <a:schemeClr val="accent3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00" name="Rechts // Rechts"/>
              <p:cNvSpPr/>
              <p:nvPr userDrawn="1"/>
            </p:nvSpPr>
            <p:spPr>
              <a:xfrm>
                <a:off x="9203150" y="823"/>
                <a:ext cx="2995200" cy="6857177"/>
              </a:xfrm>
              <a:prstGeom prst="rect">
                <a:avLst/>
              </a:prstGeom>
              <a:solidFill>
                <a:schemeClr val="accent3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6" name="Vertikal" hidden="1"/>
            <p:cNvGrpSpPr/>
            <p:nvPr userDrawn="1"/>
          </p:nvGrpSpPr>
          <p:grpSpPr>
            <a:xfrm>
              <a:off x="-855" y="0"/>
              <a:ext cx="12199205" cy="6858000"/>
              <a:chOff x="-855" y="0"/>
              <a:chExt cx="12199205" cy="6858000"/>
            </a:xfrm>
          </p:grpSpPr>
          <p:sp>
            <p:nvSpPr>
              <p:cNvPr id="62" name="Oben"/>
              <p:cNvSpPr/>
              <p:nvPr userDrawn="1"/>
            </p:nvSpPr>
            <p:spPr>
              <a:xfrm>
                <a:off x="0" y="0"/>
                <a:ext cx="12198350" cy="2239200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64" name="Mitte"/>
              <p:cNvSpPr/>
              <p:nvPr userDrawn="1"/>
            </p:nvSpPr>
            <p:spPr>
              <a:xfrm>
                <a:off x="0" y="2309400"/>
                <a:ext cx="12198350" cy="2239200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66" name="Unten"/>
              <p:cNvSpPr/>
              <p:nvPr userDrawn="1"/>
            </p:nvSpPr>
            <p:spPr>
              <a:xfrm>
                <a:off x="0" y="4618800"/>
                <a:ext cx="12198350" cy="2239200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67" name="Oben // Oben"/>
              <p:cNvSpPr/>
              <p:nvPr userDrawn="1"/>
            </p:nvSpPr>
            <p:spPr>
              <a:xfrm>
                <a:off x="0" y="0"/>
                <a:ext cx="12198350" cy="1083600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68" name="Oben // Unten"/>
              <p:cNvSpPr/>
              <p:nvPr userDrawn="1"/>
            </p:nvSpPr>
            <p:spPr>
              <a:xfrm>
                <a:off x="0" y="1155600"/>
                <a:ext cx="12198350" cy="1083600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93" name="Unten // Oben"/>
              <p:cNvSpPr/>
              <p:nvPr userDrawn="1"/>
            </p:nvSpPr>
            <p:spPr>
              <a:xfrm>
                <a:off x="-855" y="4618800"/>
                <a:ext cx="12198350" cy="1083600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94" name="Unten // Unten"/>
              <p:cNvSpPr/>
              <p:nvPr userDrawn="1"/>
            </p:nvSpPr>
            <p:spPr>
              <a:xfrm>
                <a:off x="0" y="5774400"/>
                <a:ext cx="12198350" cy="1083600"/>
              </a:xfrm>
              <a:prstGeom prst="rect">
                <a:avLst/>
              </a:prstGeom>
              <a:solidFill>
                <a:schemeClr val="accent2"/>
              </a:solidFill>
              <a:ln w="0">
                <a:solidFill>
                  <a:schemeClr val="tx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t" anchorCtr="0"/>
              <a:lstStyle/>
              <a:p>
                <a:pPr>
                  <a:lnSpc>
                    <a:spcPct val="108000"/>
                  </a:lnSpc>
                  <a:spcAft>
                    <a:spcPts val="1007"/>
                  </a:spcAft>
                </a:pPr>
                <a:endParaRPr lang="de-DE" sz="1999" dirty="0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69" name="Bildplatzhalter 8"/>
          <p:cNvSpPr>
            <a:spLocks noGrp="1"/>
          </p:cNvSpPr>
          <p:nvPr userDrawn="1">
            <p:ph type="pic" sz="quarter" idx="10" hasCustomPrompt="1"/>
          </p:nvPr>
        </p:nvSpPr>
        <p:spPr bwMode="gray">
          <a:xfrm>
            <a:off x="0" y="-1"/>
            <a:ext cx="6062400" cy="6858001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71" name="Bildplatzhalter 8"/>
          <p:cNvSpPr>
            <a:spLocks noGrp="1"/>
          </p:cNvSpPr>
          <p:nvPr userDrawn="1">
            <p:ph type="pic" sz="quarter" idx="12" hasCustomPrompt="1"/>
          </p:nvPr>
        </p:nvSpPr>
        <p:spPr bwMode="gray">
          <a:xfrm>
            <a:off x="9198361" y="0"/>
            <a:ext cx="2993642" cy="10836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72" name="Bildplatzhalter 8"/>
          <p:cNvSpPr>
            <a:spLocks noGrp="1"/>
          </p:cNvSpPr>
          <p:nvPr userDrawn="1">
            <p:ph type="pic" sz="quarter" idx="13" hasCustomPrompt="1"/>
          </p:nvPr>
        </p:nvSpPr>
        <p:spPr bwMode="gray">
          <a:xfrm>
            <a:off x="6132757" y="5774400"/>
            <a:ext cx="2993383" cy="10836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73" name="Bildplatzhalter 8"/>
          <p:cNvSpPr>
            <a:spLocks noGrp="1"/>
          </p:cNvSpPr>
          <p:nvPr>
            <p:ph type="pic" sz="quarter" idx="14" hasCustomPrompt="1"/>
          </p:nvPr>
        </p:nvSpPr>
        <p:spPr bwMode="gray">
          <a:xfrm>
            <a:off x="6132757" y="2309400"/>
            <a:ext cx="2993383" cy="33930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74" name="Bildplatzhalter 8"/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6132756" y="0"/>
            <a:ext cx="2995200" cy="22383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35" name="Bildplatzhalter 8"/>
          <p:cNvSpPr>
            <a:spLocks noGrp="1"/>
          </p:cNvSpPr>
          <p:nvPr>
            <p:ph type="pic" sz="quarter" idx="16" hasCustomPrompt="1"/>
          </p:nvPr>
        </p:nvSpPr>
        <p:spPr bwMode="gray">
          <a:xfrm>
            <a:off x="9198361" y="1155600"/>
            <a:ext cx="2993640" cy="33921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36" name="Bildplatzhalter 8"/>
          <p:cNvSpPr>
            <a:spLocks noGrp="1"/>
          </p:cNvSpPr>
          <p:nvPr>
            <p:ph type="pic" sz="quarter" idx="17" hasCustomPrompt="1"/>
          </p:nvPr>
        </p:nvSpPr>
        <p:spPr bwMode="gray">
          <a:xfrm>
            <a:off x="9198361" y="4619700"/>
            <a:ext cx="2995200" cy="22383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59" name="Textplatzhalter 3"/>
          <p:cNvSpPr>
            <a:spLocks noGrp="1"/>
          </p:cNvSpPr>
          <p:nvPr>
            <p:ph type="body" sz="quarter" idx="18" hasCustomPrompt="1"/>
          </p:nvPr>
        </p:nvSpPr>
        <p:spPr>
          <a:xfrm>
            <a:off x="6969570" y="0"/>
            <a:ext cx="935513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60" name="Textplatzhalter 3"/>
          <p:cNvSpPr>
            <a:spLocks noGrp="1"/>
          </p:cNvSpPr>
          <p:nvPr>
            <p:ph type="body" sz="quarter" idx="19" hasCustomPrompt="1"/>
          </p:nvPr>
        </p:nvSpPr>
        <p:spPr>
          <a:xfrm>
            <a:off x="7980643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61" name="Textplatzhalter 3"/>
          <p:cNvSpPr>
            <a:spLocks noGrp="1"/>
          </p:cNvSpPr>
          <p:nvPr>
            <p:ph type="body" sz="quarter" idx="20" hasCustomPrompt="1"/>
          </p:nvPr>
        </p:nvSpPr>
        <p:spPr>
          <a:xfrm>
            <a:off x="9923631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grpSp>
        <p:nvGrpSpPr>
          <p:cNvPr id="108" name="Hinweis oben"/>
          <p:cNvGrpSpPr/>
          <p:nvPr userDrawn="1"/>
        </p:nvGrpSpPr>
        <p:grpSpPr bwMode="black">
          <a:xfrm>
            <a:off x="395081" y="-468001"/>
            <a:ext cx="11400250" cy="360000"/>
            <a:chOff x="395287" y="-468000"/>
            <a:chExt cx="11406188" cy="360000"/>
          </a:xfrm>
        </p:grpSpPr>
        <p:cxnSp>
          <p:nvCxnSpPr>
            <p:cNvPr id="111" name="32,78 // 15,84"/>
            <p:cNvCxnSpPr/>
            <p:nvPr userDrawn="1"/>
          </p:nvCxnSpPr>
          <p:spPr bwMode="black">
            <a:xfrm>
              <a:off x="11801475" y="-468000"/>
              <a:ext cx="0" cy="360000"/>
            </a:xfrm>
            <a:prstGeom prst="line">
              <a:avLst/>
            </a:prstGeom>
            <a:ln w="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1,1 // 15,84"/>
            <p:cNvCxnSpPr/>
            <p:nvPr userDrawn="1"/>
          </p:nvCxnSpPr>
          <p:spPr bwMode="black">
            <a:xfrm>
              <a:off x="395287" y="-468000"/>
              <a:ext cx="0" cy="360000"/>
            </a:xfrm>
            <a:prstGeom prst="line">
              <a:avLst/>
            </a:prstGeom>
            <a:ln w="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13" name="32,78 // 15,84"/>
          <p:cNvCxnSpPr/>
          <p:nvPr userDrawn="1"/>
        </p:nvCxnSpPr>
        <p:spPr bwMode="black">
          <a:xfrm>
            <a:off x="11795331" y="6965999"/>
            <a:ext cx="0" cy="36000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1,1 // 15,84"/>
          <p:cNvCxnSpPr/>
          <p:nvPr userDrawn="1"/>
        </p:nvCxnSpPr>
        <p:spPr bwMode="black">
          <a:xfrm>
            <a:off x="395082" y="6965999"/>
            <a:ext cx="0" cy="36000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17,85 // 8,32"/>
          <p:cNvCxnSpPr/>
          <p:nvPr userDrawn="1"/>
        </p:nvCxnSpPr>
        <p:spPr bwMode="black">
          <a:xfrm>
            <a:off x="12303153" y="6429376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4,2 // 5,33"/>
          <p:cNvCxnSpPr/>
          <p:nvPr userDrawn="1"/>
        </p:nvCxnSpPr>
        <p:spPr bwMode="black">
          <a:xfrm>
            <a:off x="12303156" y="1506538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1,02 // 8,5"/>
          <p:cNvCxnSpPr/>
          <p:nvPr userDrawn="1"/>
        </p:nvCxnSpPr>
        <p:spPr bwMode="black">
          <a:xfrm>
            <a:off x="12298392" y="367505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17,85 // 8,32"/>
          <p:cNvCxnSpPr/>
          <p:nvPr userDrawn="1"/>
        </p:nvCxnSpPr>
        <p:spPr bwMode="black">
          <a:xfrm>
            <a:off x="-455571" y="6433248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4,2 // 5,33"/>
          <p:cNvCxnSpPr/>
          <p:nvPr userDrawn="1"/>
        </p:nvCxnSpPr>
        <p:spPr bwMode="black">
          <a:xfrm>
            <a:off x="-462995" y="1511999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1,02 // 8,5"/>
          <p:cNvCxnSpPr/>
          <p:nvPr userDrawn="1"/>
        </p:nvCxnSpPr>
        <p:spPr bwMode="black">
          <a:xfrm>
            <a:off x="-446045" y="362743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4220955414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sc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Bildplatzhalter 8"/>
          <p:cNvSpPr>
            <a:spLocks noGrp="1"/>
          </p:cNvSpPr>
          <p:nvPr>
            <p:ph type="pic" sz="quarter" idx="10" hasCustomPrompt="1"/>
          </p:nvPr>
        </p:nvSpPr>
        <p:spPr bwMode="gray">
          <a:xfrm>
            <a:off x="1" y="1"/>
            <a:ext cx="12192000" cy="68580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95084" y="368300"/>
            <a:ext cx="11400249" cy="540000"/>
          </a:xfrm>
        </p:spPr>
        <p:txBody>
          <a:bodyPr/>
          <a:lstStyle>
            <a:lvl1pPr>
              <a:defRPr sz="2999"/>
            </a:lvl1pPr>
          </a:lstStyle>
          <a:p>
            <a:r>
              <a:rPr lang="en-US" noProof="0" dirty="0"/>
              <a:t>Optional headline on one line in </a:t>
            </a:r>
            <a:r>
              <a:rPr lang="en-US" noProof="0" dirty="0" err="1"/>
              <a:t>CorpoA</a:t>
            </a:r>
            <a:r>
              <a:rPr lang="en-US" noProof="0" dirty="0"/>
              <a:t> (Headings) 30 pt.</a:t>
            </a:r>
          </a:p>
        </p:txBody>
      </p:sp>
      <p:sp>
        <p:nvSpPr>
          <p:cNvPr id="28" name="Textplatzhalter 3"/>
          <p:cNvSpPr>
            <a:spLocks noGrp="1"/>
          </p:cNvSpPr>
          <p:nvPr>
            <p:ph type="body" sz="quarter" idx="17" hasCustomPrompt="1"/>
          </p:nvPr>
        </p:nvSpPr>
        <p:spPr>
          <a:xfrm>
            <a:off x="6969570" y="0"/>
            <a:ext cx="935513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29" name="Textplatzhalter 3"/>
          <p:cNvSpPr>
            <a:spLocks noGrp="1"/>
          </p:cNvSpPr>
          <p:nvPr>
            <p:ph type="body" sz="quarter" idx="18" hasCustomPrompt="1"/>
          </p:nvPr>
        </p:nvSpPr>
        <p:spPr>
          <a:xfrm>
            <a:off x="7980643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30" name="Textplatzhalter 3"/>
          <p:cNvSpPr>
            <a:spLocks noGrp="1"/>
          </p:cNvSpPr>
          <p:nvPr>
            <p:ph type="body" sz="quarter" idx="19" hasCustomPrompt="1"/>
          </p:nvPr>
        </p:nvSpPr>
        <p:spPr>
          <a:xfrm>
            <a:off x="9923631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grpSp>
        <p:nvGrpSpPr>
          <p:cNvPr id="45" name="Hinweis oben"/>
          <p:cNvGrpSpPr/>
          <p:nvPr userDrawn="1"/>
        </p:nvGrpSpPr>
        <p:grpSpPr bwMode="black">
          <a:xfrm>
            <a:off x="395081" y="-468001"/>
            <a:ext cx="11400250" cy="360000"/>
            <a:chOff x="395287" y="-468000"/>
            <a:chExt cx="11406188" cy="360000"/>
          </a:xfrm>
        </p:grpSpPr>
        <p:cxnSp>
          <p:nvCxnSpPr>
            <p:cNvPr id="46" name="32,78 // 15,84"/>
            <p:cNvCxnSpPr/>
            <p:nvPr userDrawn="1"/>
          </p:nvCxnSpPr>
          <p:spPr bwMode="black">
            <a:xfrm>
              <a:off x="11801475" y="-468000"/>
              <a:ext cx="0" cy="360000"/>
            </a:xfrm>
            <a:prstGeom prst="line">
              <a:avLst/>
            </a:prstGeom>
            <a:ln w="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1,1 // 15,84"/>
            <p:cNvCxnSpPr/>
            <p:nvPr userDrawn="1"/>
          </p:nvCxnSpPr>
          <p:spPr bwMode="black">
            <a:xfrm>
              <a:off x="395287" y="-468000"/>
              <a:ext cx="0" cy="360000"/>
            </a:xfrm>
            <a:prstGeom prst="line">
              <a:avLst/>
            </a:prstGeom>
            <a:ln w="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8" name="32,78 // 15,84"/>
          <p:cNvCxnSpPr/>
          <p:nvPr userDrawn="1"/>
        </p:nvCxnSpPr>
        <p:spPr bwMode="black">
          <a:xfrm>
            <a:off x="11795331" y="6965999"/>
            <a:ext cx="0" cy="36000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1,1 // 15,84"/>
          <p:cNvCxnSpPr/>
          <p:nvPr userDrawn="1"/>
        </p:nvCxnSpPr>
        <p:spPr bwMode="black">
          <a:xfrm>
            <a:off x="395082" y="6965999"/>
            <a:ext cx="0" cy="36000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17,85 // 8,32"/>
          <p:cNvCxnSpPr/>
          <p:nvPr userDrawn="1"/>
        </p:nvCxnSpPr>
        <p:spPr bwMode="black">
          <a:xfrm>
            <a:off x="12303153" y="6429376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4,2 // 5,33"/>
          <p:cNvCxnSpPr/>
          <p:nvPr userDrawn="1"/>
        </p:nvCxnSpPr>
        <p:spPr bwMode="black">
          <a:xfrm>
            <a:off x="12303156" y="1506538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1,02 // 8,5"/>
          <p:cNvCxnSpPr/>
          <p:nvPr userDrawn="1"/>
        </p:nvCxnSpPr>
        <p:spPr bwMode="black">
          <a:xfrm>
            <a:off x="12298392" y="367505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17,85 // 8,32"/>
          <p:cNvCxnSpPr/>
          <p:nvPr userDrawn="1"/>
        </p:nvCxnSpPr>
        <p:spPr bwMode="black">
          <a:xfrm>
            <a:off x="-455571" y="6433248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4,2 // 5,33"/>
          <p:cNvCxnSpPr/>
          <p:nvPr userDrawn="1"/>
        </p:nvCxnSpPr>
        <p:spPr bwMode="black">
          <a:xfrm>
            <a:off x="-462995" y="1511999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1,02 // 8,5"/>
          <p:cNvCxnSpPr/>
          <p:nvPr userDrawn="1"/>
        </p:nvCxnSpPr>
        <p:spPr bwMode="black">
          <a:xfrm>
            <a:off x="-446045" y="362743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534397231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/>
          <p:cNvSpPr/>
          <p:nvPr userDrawn="1"/>
        </p:nvSpPr>
        <p:spPr bwMode="black">
          <a:xfrm>
            <a:off x="0" y="0"/>
            <a:ext cx="12190451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>
              <a:lnSpc>
                <a:spcPct val="108000"/>
              </a:lnSpc>
              <a:spcAft>
                <a:spcPts val="1007"/>
              </a:spcAft>
            </a:pPr>
            <a:endParaRPr lang="en-US" sz="1999" dirty="0">
              <a:solidFill>
                <a:prstClr val="white"/>
              </a:solidFill>
            </a:endParaRPr>
          </a:p>
        </p:txBody>
      </p:sp>
      <p:pic>
        <p:nvPicPr>
          <p:cNvPr id="12" name="Grafik 1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" y="499"/>
            <a:ext cx="12191746" cy="6857001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 bwMode="white">
          <a:xfrm>
            <a:off x="395081" y="3848402"/>
            <a:ext cx="8928000" cy="1044000"/>
          </a:xfrm>
        </p:spPr>
        <p:txBody>
          <a:bodyPr/>
          <a:lstStyle>
            <a:lvl1pPr>
              <a:lnSpc>
                <a:spcPts val="3997"/>
              </a:lnSpc>
              <a:defRPr sz="2999" baseline="0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>Presentation title 30 </a:t>
            </a:r>
            <a:r>
              <a:rPr lang="en-US" noProof="0" dirty="0" err="1"/>
              <a:t>pt</a:t>
            </a:r>
            <a:r>
              <a:rPr lang="en-US" noProof="0" dirty="0"/>
              <a:t> on one line.</a:t>
            </a:r>
            <a:br>
              <a:rPr lang="en-US" noProof="0" dirty="0"/>
            </a:br>
            <a:r>
              <a:rPr lang="en-US" noProof="0" dirty="0"/>
              <a:t>On two lines possible.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 bwMode="white">
          <a:xfrm>
            <a:off x="395794" y="4932000"/>
            <a:ext cx="8928000" cy="756000"/>
          </a:xfrm>
        </p:spPr>
        <p:txBody>
          <a:bodyPr/>
          <a:lstStyle>
            <a:lvl1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 baseline="0">
                <a:solidFill>
                  <a:schemeClr val="bg1"/>
                </a:solidFill>
                <a:latin typeface="+mn-lt"/>
              </a:defRPr>
            </a:lvl1pPr>
            <a:lvl2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>
                <a:solidFill>
                  <a:schemeClr val="bg1"/>
                </a:solidFill>
                <a:latin typeface="+mn-lt"/>
              </a:defRPr>
            </a:lvl2pPr>
            <a:lvl3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>
                <a:solidFill>
                  <a:schemeClr val="bg1"/>
                </a:solidFill>
                <a:latin typeface="+mn-lt"/>
              </a:defRPr>
            </a:lvl3pPr>
            <a:lvl4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>
                <a:solidFill>
                  <a:schemeClr val="bg1"/>
                </a:solidFill>
                <a:latin typeface="+mn-lt"/>
              </a:defRPr>
            </a:lvl4pPr>
            <a:lvl5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>
                <a:solidFill>
                  <a:schemeClr val="bg1"/>
                </a:solidFill>
                <a:latin typeface="+mn-lt"/>
              </a:defRPr>
            </a:lvl5pPr>
            <a:lvl6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>
                <a:solidFill>
                  <a:schemeClr val="bg1"/>
                </a:solidFill>
                <a:latin typeface="+mn-lt"/>
              </a:defRPr>
            </a:lvl6pPr>
            <a:lvl7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>
                <a:solidFill>
                  <a:schemeClr val="bg1"/>
                </a:solidFill>
                <a:latin typeface="+mn-lt"/>
              </a:defRPr>
            </a:lvl7pPr>
            <a:lvl8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>
                <a:solidFill>
                  <a:schemeClr val="bg1"/>
                </a:solidFill>
                <a:latin typeface="+mn-lt"/>
              </a:defRPr>
            </a:lvl8pPr>
            <a:lvl9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>
                <a:solidFill>
                  <a:schemeClr val="bg1"/>
                </a:solidFill>
                <a:latin typeface="+mn-lt"/>
              </a:defRPr>
            </a:lvl9pPr>
          </a:lstStyle>
          <a:p>
            <a:pPr lvl="0"/>
            <a:r>
              <a:rPr lang="en-US" noProof="0" dirty="0"/>
              <a:t>Additional text for presentation 15 </a:t>
            </a:r>
            <a:r>
              <a:rPr lang="en-US" noProof="0" dirty="0" err="1"/>
              <a:t>pt</a:t>
            </a:r>
            <a:r>
              <a:rPr lang="en-US" noProof="0" dirty="0"/>
              <a:t> </a:t>
            </a:r>
            <a:br>
              <a:rPr lang="en-US" noProof="0" dirty="0"/>
            </a:br>
            <a:r>
              <a:rPr lang="en-US" noProof="0" dirty="0"/>
              <a:t>Speaker, department, place, date</a:t>
            </a:r>
          </a:p>
        </p:txBody>
      </p:sp>
      <p:sp>
        <p:nvSpPr>
          <p:cNvPr id="9" name="Bildplatzhalter 8"/>
          <p:cNvSpPr>
            <a:spLocks noGrp="1"/>
          </p:cNvSpPr>
          <p:nvPr>
            <p:ph type="pic" sz="quarter" idx="10" hasCustomPrompt="1"/>
          </p:nvPr>
        </p:nvSpPr>
        <p:spPr bwMode="gray">
          <a:xfrm>
            <a:off x="2" y="313201"/>
            <a:ext cx="12192000" cy="34056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7" name="Textplatzhalter 3"/>
          <p:cNvSpPr>
            <a:spLocks noGrp="1"/>
          </p:cNvSpPr>
          <p:nvPr>
            <p:ph type="body" sz="quarter" idx="17" hasCustomPrompt="1"/>
          </p:nvPr>
        </p:nvSpPr>
        <p:spPr>
          <a:xfrm>
            <a:off x="6969570" y="0"/>
            <a:ext cx="935513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8" name="Textplatzhalter 3"/>
          <p:cNvSpPr>
            <a:spLocks noGrp="1"/>
          </p:cNvSpPr>
          <p:nvPr>
            <p:ph type="body" sz="quarter" idx="18" hasCustomPrompt="1"/>
          </p:nvPr>
        </p:nvSpPr>
        <p:spPr>
          <a:xfrm>
            <a:off x="7980643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10" name="Textplatzhalter 3"/>
          <p:cNvSpPr>
            <a:spLocks noGrp="1"/>
          </p:cNvSpPr>
          <p:nvPr>
            <p:ph type="body" sz="quarter" idx="19" hasCustomPrompt="1"/>
          </p:nvPr>
        </p:nvSpPr>
        <p:spPr>
          <a:xfrm>
            <a:off x="9923631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pic>
        <p:nvPicPr>
          <p:cNvPr id="14" name="Entwurfsvorlagen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331307" y="-430988"/>
            <a:ext cx="1221702" cy="745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Folie Wechsel/Zurücksetzen/Textebenen"/>
          <p:cNvSpPr txBox="1"/>
          <p:nvPr userDrawn="1"/>
        </p:nvSpPr>
        <p:spPr>
          <a:xfrm rot="10800000" flipH="1" flipV="1">
            <a:off x="-2086913" y="1547999"/>
            <a:ext cx="1978969" cy="1980000"/>
          </a:xfrm>
          <a:prstGeom prst="rect">
            <a:avLst/>
          </a:prstGeom>
          <a:noFill/>
          <a:ln w="12700">
            <a:noFill/>
          </a:ln>
        </p:spPr>
        <p:txBody>
          <a:bodyPr vert="horz" wrap="square" lIns="0" tIns="0" rIns="0" bIns="0" rtlCol="0" anchor="t" anchorCtr="0">
            <a:noAutofit/>
          </a:bodyPr>
          <a:lstStyle>
            <a:defPPr>
              <a:defRPr lang="de-DE"/>
            </a:defPPr>
            <a:lvl1pPr marL="0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152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305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58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6112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640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916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069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222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999" dirty="0">
                <a:solidFill>
                  <a:srgbClr val="333333"/>
                </a:solidFill>
              </a:rPr>
              <a:t>Reset the slide back to its </a:t>
            </a:r>
          </a:p>
          <a:p>
            <a:pPr algn="r"/>
            <a:r>
              <a:rPr lang="en-US" sz="999" dirty="0">
                <a:solidFill>
                  <a:srgbClr val="333333"/>
                </a:solidFill>
              </a:rPr>
              <a:t>original form via menu bar:</a:t>
            </a:r>
          </a:p>
          <a:p>
            <a:pPr algn="r"/>
            <a:r>
              <a:rPr lang="en-US" sz="999" dirty="0">
                <a:solidFill>
                  <a:srgbClr val="333333"/>
                </a:solidFill>
              </a:rPr>
              <a:t>Home // Slides // Reset</a:t>
            </a:r>
          </a:p>
          <a:p>
            <a:pPr algn="r"/>
            <a:endParaRPr lang="en-US" sz="999" dirty="0">
              <a:solidFill>
                <a:srgbClr val="333333"/>
              </a:solidFill>
            </a:endParaRPr>
          </a:p>
          <a:p>
            <a:pPr algn="r"/>
            <a:r>
              <a:rPr lang="en-US" sz="999" dirty="0">
                <a:solidFill>
                  <a:srgbClr val="333333"/>
                </a:solidFill>
              </a:rPr>
              <a:t>Change the slide layout </a:t>
            </a:r>
          </a:p>
          <a:p>
            <a:pPr algn="r"/>
            <a:r>
              <a:rPr lang="en-US" sz="999" dirty="0">
                <a:solidFill>
                  <a:srgbClr val="333333"/>
                </a:solidFill>
              </a:rPr>
              <a:t>via menu bar:</a:t>
            </a:r>
          </a:p>
          <a:p>
            <a:pPr algn="r" defTabSz="913814">
              <a:defRPr/>
            </a:pPr>
            <a:r>
              <a:rPr lang="en-US" sz="999" dirty="0">
                <a:solidFill>
                  <a:srgbClr val="333333"/>
                </a:solidFill>
              </a:rPr>
              <a:t>Home // Slides // Layout</a:t>
            </a:r>
          </a:p>
          <a:p>
            <a:pPr algn="r" defTabSz="913814">
              <a:defRPr/>
            </a:pPr>
            <a:endParaRPr lang="en-US" sz="999" dirty="0">
              <a:solidFill>
                <a:srgbClr val="333333"/>
              </a:solidFill>
            </a:endParaRPr>
          </a:p>
          <a:p>
            <a:pPr algn="r" defTabSz="913814">
              <a:defRPr/>
            </a:pPr>
            <a:r>
              <a:rPr lang="en-US" sz="999" dirty="0">
                <a:solidFill>
                  <a:srgbClr val="333333"/>
                </a:solidFill>
              </a:rPr>
              <a:t>Change the text level</a:t>
            </a:r>
          </a:p>
          <a:p>
            <a:pPr algn="r" defTabSz="913814">
              <a:defRPr/>
            </a:pPr>
            <a:r>
              <a:rPr lang="en-US" sz="999" dirty="0">
                <a:solidFill>
                  <a:srgbClr val="333333"/>
                </a:solidFill>
              </a:rPr>
              <a:t>via menu bar: </a:t>
            </a:r>
            <a:br>
              <a:rPr lang="en-US" sz="999" dirty="0">
                <a:solidFill>
                  <a:srgbClr val="333333"/>
                </a:solidFill>
              </a:rPr>
            </a:br>
            <a:r>
              <a:rPr lang="en-US" sz="999" dirty="0">
                <a:solidFill>
                  <a:srgbClr val="333333"/>
                </a:solidFill>
              </a:rPr>
              <a:t>Home // Paragraph // Increase/</a:t>
            </a:r>
          </a:p>
          <a:p>
            <a:pPr algn="r" defTabSz="913814">
              <a:defRPr/>
            </a:pPr>
            <a:r>
              <a:rPr lang="en-US" sz="999" dirty="0">
                <a:solidFill>
                  <a:srgbClr val="333333"/>
                </a:solidFill>
              </a:rPr>
              <a:t>Decrease List Level</a:t>
            </a:r>
          </a:p>
        </p:txBody>
      </p:sp>
      <p:sp>
        <p:nvSpPr>
          <p:cNvPr id="19" name="Design wechsel"/>
          <p:cNvSpPr txBox="1"/>
          <p:nvPr userDrawn="1"/>
        </p:nvSpPr>
        <p:spPr>
          <a:xfrm rot="10800000" flipH="1" flipV="1">
            <a:off x="-2086913" y="403199"/>
            <a:ext cx="1978969" cy="900000"/>
          </a:xfrm>
          <a:prstGeom prst="rect">
            <a:avLst/>
          </a:prstGeom>
          <a:noFill/>
          <a:ln w="12700">
            <a:noFill/>
          </a:ln>
        </p:spPr>
        <p:txBody>
          <a:bodyPr vert="horz" wrap="square" lIns="0" tIns="0" rIns="0" bIns="0" rtlCol="0" anchor="t" anchorCtr="0">
            <a:no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999" dirty="0">
                <a:solidFill>
                  <a:srgbClr val="333333"/>
                </a:solidFill>
              </a:rPr>
              <a:t>Alternating between white and black slide layouts via menu bar: </a:t>
            </a:r>
            <a:br>
              <a:rPr lang="en-US" sz="999" dirty="0">
                <a:solidFill>
                  <a:srgbClr val="333333"/>
                </a:solidFill>
              </a:rPr>
            </a:br>
            <a:r>
              <a:rPr lang="en-US" sz="999" dirty="0">
                <a:solidFill>
                  <a:srgbClr val="333333"/>
                </a:solidFill>
              </a:rPr>
              <a:t>Design // Themes</a:t>
            </a:r>
          </a:p>
          <a:p>
            <a:pPr algn="r"/>
            <a:r>
              <a:rPr lang="en-US" sz="999" dirty="0">
                <a:solidFill>
                  <a:srgbClr val="333333"/>
                </a:solidFill>
              </a:rPr>
              <a:t>(Right click: </a:t>
            </a:r>
            <a:r>
              <a:rPr lang="en-US" sz="999" i="1" dirty="0">
                <a:solidFill>
                  <a:srgbClr val="333333"/>
                </a:solidFill>
              </a:rPr>
              <a:t>Apply to All Slides </a:t>
            </a:r>
            <a:r>
              <a:rPr lang="en-US" sz="999" dirty="0">
                <a:solidFill>
                  <a:srgbClr val="333333"/>
                </a:solidFill>
              </a:rPr>
              <a:t>or </a:t>
            </a:r>
            <a:br>
              <a:rPr lang="en-US" sz="999" dirty="0">
                <a:solidFill>
                  <a:srgbClr val="333333"/>
                </a:solidFill>
              </a:rPr>
            </a:br>
            <a:r>
              <a:rPr lang="en-US" sz="999" i="1" dirty="0">
                <a:solidFill>
                  <a:srgbClr val="333333"/>
                </a:solidFill>
              </a:rPr>
              <a:t>Apply to Selected Slide</a:t>
            </a:r>
            <a:r>
              <a:rPr lang="en-US" sz="999" dirty="0">
                <a:solidFill>
                  <a:srgbClr val="333333"/>
                </a:solidFill>
              </a:rPr>
              <a:t>)</a:t>
            </a:r>
          </a:p>
        </p:txBody>
      </p:sp>
      <p:pic>
        <p:nvPicPr>
          <p:cNvPr id="20" name="Listenebene erhöhen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44812" y="3563999"/>
            <a:ext cx="635207" cy="3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Listenebene verringern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44812" y="4031999"/>
            <a:ext cx="635207" cy="3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Text // Listenebene erhöhen"/>
          <p:cNvSpPr txBox="1"/>
          <p:nvPr userDrawn="1"/>
        </p:nvSpPr>
        <p:spPr>
          <a:xfrm>
            <a:off x="-1547194" y="3563999"/>
            <a:ext cx="719625" cy="324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 defTabSz="913814">
              <a:defRPr/>
            </a:pPr>
            <a:r>
              <a:rPr lang="en-US" sz="999" dirty="0">
                <a:solidFill>
                  <a:srgbClr val="333333"/>
                </a:solidFill>
              </a:rPr>
              <a:t>Increase</a:t>
            </a:r>
          </a:p>
          <a:p>
            <a:pPr algn="r" defTabSz="913814">
              <a:defRPr/>
            </a:pPr>
            <a:r>
              <a:rPr lang="en-US" sz="999" dirty="0">
                <a:solidFill>
                  <a:srgbClr val="333333"/>
                </a:solidFill>
              </a:rPr>
              <a:t>List Level</a:t>
            </a:r>
          </a:p>
        </p:txBody>
      </p:sp>
      <p:sp>
        <p:nvSpPr>
          <p:cNvPr id="23" name="Text // Listenebene verringern"/>
          <p:cNvSpPr txBox="1"/>
          <p:nvPr userDrawn="1"/>
        </p:nvSpPr>
        <p:spPr>
          <a:xfrm>
            <a:off x="-1547194" y="4031999"/>
            <a:ext cx="719625" cy="324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 defTabSz="913814">
              <a:defRPr/>
            </a:pPr>
            <a:r>
              <a:rPr lang="en-US" sz="999" dirty="0">
                <a:solidFill>
                  <a:srgbClr val="333333"/>
                </a:solidFill>
              </a:rPr>
              <a:t>Decrease </a:t>
            </a:r>
          </a:p>
          <a:p>
            <a:pPr algn="r" defTabSz="913814">
              <a:defRPr/>
            </a:pPr>
            <a:r>
              <a:rPr lang="en-US" sz="999" dirty="0">
                <a:solidFill>
                  <a:srgbClr val="333333"/>
                </a:solidFill>
              </a:rPr>
              <a:t>List Level</a:t>
            </a:r>
          </a:p>
        </p:txBody>
      </p:sp>
      <p:sp>
        <p:nvSpPr>
          <p:cNvPr id="24" name="Hilfslinien"/>
          <p:cNvSpPr txBox="1"/>
          <p:nvPr userDrawn="1"/>
        </p:nvSpPr>
        <p:spPr>
          <a:xfrm rot="10800000" flipH="1" flipV="1">
            <a:off x="432550" y="-468001"/>
            <a:ext cx="3288423" cy="360000"/>
          </a:xfrm>
          <a:prstGeom prst="rect">
            <a:avLst/>
          </a:prstGeom>
          <a:noFill/>
          <a:ln w="12700">
            <a:noFill/>
          </a:ln>
        </p:spPr>
        <p:txBody>
          <a:bodyPr vert="horz" wrap="square" lIns="0" tIns="0" rIns="0" bIns="0" rtlCol="0" anchor="b" anchorCtr="0">
            <a:noAutofit/>
          </a:bodyPr>
          <a:lstStyle>
            <a:defPPr>
              <a:defRPr lang="de-DE"/>
            </a:defPPr>
            <a:lvl1pPr marL="0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152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305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58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6112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640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916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069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222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042388">
              <a:defRPr/>
            </a:pPr>
            <a:r>
              <a:rPr lang="en-US" sz="999" dirty="0">
                <a:solidFill>
                  <a:srgbClr val="333333"/>
                </a:solidFill>
              </a:rPr>
              <a:t>Show guides via menu bar: View // Show // tick Guides</a:t>
            </a:r>
          </a:p>
        </p:txBody>
      </p:sp>
      <p:sp>
        <p:nvSpPr>
          <p:cNvPr id="25" name="Hilfslinien"/>
          <p:cNvSpPr txBox="1"/>
          <p:nvPr userDrawn="1"/>
        </p:nvSpPr>
        <p:spPr>
          <a:xfrm rot="10800000" flipH="1" flipV="1">
            <a:off x="7103587" y="-468000"/>
            <a:ext cx="4678083" cy="360000"/>
          </a:xfrm>
          <a:prstGeom prst="rect">
            <a:avLst/>
          </a:prstGeom>
          <a:noFill/>
          <a:ln w="12700">
            <a:noFill/>
          </a:ln>
        </p:spPr>
        <p:txBody>
          <a:bodyPr vert="horz" wrap="square" lIns="0" tIns="0" rIns="0" bIns="0" rtlCol="0" anchor="b" anchorCtr="0">
            <a:noAutofit/>
          </a:bodyPr>
          <a:lstStyle>
            <a:defPPr>
              <a:defRPr lang="de-DE"/>
            </a:defPPr>
            <a:lvl1pPr marL="0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152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305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58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6112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640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916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069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222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042388">
              <a:defRPr/>
            </a:pPr>
            <a:r>
              <a:rPr lang="en-US" sz="999" dirty="0">
                <a:solidFill>
                  <a:srgbClr val="333333"/>
                </a:solidFill>
              </a:rPr>
              <a:t>Reserved areas for stamps and icons</a:t>
            </a:r>
          </a:p>
        </p:txBody>
      </p:sp>
    </p:spTree>
    <p:extLst>
      <p:ext uri="{BB962C8B-B14F-4D97-AF65-F5344CB8AC3E}">
        <p14:creationId xmlns="" xmlns:p14="http://schemas.microsoft.com/office/powerpoint/2010/main" val="37243198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line //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95083" y="368300"/>
            <a:ext cx="11404800" cy="1008360"/>
          </a:xfrm>
        </p:spPr>
        <p:txBody>
          <a:bodyPr/>
          <a:lstStyle/>
          <a:p>
            <a:r>
              <a:rPr lang="en-US" noProof="0" dirty="0"/>
              <a:t>Headline on two lines in </a:t>
            </a:r>
            <a:r>
              <a:rPr lang="en-US" noProof="0" dirty="0" err="1"/>
              <a:t>CorpoA</a:t>
            </a:r>
            <a:r>
              <a:rPr lang="en-US" noProof="0" dirty="0"/>
              <a:t> (Headings) 30 pt. </a:t>
            </a:r>
            <a:br>
              <a:rPr lang="en-US" noProof="0" dirty="0"/>
            </a:br>
            <a:r>
              <a:rPr lang="en-US" noProof="0" dirty="0"/>
              <a:t>Lorem ipsum dolor sit </a:t>
            </a:r>
            <a:r>
              <a:rPr lang="en-US" noProof="0" dirty="0" err="1"/>
              <a:t>amet</a:t>
            </a:r>
            <a:r>
              <a:rPr lang="en-US" noProof="0" dirty="0"/>
              <a:t>.</a:t>
            </a:r>
            <a:endParaRPr lang="en-US" dirty="0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95081" y="151202"/>
            <a:ext cx="5505133" cy="220274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1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9pPr>
          </a:lstStyle>
          <a:p>
            <a:pPr lvl="0"/>
            <a:r>
              <a:rPr lang="en-US" noProof="0" dirty="0"/>
              <a:t>Optional chapter heading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170804_One Pager_Extra-heavy On-road positioning_v2.pptx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D1D1349-391B-44DC-865F-5996B3E40F26}" type="slidenum">
              <a:rPr lang="en-US" smtClean="0">
                <a:solidFill>
                  <a:prstClr val="black"/>
                </a:solidFill>
              </a:rPr>
              <a:pPr/>
              <a:t>‹Nº›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7" hasCustomPrompt="1"/>
          </p:nvPr>
        </p:nvSpPr>
        <p:spPr>
          <a:xfrm>
            <a:off x="6969570" y="0"/>
            <a:ext cx="935513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9" name="Textplatzhalter 3"/>
          <p:cNvSpPr>
            <a:spLocks noGrp="1"/>
          </p:cNvSpPr>
          <p:nvPr>
            <p:ph type="body" sz="quarter" idx="18" hasCustomPrompt="1"/>
          </p:nvPr>
        </p:nvSpPr>
        <p:spPr>
          <a:xfrm>
            <a:off x="7980643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10" name="Textplatzhalter 3"/>
          <p:cNvSpPr>
            <a:spLocks noGrp="1"/>
          </p:cNvSpPr>
          <p:nvPr>
            <p:ph type="body" sz="quarter" idx="19" hasCustomPrompt="1"/>
          </p:nvPr>
        </p:nvSpPr>
        <p:spPr>
          <a:xfrm>
            <a:off x="9923631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11" name="Bildplatzhalter 8"/>
          <p:cNvSpPr>
            <a:spLocks noGrp="1"/>
          </p:cNvSpPr>
          <p:nvPr>
            <p:ph type="pic" sz="quarter" idx="10" hasCustomPrompt="1"/>
          </p:nvPr>
        </p:nvSpPr>
        <p:spPr bwMode="gray">
          <a:xfrm>
            <a:off x="395795" y="1512000"/>
            <a:ext cx="5580000" cy="19440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13" name="Bildplatzhalter 8"/>
          <p:cNvSpPr>
            <a:spLocks noGrp="1"/>
          </p:cNvSpPr>
          <p:nvPr>
            <p:ph type="pic" sz="quarter" idx="25" hasCustomPrompt="1"/>
          </p:nvPr>
        </p:nvSpPr>
        <p:spPr bwMode="gray">
          <a:xfrm>
            <a:off x="6218238" y="1511300"/>
            <a:ext cx="5580000" cy="1944000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14" name="Textplatzhalt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6218238" y="3502801"/>
            <a:ext cx="5580000" cy="2923400"/>
          </a:xfrm>
        </p:spPr>
        <p:txBody>
          <a:bodyPr/>
          <a:lstStyle/>
          <a:p>
            <a:pPr lvl="0"/>
            <a:r>
              <a:rPr lang="en-US" dirty="0"/>
              <a:t>Insert text in </a:t>
            </a:r>
            <a:r>
              <a:rPr lang="en-US" noProof="0" dirty="0" err="1"/>
              <a:t>CorpoS</a:t>
            </a:r>
            <a:r>
              <a:rPr lang="en-US" noProof="0" dirty="0"/>
              <a:t> (Body), 20 pt. </a:t>
            </a:r>
            <a:r>
              <a:rPr lang="en-US" dirty="0"/>
              <a:t>// for bullets: Home // Paragraph// Increase List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</p:txBody>
      </p:sp>
      <p:sp>
        <p:nvSpPr>
          <p:cNvPr id="15" name="Textplatzhalter 13"/>
          <p:cNvSpPr>
            <a:spLocks noGrp="1"/>
          </p:cNvSpPr>
          <p:nvPr>
            <p:ph type="body" sz="quarter" idx="26" hasCustomPrompt="1"/>
          </p:nvPr>
        </p:nvSpPr>
        <p:spPr>
          <a:xfrm>
            <a:off x="395082" y="3502801"/>
            <a:ext cx="5580000" cy="2923400"/>
          </a:xfrm>
        </p:spPr>
        <p:txBody>
          <a:bodyPr/>
          <a:lstStyle/>
          <a:p>
            <a:pPr lvl="0"/>
            <a:r>
              <a:rPr lang="en-US" dirty="0"/>
              <a:t>Insert text in </a:t>
            </a:r>
            <a:r>
              <a:rPr lang="en-US" noProof="0" dirty="0" err="1"/>
              <a:t>CorpoS</a:t>
            </a:r>
            <a:r>
              <a:rPr lang="en-US" noProof="0" dirty="0"/>
              <a:t> (Body), 20 pt. </a:t>
            </a:r>
            <a:r>
              <a:rPr lang="en-US" dirty="0"/>
              <a:t>// for bullets: Home // Paragraph// Increase List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</p:txBody>
      </p:sp>
    </p:spTree>
    <p:extLst>
      <p:ext uri="{BB962C8B-B14F-4D97-AF65-F5344CB8AC3E}">
        <p14:creationId xmlns="" xmlns:p14="http://schemas.microsoft.com/office/powerpoint/2010/main" val="2374258827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Nur 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"/>
          <p:cNvSpPr>
            <a:spLocks noGrp="1"/>
          </p:cNvSpPr>
          <p:nvPr>
            <p:ph type="title" hasCustomPrompt="1"/>
          </p:nvPr>
        </p:nvSpPr>
        <p:spPr>
          <a:xfrm>
            <a:off x="395289" y="368300"/>
            <a:ext cx="11406187" cy="1008360"/>
          </a:xfrm>
        </p:spPr>
        <p:txBody>
          <a:bodyPr/>
          <a:lstStyle/>
          <a:p>
            <a:r>
              <a:rPr lang="en-GB" noProof="0" dirty="0"/>
              <a:t>Headline on two lines in CorpoA (Headings) 30 pt. </a:t>
            </a:r>
            <a:br>
              <a:rPr lang="en-GB" noProof="0" dirty="0"/>
            </a:br>
            <a:r>
              <a:rPr lang="en-GB" noProof="0" dirty="0"/>
              <a:t>Lorem ipsum </a:t>
            </a:r>
            <a:r>
              <a:rPr lang="en-GB" noProof="0" dirty="0" err="1"/>
              <a:t>dolor</a:t>
            </a:r>
            <a:r>
              <a:rPr lang="en-GB" noProof="0" dirty="0"/>
              <a:t> sit </a:t>
            </a:r>
            <a:r>
              <a:rPr lang="en-GB" noProof="0" dirty="0" err="1"/>
              <a:t>amet</a:t>
            </a:r>
            <a:r>
              <a:rPr lang="en-GB" noProof="0" dirty="0"/>
              <a:t>.</a:t>
            </a:r>
          </a:p>
        </p:txBody>
      </p:sp>
      <p:sp>
        <p:nvSpPr>
          <p:cNvPr id="12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95287" y="151202"/>
            <a:ext cx="5508000" cy="220274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200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200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200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200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200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200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200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200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200"/>
            </a:lvl9pPr>
          </a:lstStyle>
          <a:p>
            <a:pPr lvl="0"/>
            <a:r>
              <a:rPr lang="en-GB" noProof="0" dirty="0"/>
              <a:t>Optional chapter heading</a:t>
            </a:r>
          </a:p>
        </p:txBody>
      </p:sp>
      <p:sp>
        <p:nvSpPr>
          <p:cNvPr id="15" name="Textplatzhalter 3"/>
          <p:cNvSpPr>
            <a:spLocks noGrp="1"/>
          </p:cNvSpPr>
          <p:nvPr>
            <p:ph type="body" sz="quarter" idx="17" hasCustomPrompt="1"/>
          </p:nvPr>
        </p:nvSpPr>
        <p:spPr>
          <a:xfrm>
            <a:off x="6973200" y="0"/>
            <a:ext cx="936000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GB" noProof="0" dirty="0"/>
              <a:t>                                             </a:t>
            </a:r>
          </a:p>
        </p:txBody>
      </p:sp>
      <p:sp>
        <p:nvSpPr>
          <p:cNvPr id="16" name="Textplatzhalter 3"/>
          <p:cNvSpPr>
            <a:spLocks noGrp="1"/>
          </p:cNvSpPr>
          <p:nvPr>
            <p:ph type="body" sz="quarter" idx="18" hasCustomPrompt="1"/>
          </p:nvPr>
        </p:nvSpPr>
        <p:spPr>
          <a:xfrm>
            <a:off x="7984800" y="0"/>
            <a:ext cx="1872000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GB" noProof="0" dirty="0"/>
              <a:t>                                             </a:t>
            </a:r>
          </a:p>
        </p:txBody>
      </p:sp>
      <p:sp>
        <p:nvSpPr>
          <p:cNvPr id="17" name="Textplatzhalter 3"/>
          <p:cNvSpPr>
            <a:spLocks noGrp="1"/>
          </p:cNvSpPr>
          <p:nvPr>
            <p:ph type="body" sz="quarter" idx="19" hasCustomPrompt="1"/>
          </p:nvPr>
        </p:nvSpPr>
        <p:spPr>
          <a:xfrm>
            <a:off x="9928800" y="0"/>
            <a:ext cx="1872000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GB" noProof="0" dirty="0"/>
              <a:t>                                             </a:t>
            </a:r>
          </a:p>
        </p:txBody>
      </p:sp>
      <p:sp>
        <p:nvSpPr>
          <p:cNvPr id="9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46400" y="6552000"/>
            <a:ext cx="7848000" cy="306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r">
              <a:spcBef>
                <a:spcPts val="0"/>
              </a:spcBef>
              <a:buFont typeface="+mj-lt"/>
              <a:buNone/>
              <a:defRPr sz="1000" b="0" i="0">
                <a:solidFill>
                  <a:schemeClr val="tx1"/>
                </a:solidFill>
                <a:latin typeface="+mn-lt"/>
              </a:defRPr>
            </a:lvl1pPr>
            <a:lvl2pPr marL="0" indent="0" algn="r">
              <a:spcBef>
                <a:spcPts val="0"/>
              </a:spcBef>
              <a:defRPr sz="1000"/>
            </a:lvl2pPr>
            <a:lvl3pPr marL="0" indent="0" algn="r">
              <a:spcBef>
                <a:spcPts val="0"/>
              </a:spcBef>
              <a:defRPr sz="1000"/>
            </a:lvl3pPr>
            <a:lvl4pPr marL="0" indent="0" algn="r">
              <a:spcBef>
                <a:spcPts val="0"/>
              </a:spcBef>
              <a:defRPr sz="1000"/>
            </a:lvl4pPr>
            <a:lvl5pPr marL="0" indent="0" algn="r">
              <a:spcBef>
                <a:spcPts val="0"/>
              </a:spcBef>
              <a:defRPr sz="1000"/>
            </a:lvl5pPr>
            <a:lvl6pPr marL="0" indent="0" algn="r">
              <a:spcBef>
                <a:spcPts val="0"/>
              </a:spcBef>
              <a:defRPr sz="1000"/>
            </a:lvl6pPr>
            <a:lvl7pPr marL="0" indent="0" algn="r">
              <a:spcBef>
                <a:spcPts val="0"/>
              </a:spcBef>
              <a:defRPr sz="1000"/>
            </a:lvl7pPr>
            <a:lvl8pPr marL="0" indent="0" algn="r">
              <a:spcBef>
                <a:spcPts val="0"/>
              </a:spcBef>
              <a:defRPr sz="1000"/>
            </a:lvl8pPr>
            <a:lvl9pPr marL="0" indent="0" algn="r">
              <a:spcBef>
                <a:spcPts val="0"/>
              </a:spcBef>
              <a:defRPr sz="1000"/>
            </a:lvl9pPr>
          </a:lstStyle>
          <a:p>
            <a:r>
              <a:rPr lang="en-GB" noProof="0" dirty="0"/>
              <a:t>Presentation title in CorpoS (Body) 10 pt | Department | Date</a:t>
            </a:r>
          </a:p>
        </p:txBody>
      </p:sp>
      <p:sp>
        <p:nvSpPr>
          <p:cNvPr id="10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11484000" y="6552000"/>
            <a:ext cx="323999" cy="306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r">
              <a:spcBef>
                <a:spcPts val="0"/>
              </a:spcBef>
              <a:buFont typeface="+mj-lt"/>
              <a:buNone/>
              <a:defRPr sz="1000" b="0" i="0">
                <a:solidFill>
                  <a:schemeClr val="tx1"/>
                </a:solidFill>
                <a:latin typeface="+mn-lt"/>
              </a:defRPr>
            </a:lvl1pPr>
            <a:lvl2pPr marL="0" indent="0" algn="l">
              <a:spcBef>
                <a:spcPts val="0"/>
              </a:spcBef>
              <a:defRPr sz="1000"/>
            </a:lvl2pPr>
            <a:lvl3pPr marL="0" indent="0" algn="l">
              <a:spcBef>
                <a:spcPts val="0"/>
              </a:spcBef>
              <a:defRPr sz="1000"/>
            </a:lvl3pPr>
            <a:lvl4pPr marL="0" indent="0" algn="l">
              <a:spcBef>
                <a:spcPts val="0"/>
              </a:spcBef>
              <a:defRPr sz="1000"/>
            </a:lvl4pPr>
            <a:lvl5pPr marL="0" indent="0" algn="l">
              <a:spcBef>
                <a:spcPts val="0"/>
              </a:spcBef>
              <a:defRPr sz="1000"/>
            </a:lvl5pPr>
            <a:lvl6pPr marL="0" indent="0" algn="l">
              <a:spcBef>
                <a:spcPts val="0"/>
              </a:spcBef>
              <a:defRPr sz="1000"/>
            </a:lvl6pPr>
            <a:lvl7pPr marL="0" indent="0" algn="l">
              <a:spcBef>
                <a:spcPts val="0"/>
              </a:spcBef>
              <a:defRPr sz="1000"/>
            </a:lvl7pPr>
            <a:lvl8pPr marL="0" indent="0" algn="l">
              <a:spcBef>
                <a:spcPts val="0"/>
              </a:spcBef>
              <a:defRPr sz="1000"/>
            </a:lvl8pPr>
            <a:lvl9pPr marL="0" indent="0" algn="l">
              <a:spcBef>
                <a:spcPts val="0"/>
              </a:spcBef>
              <a:defRPr sz="1000"/>
            </a:lvl9pPr>
          </a:lstStyle>
          <a:p>
            <a:fld id="{AD1D1349-391B-44DC-865F-5996B3E40F26}" type="slidenum">
              <a:rPr lang="en-GB" smtClean="0"/>
              <a:pPr/>
              <a:t>‹Nº›</a:t>
            </a:fld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2150279257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ProdPres-EVF-Blan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="" xmlns:a16="http://schemas.microsoft.com/office/drawing/2014/main" id="{1671FA3B-C9B3-464B-8B37-C65CE946B39D}"/>
              </a:ext>
            </a:extLst>
          </p:cNvPr>
          <p:cNvSpPr/>
          <p:nvPr userDrawn="1"/>
        </p:nvSpPr>
        <p:spPr>
          <a:xfrm>
            <a:off x="-1" y="0"/>
            <a:ext cx="12193200" cy="6541200"/>
          </a:xfrm>
          <a:prstGeom prst="rect">
            <a:avLst/>
          </a:prstGeom>
          <a:gradFill>
            <a:gsLst>
              <a:gs pos="49000">
                <a:schemeClr val="accent6">
                  <a:alpha val="10000"/>
                </a:schemeClr>
              </a:gs>
              <a:gs pos="100000">
                <a:schemeClr val="accent6">
                  <a:alpha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 err="1">
              <a:solidFill>
                <a:srgbClr val="FFFFFF"/>
              </a:solidFill>
            </a:endParaRPr>
          </a:p>
        </p:txBody>
      </p:sp>
      <p:sp>
        <p:nvSpPr>
          <p:cNvPr id="4" name="Foliennummernplatzhalter 3">
            <a:extLst>
              <a:ext uri="{FF2B5EF4-FFF2-40B4-BE49-F238E27FC236}">
                <a16:creationId xmlns="" xmlns:a16="http://schemas.microsoft.com/office/drawing/2014/main" id="{D95A2457-27B1-4374-8F95-EEC9E538222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D1D1349-391B-44DC-865F-5996B3E40F26}" type="slidenum">
              <a:rPr lang="de-DE" smtClean="0"/>
              <a:pPr/>
              <a:t>‹Nº›</a:t>
            </a:fld>
            <a:endParaRPr lang="de-DE" dirty="0"/>
          </a:p>
        </p:txBody>
      </p:sp>
      <p:sp>
        <p:nvSpPr>
          <p:cNvPr id="6" name="Fußzeilenplatzhalter 4">
            <a:extLst>
              <a:ext uri="{FF2B5EF4-FFF2-40B4-BE49-F238E27FC236}">
                <a16:creationId xmlns="" xmlns:a16="http://schemas.microsoft.com/office/drawing/2014/main" id="{88554DFB-847B-4759-B088-42A619379B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black">
          <a:xfrm>
            <a:off x="2194702" y="6548759"/>
            <a:ext cx="8895055" cy="31749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r">
              <a:spcBef>
                <a:spcPts val="0"/>
              </a:spcBef>
              <a:buFont typeface="+mj-lt"/>
              <a:buNone/>
              <a:defRPr sz="1000" b="0" i="0">
                <a:solidFill>
                  <a:schemeClr val="tx1"/>
                </a:solidFill>
                <a:latin typeface="+mn-lt"/>
              </a:defRPr>
            </a:lvl1pPr>
            <a:lvl2pPr marL="0" indent="0" algn="r">
              <a:spcBef>
                <a:spcPts val="0"/>
              </a:spcBef>
              <a:defRPr sz="1000"/>
            </a:lvl2pPr>
            <a:lvl3pPr marL="0" indent="0" algn="r">
              <a:spcBef>
                <a:spcPts val="0"/>
              </a:spcBef>
              <a:defRPr sz="1000"/>
            </a:lvl3pPr>
            <a:lvl4pPr marL="0" indent="0" algn="r">
              <a:spcBef>
                <a:spcPts val="0"/>
              </a:spcBef>
              <a:defRPr sz="1000"/>
            </a:lvl4pPr>
            <a:lvl5pPr marL="0" indent="0" algn="r">
              <a:spcBef>
                <a:spcPts val="0"/>
              </a:spcBef>
              <a:defRPr sz="1000"/>
            </a:lvl5pPr>
            <a:lvl6pPr marL="0" indent="0" algn="r">
              <a:spcBef>
                <a:spcPts val="0"/>
              </a:spcBef>
              <a:defRPr sz="1000"/>
            </a:lvl6pPr>
            <a:lvl7pPr marL="0" indent="0" algn="r">
              <a:spcBef>
                <a:spcPts val="0"/>
              </a:spcBef>
              <a:defRPr sz="1000"/>
            </a:lvl7pPr>
            <a:lvl8pPr marL="0" indent="0" algn="r">
              <a:spcBef>
                <a:spcPts val="0"/>
              </a:spcBef>
              <a:defRPr sz="1000"/>
            </a:lvl8pPr>
            <a:lvl9pPr marL="0" indent="0" algn="r">
              <a:spcBef>
                <a:spcPts val="0"/>
              </a:spcBef>
              <a:defRPr sz="1000"/>
            </a:lvl9pPr>
          </a:lstStyle>
          <a:p>
            <a:r>
              <a:rPr lang="de-DE"/>
              <a:t>Mercedes-Benz Global Training - GTE 2019 Dresden | EQC</a:t>
            </a:r>
            <a:endParaRPr lang="de-DE" dirty="0"/>
          </a:p>
        </p:txBody>
      </p:sp>
    </p:spTree>
    <p:extLst>
      <p:ext uri="{BB962C8B-B14F-4D97-AF65-F5344CB8AC3E}">
        <p14:creationId xmlns="" xmlns:p14="http://schemas.microsoft.com/office/powerpoint/2010/main" val="3302774429"/>
      </p:ext>
    </p:extLst>
  </p:cSld>
  <p:clrMapOvr>
    <a:masterClrMapping/>
  </p:clrMapOvr>
  <p:transition spd="slow">
    <p:push dir="u"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Private Va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to 4" hidden="1"/>
          <p:cNvGraphicFramePr>
            <a:graphicFrameLocks noChangeAspect="1"/>
          </p:cNvGraphicFramePr>
          <p:nvPr userDrawn="1"/>
        </p:nvGraphicFramePr>
        <p:xfrm>
          <a:off x="1588" y="1588"/>
          <a:ext cx="1588" cy="1588"/>
        </p:xfrm>
        <a:graphic>
          <a:graphicData uri="http://schemas.openxmlformats.org/presentationml/2006/ole">
            <p:oleObj spid="_x0000_s6329" name="Diapositiva de think-cell" r:id="rId4" imgW="360" imgH="360" progId="">
              <p:embed/>
            </p:oleObj>
          </a:graphicData>
        </a:graphic>
      </p:graphicFrame>
      <p:sp>
        <p:nvSpPr>
          <p:cNvPr id="4" name="Rectángulo 3" hidden="1"/>
          <p:cNvSpPr/>
          <p:nvPr userDrawn="1">
            <p:custDataLst>
              <p:tags r:id="rId2"/>
            </p:custDataLst>
          </p:nvPr>
        </p:nvSpPr>
        <p:spPr bwMode="auto">
          <a:xfrm>
            <a:off x="0" y="0"/>
            <a:ext cx="158750" cy="158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3997"/>
              </a:lnSpc>
              <a:spcBef>
                <a:spcPct val="0"/>
              </a:spcBef>
              <a:spcAft>
                <a:spcPct val="0"/>
              </a:spcAft>
            </a:pPr>
            <a:endParaRPr lang="en-US" sz="2999" dirty="0" err="1">
              <a:solidFill>
                <a:srgbClr val="FFFFFF"/>
              </a:solidFill>
              <a:latin typeface="CorpoA" pitchFamily="2" charset="0"/>
              <a:sym typeface="CorpoA" pitchFamily="2" charset="0"/>
            </a:endParaRPr>
          </a:p>
        </p:txBody>
      </p:sp>
      <p:pic>
        <p:nvPicPr>
          <p:cNvPr id="22" name="Grafik 21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" y="499"/>
            <a:ext cx="12191747" cy="6857001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 bwMode="gray">
          <a:xfrm>
            <a:off x="395081" y="3848402"/>
            <a:ext cx="8928000" cy="1044000"/>
          </a:xfrm>
        </p:spPr>
        <p:txBody>
          <a:bodyPr/>
          <a:lstStyle>
            <a:lvl1pPr>
              <a:lnSpc>
                <a:spcPts val="3997"/>
              </a:lnSpc>
              <a:defRPr sz="2999"/>
            </a:lvl1pPr>
          </a:lstStyle>
          <a:p>
            <a:r>
              <a:rPr lang="en-US" noProof="0" dirty="0"/>
              <a:t>Presentation title 30 </a:t>
            </a:r>
            <a:r>
              <a:rPr lang="en-US" noProof="0" dirty="0" err="1"/>
              <a:t>pt</a:t>
            </a:r>
            <a:r>
              <a:rPr lang="en-US" noProof="0" dirty="0"/>
              <a:t> on one line.</a:t>
            </a:r>
            <a:br>
              <a:rPr lang="en-US" noProof="0" dirty="0"/>
            </a:br>
            <a:r>
              <a:rPr lang="en-US" noProof="0" dirty="0"/>
              <a:t>On two lines possible.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395794" y="4932000"/>
            <a:ext cx="8928000" cy="756000"/>
          </a:xfrm>
        </p:spPr>
        <p:txBody>
          <a:bodyPr/>
          <a:lstStyle>
            <a:lvl1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>
                <a:solidFill>
                  <a:schemeClr val="tx1"/>
                </a:solidFill>
                <a:latin typeface="+mn-lt"/>
              </a:defRPr>
            </a:lvl1pPr>
            <a:lvl2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>
                <a:solidFill>
                  <a:schemeClr val="tx1"/>
                </a:solidFill>
                <a:latin typeface="+mn-lt"/>
              </a:defRPr>
            </a:lvl2pPr>
            <a:lvl3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>
                <a:solidFill>
                  <a:schemeClr val="tx1"/>
                </a:solidFill>
                <a:latin typeface="+mn-lt"/>
              </a:defRPr>
            </a:lvl3pPr>
            <a:lvl4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>
                <a:solidFill>
                  <a:schemeClr val="tx1"/>
                </a:solidFill>
                <a:latin typeface="+mn-lt"/>
              </a:defRPr>
            </a:lvl4pPr>
            <a:lvl5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>
                <a:solidFill>
                  <a:schemeClr val="tx1"/>
                </a:solidFill>
                <a:latin typeface="+mn-lt"/>
              </a:defRPr>
            </a:lvl5pPr>
            <a:lvl6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>
                <a:solidFill>
                  <a:schemeClr val="tx1"/>
                </a:solidFill>
                <a:latin typeface="+mn-lt"/>
              </a:defRPr>
            </a:lvl6pPr>
            <a:lvl7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>
                <a:solidFill>
                  <a:schemeClr val="tx1"/>
                </a:solidFill>
                <a:latin typeface="+mn-lt"/>
              </a:defRPr>
            </a:lvl7pPr>
            <a:lvl8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>
                <a:solidFill>
                  <a:schemeClr val="tx1"/>
                </a:solidFill>
                <a:latin typeface="+mn-lt"/>
              </a:defRPr>
            </a:lvl8pPr>
            <a:lvl9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>
                <a:solidFill>
                  <a:schemeClr val="tx1"/>
                </a:solidFill>
                <a:latin typeface="+mn-lt"/>
              </a:defRPr>
            </a:lvl9pPr>
          </a:lstStyle>
          <a:p>
            <a:pPr lvl="0"/>
            <a:r>
              <a:rPr lang="en-US" noProof="0" dirty="0"/>
              <a:t>Additional text for presentation 15 </a:t>
            </a:r>
            <a:r>
              <a:rPr lang="en-US" noProof="0" dirty="0" err="1"/>
              <a:t>pt</a:t>
            </a:r>
            <a:r>
              <a:rPr lang="en-US" noProof="0" dirty="0"/>
              <a:t> </a:t>
            </a:r>
            <a:br>
              <a:rPr lang="en-US" noProof="0" dirty="0"/>
            </a:br>
            <a:r>
              <a:rPr lang="en-US" noProof="0" dirty="0"/>
              <a:t>Speaker, department, place, date</a:t>
            </a:r>
          </a:p>
        </p:txBody>
      </p:sp>
      <p:sp>
        <p:nvSpPr>
          <p:cNvPr id="9" name="Bildplatzhalter 8"/>
          <p:cNvSpPr>
            <a:spLocks noGrp="1"/>
          </p:cNvSpPr>
          <p:nvPr>
            <p:ph type="pic" sz="quarter" idx="10" hasCustomPrompt="1"/>
          </p:nvPr>
        </p:nvSpPr>
        <p:spPr bwMode="gray">
          <a:xfrm>
            <a:off x="2" y="313201"/>
            <a:ext cx="12192000" cy="3405600"/>
          </a:xfrm>
          <a:solidFill>
            <a:srgbClr val="9F0002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/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7" name="Textplatzhalter 3"/>
          <p:cNvSpPr>
            <a:spLocks noGrp="1"/>
          </p:cNvSpPr>
          <p:nvPr>
            <p:ph type="body" sz="quarter" idx="17" hasCustomPrompt="1"/>
          </p:nvPr>
        </p:nvSpPr>
        <p:spPr>
          <a:xfrm>
            <a:off x="6969570" y="0"/>
            <a:ext cx="935513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8" name="Textplatzhalter 3"/>
          <p:cNvSpPr>
            <a:spLocks noGrp="1"/>
          </p:cNvSpPr>
          <p:nvPr>
            <p:ph type="body" sz="quarter" idx="18" hasCustomPrompt="1"/>
          </p:nvPr>
        </p:nvSpPr>
        <p:spPr>
          <a:xfrm>
            <a:off x="7980643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10" name="Textplatzhalter 3"/>
          <p:cNvSpPr>
            <a:spLocks noGrp="1"/>
          </p:cNvSpPr>
          <p:nvPr>
            <p:ph type="body" sz="quarter" idx="19" hasCustomPrompt="1"/>
          </p:nvPr>
        </p:nvSpPr>
        <p:spPr>
          <a:xfrm>
            <a:off x="9923631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13" name="Folie Wechsel/Zurücksetzen/Textebenen"/>
          <p:cNvSpPr txBox="1"/>
          <p:nvPr userDrawn="1"/>
        </p:nvSpPr>
        <p:spPr>
          <a:xfrm rot="10800000" flipH="1" flipV="1">
            <a:off x="-2086913" y="1547999"/>
            <a:ext cx="1978969" cy="1980000"/>
          </a:xfrm>
          <a:prstGeom prst="rect">
            <a:avLst/>
          </a:prstGeom>
          <a:noFill/>
          <a:ln w="12700">
            <a:noFill/>
          </a:ln>
        </p:spPr>
        <p:txBody>
          <a:bodyPr vert="horz" wrap="square" lIns="0" tIns="0" rIns="0" bIns="0" rtlCol="0" anchor="t" anchorCtr="0">
            <a:noAutofit/>
          </a:bodyPr>
          <a:lstStyle>
            <a:defPPr>
              <a:defRPr lang="de-DE"/>
            </a:defPPr>
            <a:lvl1pPr marL="0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152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305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58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6112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640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916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069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222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999" dirty="0">
                <a:solidFill>
                  <a:srgbClr val="444444"/>
                </a:solidFill>
              </a:rPr>
              <a:t>Reset the slide back to its </a:t>
            </a:r>
          </a:p>
          <a:p>
            <a:pPr algn="r"/>
            <a:r>
              <a:rPr lang="en-US" sz="999" dirty="0">
                <a:solidFill>
                  <a:srgbClr val="444444"/>
                </a:solidFill>
              </a:rPr>
              <a:t>original form via menu bar:</a:t>
            </a:r>
          </a:p>
          <a:p>
            <a:pPr algn="r"/>
            <a:r>
              <a:rPr lang="en-US" sz="999" dirty="0">
                <a:solidFill>
                  <a:srgbClr val="444444"/>
                </a:solidFill>
              </a:rPr>
              <a:t>Home // Slides // Reset</a:t>
            </a:r>
          </a:p>
          <a:p>
            <a:pPr algn="r"/>
            <a:endParaRPr lang="en-US" sz="999" dirty="0">
              <a:solidFill>
                <a:srgbClr val="444444"/>
              </a:solidFill>
            </a:endParaRPr>
          </a:p>
          <a:p>
            <a:pPr algn="r"/>
            <a:r>
              <a:rPr lang="en-US" sz="999" dirty="0">
                <a:solidFill>
                  <a:srgbClr val="444444"/>
                </a:solidFill>
              </a:rPr>
              <a:t>Change the slide layout </a:t>
            </a:r>
          </a:p>
          <a:p>
            <a:pPr algn="r"/>
            <a:r>
              <a:rPr lang="en-US" sz="999" dirty="0">
                <a:solidFill>
                  <a:srgbClr val="444444"/>
                </a:solidFill>
              </a:rPr>
              <a:t>via menu bar:</a:t>
            </a:r>
          </a:p>
          <a:p>
            <a:pPr algn="r" defTabSz="913814">
              <a:defRPr/>
            </a:pPr>
            <a:r>
              <a:rPr lang="en-US" sz="999" dirty="0">
                <a:solidFill>
                  <a:srgbClr val="444444"/>
                </a:solidFill>
              </a:rPr>
              <a:t>Home // Slides // Layout</a:t>
            </a:r>
          </a:p>
          <a:p>
            <a:pPr algn="r" defTabSz="913814">
              <a:defRPr/>
            </a:pPr>
            <a:endParaRPr lang="en-US" sz="999" dirty="0">
              <a:solidFill>
                <a:srgbClr val="444444"/>
              </a:solidFill>
            </a:endParaRPr>
          </a:p>
          <a:p>
            <a:pPr algn="r" defTabSz="913814">
              <a:defRPr/>
            </a:pPr>
            <a:r>
              <a:rPr lang="en-US" sz="999" dirty="0">
                <a:solidFill>
                  <a:srgbClr val="444444"/>
                </a:solidFill>
              </a:rPr>
              <a:t>Change the text level</a:t>
            </a:r>
          </a:p>
          <a:p>
            <a:pPr algn="r" defTabSz="913814">
              <a:defRPr/>
            </a:pPr>
            <a:r>
              <a:rPr lang="en-US" sz="999" dirty="0">
                <a:solidFill>
                  <a:srgbClr val="444444"/>
                </a:solidFill>
              </a:rPr>
              <a:t>via menu bar: </a:t>
            </a:r>
            <a:br>
              <a:rPr lang="en-US" sz="999" dirty="0">
                <a:solidFill>
                  <a:srgbClr val="444444"/>
                </a:solidFill>
              </a:rPr>
            </a:br>
            <a:r>
              <a:rPr lang="en-US" sz="999" dirty="0">
                <a:solidFill>
                  <a:srgbClr val="444444"/>
                </a:solidFill>
              </a:rPr>
              <a:t>Home // Paragraph // Increase/</a:t>
            </a:r>
          </a:p>
          <a:p>
            <a:pPr algn="r" defTabSz="913814">
              <a:defRPr/>
            </a:pPr>
            <a:r>
              <a:rPr lang="en-US" sz="999" dirty="0">
                <a:solidFill>
                  <a:srgbClr val="444444"/>
                </a:solidFill>
              </a:rPr>
              <a:t>Decrease List Level</a:t>
            </a:r>
          </a:p>
        </p:txBody>
      </p:sp>
      <p:sp>
        <p:nvSpPr>
          <p:cNvPr id="14" name="Design wechsel"/>
          <p:cNvSpPr txBox="1"/>
          <p:nvPr userDrawn="1"/>
        </p:nvSpPr>
        <p:spPr>
          <a:xfrm rot="10800000" flipH="1" flipV="1">
            <a:off x="-2086913" y="403199"/>
            <a:ext cx="1978969" cy="900000"/>
          </a:xfrm>
          <a:prstGeom prst="rect">
            <a:avLst/>
          </a:prstGeom>
          <a:noFill/>
          <a:ln w="12700">
            <a:noFill/>
          </a:ln>
        </p:spPr>
        <p:txBody>
          <a:bodyPr vert="horz" wrap="square" lIns="0" tIns="0" rIns="0" bIns="0" rtlCol="0" anchor="t" anchorCtr="0">
            <a:no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999" dirty="0">
                <a:solidFill>
                  <a:srgbClr val="444444"/>
                </a:solidFill>
              </a:rPr>
              <a:t>Alternating between white and black slide layouts via menu bar: </a:t>
            </a:r>
            <a:br>
              <a:rPr lang="en-US" sz="999" dirty="0">
                <a:solidFill>
                  <a:srgbClr val="444444"/>
                </a:solidFill>
              </a:rPr>
            </a:br>
            <a:r>
              <a:rPr lang="en-US" sz="999" dirty="0">
                <a:solidFill>
                  <a:srgbClr val="444444"/>
                </a:solidFill>
              </a:rPr>
              <a:t>Design // Themes</a:t>
            </a:r>
          </a:p>
          <a:p>
            <a:pPr algn="r"/>
            <a:r>
              <a:rPr lang="en-US" sz="999" dirty="0">
                <a:solidFill>
                  <a:srgbClr val="444444"/>
                </a:solidFill>
              </a:rPr>
              <a:t>(Right click: </a:t>
            </a:r>
            <a:r>
              <a:rPr lang="en-US" sz="999" i="1" dirty="0">
                <a:solidFill>
                  <a:srgbClr val="444444"/>
                </a:solidFill>
              </a:rPr>
              <a:t>Apply to All Slides </a:t>
            </a:r>
            <a:r>
              <a:rPr lang="en-US" sz="999" dirty="0">
                <a:solidFill>
                  <a:srgbClr val="444444"/>
                </a:solidFill>
              </a:rPr>
              <a:t>or </a:t>
            </a:r>
            <a:br>
              <a:rPr lang="en-US" sz="999" dirty="0">
                <a:solidFill>
                  <a:srgbClr val="444444"/>
                </a:solidFill>
              </a:rPr>
            </a:br>
            <a:r>
              <a:rPr lang="en-US" sz="999" i="1" dirty="0">
                <a:solidFill>
                  <a:srgbClr val="444444"/>
                </a:solidFill>
              </a:rPr>
              <a:t>Apply to Selected Slide</a:t>
            </a:r>
            <a:r>
              <a:rPr lang="en-US" sz="999" dirty="0">
                <a:solidFill>
                  <a:srgbClr val="444444"/>
                </a:solidFill>
              </a:rPr>
              <a:t>)</a:t>
            </a:r>
          </a:p>
        </p:txBody>
      </p:sp>
      <p:pic>
        <p:nvPicPr>
          <p:cNvPr id="15" name="Listenebene erhöhen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44812" y="3563999"/>
            <a:ext cx="635207" cy="3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Listenebene verringern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44812" y="4031999"/>
            <a:ext cx="635207" cy="3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// Listenebene erhöhen"/>
          <p:cNvSpPr txBox="1"/>
          <p:nvPr userDrawn="1"/>
        </p:nvSpPr>
        <p:spPr>
          <a:xfrm>
            <a:off x="-1547194" y="3563999"/>
            <a:ext cx="719625" cy="324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 defTabSz="913814">
              <a:defRPr/>
            </a:pPr>
            <a:r>
              <a:rPr lang="en-US" sz="999" dirty="0">
                <a:solidFill>
                  <a:srgbClr val="444444"/>
                </a:solidFill>
              </a:rPr>
              <a:t>Increase</a:t>
            </a:r>
          </a:p>
          <a:p>
            <a:pPr algn="r" defTabSz="913814">
              <a:defRPr/>
            </a:pPr>
            <a:r>
              <a:rPr lang="en-US" sz="999" dirty="0">
                <a:solidFill>
                  <a:srgbClr val="444444"/>
                </a:solidFill>
              </a:rPr>
              <a:t>List Level</a:t>
            </a:r>
          </a:p>
        </p:txBody>
      </p:sp>
      <p:sp>
        <p:nvSpPr>
          <p:cNvPr id="18" name="Text // Listenebene verringern"/>
          <p:cNvSpPr txBox="1"/>
          <p:nvPr userDrawn="1"/>
        </p:nvSpPr>
        <p:spPr>
          <a:xfrm>
            <a:off x="-1547194" y="4031999"/>
            <a:ext cx="719625" cy="324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 defTabSz="913814">
              <a:defRPr/>
            </a:pPr>
            <a:r>
              <a:rPr lang="en-US" sz="999" dirty="0">
                <a:solidFill>
                  <a:srgbClr val="444444"/>
                </a:solidFill>
              </a:rPr>
              <a:t>Decrease </a:t>
            </a:r>
          </a:p>
          <a:p>
            <a:pPr algn="r" defTabSz="913814">
              <a:defRPr/>
            </a:pPr>
            <a:r>
              <a:rPr lang="en-US" sz="999" dirty="0">
                <a:solidFill>
                  <a:srgbClr val="444444"/>
                </a:solidFill>
              </a:rPr>
              <a:t>List Level</a:t>
            </a:r>
          </a:p>
        </p:txBody>
      </p:sp>
      <p:sp>
        <p:nvSpPr>
          <p:cNvPr id="19" name="Hilfslinien"/>
          <p:cNvSpPr txBox="1"/>
          <p:nvPr userDrawn="1"/>
        </p:nvSpPr>
        <p:spPr>
          <a:xfrm rot="10800000" flipH="1" flipV="1">
            <a:off x="432550" y="-468001"/>
            <a:ext cx="3288423" cy="360000"/>
          </a:xfrm>
          <a:prstGeom prst="rect">
            <a:avLst/>
          </a:prstGeom>
          <a:noFill/>
          <a:ln w="12700">
            <a:noFill/>
          </a:ln>
        </p:spPr>
        <p:txBody>
          <a:bodyPr vert="horz" wrap="square" lIns="0" tIns="0" rIns="0" bIns="0" rtlCol="0" anchor="b" anchorCtr="0">
            <a:noAutofit/>
          </a:bodyPr>
          <a:lstStyle>
            <a:defPPr>
              <a:defRPr lang="de-DE"/>
            </a:defPPr>
            <a:lvl1pPr marL="0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152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305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58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6112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640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916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069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222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042388">
              <a:defRPr/>
            </a:pPr>
            <a:r>
              <a:rPr lang="en-US" sz="999" dirty="0">
                <a:solidFill>
                  <a:srgbClr val="444444"/>
                </a:solidFill>
              </a:rPr>
              <a:t>Show guides via menu bar: View // Show // tick Guides</a:t>
            </a:r>
          </a:p>
        </p:txBody>
      </p:sp>
      <p:sp>
        <p:nvSpPr>
          <p:cNvPr id="20" name="Hilfslinien"/>
          <p:cNvSpPr txBox="1"/>
          <p:nvPr userDrawn="1"/>
        </p:nvSpPr>
        <p:spPr>
          <a:xfrm rot="10800000" flipH="1" flipV="1">
            <a:off x="7103588" y="-468000"/>
            <a:ext cx="4678083" cy="360000"/>
          </a:xfrm>
          <a:prstGeom prst="rect">
            <a:avLst/>
          </a:prstGeom>
          <a:noFill/>
          <a:ln w="12700">
            <a:noFill/>
          </a:ln>
        </p:spPr>
        <p:txBody>
          <a:bodyPr vert="horz" wrap="square" lIns="0" tIns="0" rIns="0" bIns="0" rtlCol="0" anchor="b" anchorCtr="0">
            <a:noAutofit/>
          </a:bodyPr>
          <a:lstStyle>
            <a:defPPr>
              <a:defRPr lang="de-DE"/>
            </a:defPPr>
            <a:lvl1pPr marL="0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152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305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58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6112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640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916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069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222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042388">
              <a:defRPr/>
            </a:pPr>
            <a:r>
              <a:rPr lang="en-US" sz="999" dirty="0">
                <a:solidFill>
                  <a:srgbClr val="444444"/>
                </a:solidFill>
              </a:rPr>
              <a:t>Reserved areas for stamps and icons</a:t>
            </a:r>
          </a:p>
        </p:txBody>
      </p:sp>
      <p:sp>
        <p:nvSpPr>
          <p:cNvPr id="21" name="Fußzeile"/>
          <p:cNvSpPr txBox="1"/>
          <p:nvPr userDrawn="1"/>
        </p:nvSpPr>
        <p:spPr>
          <a:xfrm rot="10800000" flipH="1" flipV="1">
            <a:off x="432549" y="6965999"/>
            <a:ext cx="10987903" cy="360000"/>
          </a:xfrm>
          <a:prstGeom prst="rect">
            <a:avLst/>
          </a:prstGeom>
          <a:noFill/>
          <a:ln w="12700">
            <a:noFill/>
          </a:ln>
        </p:spPr>
        <p:txBody>
          <a:bodyPr vert="horz" wrap="square" lIns="0" tIns="0" rIns="0" bIns="0" rtlCol="0" anchor="t" anchorCtr="0">
            <a:noAutofit/>
          </a:bodyPr>
          <a:lstStyle>
            <a:defPPr>
              <a:defRPr lang="de-DE"/>
            </a:defPPr>
            <a:lvl1pPr marL="0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152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305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58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6112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640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916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069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222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1042388">
              <a:defRPr/>
            </a:pPr>
            <a:r>
              <a:rPr lang="en-US" sz="999" dirty="0">
                <a:solidFill>
                  <a:srgbClr val="444444"/>
                </a:solidFill>
              </a:rPr>
              <a:t>Adjust footer (per slide or for several/all slides) via menu bar: Insert // Text // Header &amp; Footer</a:t>
            </a:r>
          </a:p>
        </p:txBody>
      </p:sp>
      <p:grpSp>
        <p:nvGrpSpPr>
          <p:cNvPr id="23" name="Gruppieren 22"/>
          <p:cNvGrpSpPr/>
          <p:nvPr userDrawn="1"/>
        </p:nvGrpSpPr>
        <p:grpSpPr>
          <a:xfrm>
            <a:off x="-1331307" y="-430988"/>
            <a:ext cx="1223363" cy="745124"/>
            <a:chOff x="-1331307" y="-430988"/>
            <a:chExt cx="1223363" cy="745124"/>
          </a:xfrm>
        </p:grpSpPr>
        <p:pic>
          <p:nvPicPr>
            <p:cNvPr id="24" name="Entwurfsvorlagen"/>
            <p:cNvPicPr>
              <a:picLocks noChangeAspect="1" noChangeArrowheads="1"/>
            </p:cNvPicPr>
            <p:nvPr userDrawn="1"/>
          </p:nvPicPr>
          <p:blipFill>
            <a:blip r:embed="rId8" cstate="email"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331307" y="-430988"/>
              <a:ext cx="1221702" cy="745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Picture 3"/>
            <p:cNvPicPr>
              <a:picLocks noChangeAspect="1" noChangeArrowheads="1"/>
            </p:cNvPicPr>
            <p:nvPr userDrawn="1"/>
          </p:nvPicPr>
          <p:blipFill rotWithShape="1">
            <a:blip r:embed="rId9" cstate="email"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1331307" y="-171400"/>
              <a:ext cx="1223363" cy="4855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="" xmlns:p14="http://schemas.microsoft.com/office/powerpoint/2010/main" val="3033865443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Commercial Va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to 4" hidden="1"/>
          <p:cNvGraphicFramePr>
            <a:graphicFrameLocks noChangeAspect="1"/>
          </p:cNvGraphicFramePr>
          <p:nvPr userDrawn="1"/>
        </p:nvGraphicFramePr>
        <p:xfrm>
          <a:off x="1588" y="1588"/>
          <a:ext cx="1588" cy="1588"/>
        </p:xfrm>
        <a:graphic>
          <a:graphicData uri="http://schemas.openxmlformats.org/presentationml/2006/ole">
            <p:oleObj spid="_x0000_s7353" name="Diapositiva de think-cell" r:id="rId4" imgW="360" imgH="360" progId="">
              <p:embed/>
            </p:oleObj>
          </a:graphicData>
        </a:graphic>
      </p:graphicFrame>
      <p:sp>
        <p:nvSpPr>
          <p:cNvPr id="4" name="Rectángulo 3" hidden="1"/>
          <p:cNvSpPr/>
          <p:nvPr userDrawn="1">
            <p:custDataLst>
              <p:tags r:id="rId2"/>
            </p:custDataLst>
          </p:nvPr>
        </p:nvSpPr>
        <p:spPr bwMode="auto">
          <a:xfrm>
            <a:off x="0" y="0"/>
            <a:ext cx="158750" cy="158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3997"/>
              </a:lnSpc>
              <a:spcBef>
                <a:spcPct val="0"/>
              </a:spcBef>
              <a:spcAft>
                <a:spcPct val="0"/>
              </a:spcAft>
            </a:pPr>
            <a:endParaRPr lang="en-US" sz="2999" dirty="0" err="1">
              <a:solidFill>
                <a:srgbClr val="FFFFFF"/>
              </a:solidFill>
              <a:latin typeface="CorpoA" pitchFamily="2" charset="0"/>
              <a:sym typeface="CorpoA" pitchFamily="2" charset="0"/>
            </a:endParaRPr>
          </a:p>
        </p:txBody>
      </p:sp>
      <p:pic>
        <p:nvPicPr>
          <p:cNvPr id="22" name="Grafik 21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" y="499"/>
            <a:ext cx="12191746" cy="6857001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 bwMode="gray">
          <a:xfrm>
            <a:off x="395081" y="3848402"/>
            <a:ext cx="8928000" cy="1044000"/>
          </a:xfrm>
        </p:spPr>
        <p:txBody>
          <a:bodyPr/>
          <a:lstStyle>
            <a:lvl1pPr>
              <a:lnSpc>
                <a:spcPts val="3997"/>
              </a:lnSpc>
              <a:defRPr sz="2999"/>
            </a:lvl1pPr>
          </a:lstStyle>
          <a:p>
            <a:r>
              <a:rPr lang="en-US" noProof="0" dirty="0"/>
              <a:t>Presentation title 30 </a:t>
            </a:r>
            <a:r>
              <a:rPr lang="en-US" noProof="0" dirty="0" err="1"/>
              <a:t>pt</a:t>
            </a:r>
            <a:r>
              <a:rPr lang="en-US" noProof="0" dirty="0"/>
              <a:t> on one line.</a:t>
            </a:r>
            <a:br>
              <a:rPr lang="en-US" noProof="0" dirty="0"/>
            </a:br>
            <a:r>
              <a:rPr lang="en-US" noProof="0" dirty="0"/>
              <a:t>On two lines possible.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395794" y="4932000"/>
            <a:ext cx="8928000" cy="756000"/>
          </a:xfrm>
        </p:spPr>
        <p:txBody>
          <a:bodyPr/>
          <a:lstStyle>
            <a:lvl1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>
                <a:solidFill>
                  <a:schemeClr val="tx1"/>
                </a:solidFill>
                <a:latin typeface="+mn-lt"/>
              </a:defRPr>
            </a:lvl1pPr>
            <a:lvl2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>
                <a:solidFill>
                  <a:schemeClr val="tx1"/>
                </a:solidFill>
                <a:latin typeface="+mn-lt"/>
              </a:defRPr>
            </a:lvl2pPr>
            <a:lvl3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>
                <a:solidFill>
                  <a:schemeClr val="tx1"/>
                </a:solidFill>
                <a:latin typeface="+mn-lt"/>
              </a:defRPr>
            </a:lvl3pPr>
            <a:lvl4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>
                <a:solidFill>
                  <a:schemeClr val="tx1"/>
                </a:solidFill>
                <a:latin typeface="+mn-lt"/>
              </a:defRPr>
            </a:lvl4pPr>
            <a:lvl5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>
                <a:solidFill>
                  <a:schemeClr val="tx1"/>
                </a:solidFill>
                <a:latin typeface="+mn-lt"/>
              </a:defRPr>
            </a:lvl5pPr>
            <a:lvl6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>
                <a:solidFill>
                  <a:schemeClr val="tx1"/>
                </a:solidFill>
                <a:latin typeface="+mn-lt"/>
              </a:defRPr>
            </a:lvl6pPr>
            <a:lvl7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>
                <a:solidFill>
                  <a:schemeClr val="tx1"/>
                </a:solidFill>
                <a:latin typeface="+mn-lt"/>
              </a:defRPr>
            </a:lvl7pPr>
            <a:lvl8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>
                <a:solidFill>
                  <a:schemeClr val="tx1"/>
                </a:solidFill>
                <a:latin typeface="+mn-lt"/>
              </a:defRPr>
            </a:lvl8pPr>
            <a:lvl9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>
                <a:solidFill>
                  <a:schemeClr val="tx1"/>
                </a:solidFill>
                <a:latin typeface="+mn-lt"/>
              </a:defRPr>
            </a:lvl9pPr>
          </a:lstStyle>
          <a:p>
            <a:pPr lvl="0"/>
            <a:r>
              <a:rPr lang="en-US" noProof="0" dirty="0"/>
              <a:t>Additional text for presentation 15 </a:t>
            </a:r>
            <a:r>
              <a:rPr lang="en-US" noProof="0" dirty="0" err="1"/>
              <a:t>pt</a:t>
            </a:r>
            <a:r>
              <a:rPr lang="en-US" noProof="0" dirty="0"/>
              <a:t> </a:t>
            </a:r>
            <a:br>
              <a:rPr lang="en-US" noProof="0" dirty="0"/>
            </a:br>
            <a:r>
              <a:rPr lang="en-US" noProof="0" dirty="0"/>
              <a:t>Speaker, department, place, date</a:t>
            </a:r>
          </a:p>
        </p:txBody>
      </p:sp>
      <p:sp>
        <p:nvSpPr>
          <p:cNvPr id="9" name="Bildplatzhalter 8"/>
          <p:cNvSpPr>
            <a:spLocks noGrp="1"/>
          </p:cNvSpPr>
          <p:nvPr>
            <p:ph type="pic" sz="quarter" idx="10" hasCustomPrompt="1"/>
          </p:nvPr>
        </p:nvSpPr>
        <p:spPr bwMode="gray">
          <a:xfrm>
            <a:off x="2" y="313201"/>
            <a:ext cx="12192000" cy="3405600"/>
          </a:xfrm>
          <a:solidFill>
            <a:srgbClr val="9F0002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/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7" name="Textplatzhalter 3"/>
          <p:cNvSpPr>
            <a:spLocks noGrp="1"/>
          </p:cNvSpPr>
          <p:nvPr>
            <p:ph type="body" sz="quarter" idx="17" hasCustomPrompt="1"/>
          </p:nvPr>
        </p:nvSpPr>
        <p:spPr>
          <a:xfrm>
            <a:off x="6969570" y="0"/>
            <a:ext cx="935513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8" name="Textplatzhalter 3"/>
          <p:cNvSpPr>
            <a:spLocks noGrp="1"/>
          </p:cNvSpPr>
          <p:nvPr>
            <p:ph type="body" sz="quarter" idx="18" hasCustomPrompt="1"/>
          </p:nvPr>
        </p:nvSpPr>
        <p:spPr>
          <a:xfrm>
            <a:off x="7980643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10" name="Textplatzhalter 3"/>
          <p:cNvSpPr>
            <a:spLocks noGrp="1"/>
          </p:cNvSpPr>
          <p:nvPr>
            <p:ph type="body" sz="quarter" idx="19" hasCustomPrompt="1"/>
          </p:nvPr>
        </p:nvSpPr>
        <p:spPr>
          <a:xfrm>
            <a:off x="9923631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13" name="Folie Wechsel/Zurücksetzen/Textebenen"/>
          <p:cNvSpPr txBox="1"/>
          <p:nvPr userDrawn="1"/>
        </p:nvSpPr>
        <p:spPr>
          <a:xfrm rot="10800000" flipH="1" flipV="1">
            <a:off x="-2086913" y="1547999"/>
            <a:ext cx="1978969" cy="1980000"/>
          </a:xfrm>
          <a:prstGeom prst="rect">
            <a:avLst/>
          </a:prstGeom>
          <a:noFill/>
          <a:ln w="12700">
            <a:noFill/>
          </a:ln>
        </p:spPr>
        <p:txBody>
          <a:bodyPr vert="horz" wrap="square" lIns="0" tIns="0" rIns="0" bIns="0" rtlCol="0" anchor="t" anchorCtr="0">
            <a:noAutofit/>
          </a:bodyPr>
          <a:lstStyle>
            <a:defPPr>
              <a:defRPr lang="de-DE"/>
            </a:defPPr>
            <a:lvl1pPr marL="0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152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305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58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6112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640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916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069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222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999" dirty="0">
                <a:solidFill>
                  <a:srgbClr val="444444"/>
                </a:solidFill>
              </a:rPr>
              <a:t>Reset the slide back to its </a:t>
            </a:r>
          </a:p>
          <a:p>
            <a:pPr algn="r"/>
            <a:r>
              <a:rPr lang="en-US" sz="999" dirty="0">
                <a:solidFill>
                  <a:srgbClr val="444444"/>
                </a:solidFill>
              </a:rPr>
              <a:t>original form via menu bar:</a:t>
            </a:r>
          </a:p>
          <a:p>
            <a:pPr algn="r"/>
            <a:r>
              <a:rPr lang="en-US" sz="999" dirty="0">
                <a:solidFill>
                  <a:srgbClr val="444444"/>
                </a:solidFill>
              </a:rPr>
              <a:t>Home // Slides // Reset</a:t>
            </a:r>
          </a:p>
          <a:p>
            <a:pPr algn="r"/>
            <a:endParaRPr lang="en-US" sz="999" dirty="0">
              <a:solidFill>
                <a:srgbClr val="444444"/>
              </a:solidFill>
            </a:endParaRPr>
          </a:p>
          <a:p>
            <a:pPr algn="r"/>
            <a:r>
              <a:rPr lang="en-US" sz="999" dirty="0">
                <a:solidFill>
                  <a:srgbClr val="444444"/>
                </a:solidFill>
              </a:rPr>
              <a:t>Change the slide layout </a:t>
            </a:r>
          </a:p>
          <a:p>
            <a:pPr algn="r"/>
            <a:r>
              <a:rPr lang="en-US" sz="999" dirty="0">
                <a:solidFill>
                  <a:srgbClr val="444444"/>
                </a:solidFill>
              </a:rPr>
              <a:t>via menu bar:</a:t>
            </a:r>
          </a:p>
          <a:p>
            <a:pPr algn="r" defTabSz="913814">
              <a:defRPr/>
            </a:pPr>
            <a:r>
              <a:rPr lang="en-US" sz="999" dirty="0">
                <a:solidFill>
                  <a:srgbClr val="444444"/>
                </a:solidFill>
              </a:rPr>
              <a:t>Home // Slides // Layout</a:t>
            </a:r>
          </a:p>
          <a:p>
            <a:pPr algn="r" defTabSz="913814">
              <a:defRPr/>
            </a:pPr>
            <a:endParaRPr lang="en-US" sz="999" dirty="0">
              <a:solidFill>
                <a:srgbClr val="444444"/>
              </a:solidFill>
            </a:endParaRPr>
          </a:p>
          <a:p>
            <a:pPr algn="r" defTabSz="913814">
              <a:defRPr/>
            </a:pPr>
            <a:r>
              <a:rPr lang="en-US" sz="999" dirty="0">
                <a:solidFill>
                  <a:srgbClr val="444444"/>
                </a:solidFill>
              </a:rPr>
              <a:t>Change the text level</a:t>
            </a:r>
          </a:p>
          <a:p>
            <a:pPr algn="r" defTabSz="913814">
              <a:defRPr/>
            </a:pPr>
            <a:r>
              <a:rPr lang="en-US" sz="999" dirty="0">
                <a:solidFill>
                  <a:srgbClr val="444444"/>
                </a:solidFill>
              </a:rPr>
              <a:t>via menu bar: </a:t>
            </a:r>
            <a:br>
              <a:rPr lang="en-US" sz="999" dirty="0">
                <a:solidFill>
                  <a:srgbClr val="444444"/>
                </a:solidFill>
              </a:rPr>
            </a:br>
            <a:r>
              <a:rPr lang="en-US" sz="999" dirty="0">
                <a:solidFill>
                  <a:srgbClr val="444444"/>
                </a:solidFill>
              </a:rPr>
              <a:t>Home // Paragraph // Increase/</a:t>
            </a:r>
          </a:p>
          <a:p>
            <a:pPr algn="r" defTabSz="913814">
              <a:defRPr/>
            </a:pPr>
            <a:r>
              <a:rPr lang="en-US" sz="999" dirty="0">
                <a:solidFill>
                  <a:srgbClr val="444444"/>
                </a:solidFill>
              </a:rPr>
              <a:t>Decrease List Level</a:t>
            </a:r>
          </a:p>
        </p:txBody>
      </p:sp>
      <p:sp>
        <p:nvSpPr>
          <p:cNvPr id="14" name="Design wechsel"/>
          <p:cNvSpPr txBox="1"/>
          <p:nvPr userDrawn="1"/>
        </p:nvSpPr>
        <p:spPr>
          <a:xfrm rot="10800000" flipH="1" flipV="1">
            <a:off x="-2086913" y="403199"/>
            <a:ext cx="1978969" cy="900000"/>
          </a:xfrm>
          <a:prstGeom prst="rect">
            <a:avLst/>
          </a:prstGeom>
          <a:noFill/>
          <a:ln w="12700">
            <a:noFill/>
          </a:ln>
        </p:spPr>
        <p:txBody>
          <a:bodyPr vert="horz" wrap="square" lIns="0" tIns="0" rIns="0" bIns="0" rtlCol="0" anchor="t" anchorCtr="0">
            <a:no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999" dirty="0">
                <a:solidFill>
                  <a:srgbClr val="444444"/>
                </a:solidFill>
              </a:rPr>
              <a:t>Alternating between white and black slide layouts via menu bar: </a:t>
            </a:r>
            <a:br>
              <a:rPr lang="en-US" sz="999" dirty="0">
                <a:solidFill>
                  <a:srgbClr val="444444"/>
                </a:solidFill>
              </a:rPr>
            </a:br>
            <a:r>
              <a:rPr lang="en-US" sz="999" dirty="0">
                <a:solidFill>
                  <a:srgbClr val="444444"/>
                </a:solidFill>
              </a:rPr>
              <a:t>Design // Themes</a:t>
            </a:r>
          </a:p>
          <a:p>
            <a:pPr algn="r"/>
            <a:r>
              <a:rPr lang="en-US" sz="999" dirty="0">
                <a:solidFill>
                  <a:srgbClr val="444444"/>
                </a:solidFill>
              </a:rPr>
              <a:t>(Right click: </a:t>
            </a:r>
            <a:r>
              <a:rPr lang="en-US" sz="999" i="1" dirty="0">
                <a:solidFill>
                  <a:srgbClr val="444444"/>
                </a:solidFill>
              </a:rPr>
              <a:t>Apply to All Slides </a:t>
            </a:r>
            <a:r>
              <a:rPr lang="en-US" sz="999" dirty="0">
                <a:solidFill>
                  <a:srgbClr val="444444"/>
                </a:solidFill>
              </a:rPr>
              <a:t>or </a:t>
            </a:r>
            <a:br>
              <a:rPr lang="en-US" sz="999" dirty="0">
                <a:solidFill>
                  <a:srgbClr val="444444"/>
                </a:solidFill>
              </a:rPr>
            </a:br>
            <a:r>
              <a:rPr lang="en-US" sz="999" i="1" dirty="0">
                <a:solidFill>
                  <a:srgbClr val="444444"/>
                </a:solidFill>
              </a:rPr>
              <a:t>Apply to Selected Slide</a:t>
            </a:r>
            <a:r>
              <a:rPr lang="en-US" sz="999" dirty="0">
                <a:solidFill>
                  <a:srgbClr val="444444"/>
                </a:solidFill>
              </a:rPr>
              <a:t>)</a:t>
            </a:r>
          </a:p>
        </p:txBody>
      </p:sp>
      <p:pic>
        <p:nvPicPr>
          <p:cNvPr id="15" name="Listenebene erhöhen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44812" y="3563999"/>
            <a:ext cx="635207" cy="3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Listenebene verringern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44812" y="4031999"/>
            <a:ext cx="635207" cy="3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// Listenebene erhöhen"/>
          <p:cNvSpPr txBox="1"/>
          <p:nvPr userDrawn="1"/>
        </p:nvSpPr>
        <p:spPr>
          <a:xfrm>
            <a:off x="-1547194" y="3563999"/>
            <a:ext cx="719625" cy="324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 defTabSz="913814">
              <a:defRPr/>
            </a:pPr>
            <a:r>
              <a:rPr lang="en-US" sz="999" dirty="0">
                <a:solidFill>
                  <a:srgbClr val="444444"/>
                </a:solidFill>
              </a:rPr>
              <a:t>Increase</a:t>
            </a:r>
          </a:p>
          <a:p>
            <a:pPr algn="r" defTabSz="913814">
              <a:defRPr/>
            </a:pPr>
            <a:r>
              <a:rPr lang="en-US" sz="999" dirty="0">
                <a:solidFill>
                  <a:srgbClr val="444444"/>
                </a:solidFill>
              </a:rPr>
              <a:t>List Level</a:t>
            </a:r>
          </a:p>
        </p:txBody>
      </p:sp>
      <p:sp>
        <p:nvSpPr>
          <p:cNvPr id="18" name="Text // Listenebene verringern"/>
          <p:cNvSpPr txBox="1"/>
          <p:nvPr userDrawn="1"/>
        </p:nvSpPr>
        <p:spPr>
          <a:xfrm>
            <a:off x="-1547194" y="4031999"/>
            <a:ext cx="719625" cy="324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 defTabSz="913814">
              <a:defRPr/>
            </a:pPr>
            <a:r>
              <a:rPr lang="en-US" sz="999" dirty="0">
                <a:solidFill>
                  <a:srgbClr val="444444"/>
                </a:solidFill>
              </a:rPr>
              <a:t>Decrease </a:t>
            </a:r>
          </a:p>
          <a:p>
            <a:pPr algn="r" defTabSz="913814">
              <a:defRPr/>
            </a:pPr>
            <a:r>
              <a:rPr lang="en-US" sz="999" dirty="0">
                <a:solidFill>
                  <a:srgbClr val="444444"/>
                </a:solidFill>
              </a:rPr>
              <a:t>List Level</a:t>
            </a:r>
          </a:p>
        </p:txBody>
      </p:sp>
      <p:sp>
        <p:nvSpPr>
          <p:cNvPr id="19" name="Hilfslinien"/>
          <p:cNvSpPr txBox="1"/>
          <p:nvPr userDrawn="1"/>
        </p:nvSpPr>
        <p:spPr>
          <a:xfrm rot="10800000" flipH="1" flipV="1">
            <a:off x="432550" y="-468001"/>
            <a:ext cx="3288423" cy="360000"/>
          </a:xfrm>
          <a:prstGeom prst="rect">
            <a:avLst/>
          </a:prstGeom>
          <a:noFill/>
          <a:ln w="12700">
            <a:noFill/>
          </a:ln>
        </p:spPr>
        <p:txBody>
          <a:bodyPr vert="horz" wrap="square" lIns="0" tIns="0" rIns="0" bIns="0" rtlCol="0" anchor="b" anchorCtr="0">
            <a:noAutofit/>
          </a:bodyPr>
          <a:lstStyle>
            <a:defPPr>
              <a:defRPr lang="de-DE"/>
            </a:defPPr>
            <a:lvl1pPr marL="0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152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305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58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6112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640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916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069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222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042388">
              <a:defRPr/>
            </a:pPr>
            <a:r>
              <a:rPr lang="en-US" sz="999" dirty="0">
                <a:solidFill>
                  <a:srgbClr val="444444"/>
                </a:solidFill>
              </a:rPr>
              <a:t>Show guides via menu bar: View // Show // tick Guides</a:t>
            </a:r>
          </a:p>
        </p:txBody>
      </p:sp>
      <p:sp>
        <p:nvSpPr>
          <p:cNvPr id="20" name="Hilfslinien"/>
          <p:cNvSpPr txBox="1"/>
          <p:nvPr userDrawn="1"/>
        </p:nvSpPr>
        <p:spPr>
          <a:xfrm rot="10800000" flipH="1" flipV="1">
            <a:off x="7103588" y="-468000"/>
            <a:ext cx="4678083" cy="360000"/>
          </a:xfrm>
          <a:prstGeom prst="rect">
            <a:avLst/>
          </a:prstGeom>
          <a:noFill/>
          <a:ln w="12700">
            <a:noFill/>
          </a:ln>
        </p:spPr>
        <p:txBody>
          <a:bodyPr vert="horz" wrap="square" lIns="0" tIns="0" rIns="0" bIns="0" rtlCol="0" anchor="b" anchorCtr="0">
            <a:noAutofit/>
          </a:bodyPr>
          <a:lstStyle>
            <a:defPPr>
              <a:defRPr lang="de-DE"/>
            </a:defPPr>
            <a:lvl1pPr marL="0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152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305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58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6112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640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916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069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222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042388">
              <a:defRPr/>
            </a:pPr>
            <a:r>
              <a:rPr lang="en-US" sz="999" dirty="0">
                <a:solidFill>
                  <a:srgbClr val="444444"/>
                </a:solidFill>
              </a:rPr>
              <a:t>Reserved areas for stamps and icons</a:t>
            </a:r>
          </a:p>
        </p:txBody>
      </p:sp>
      <p:sp>
        <p:nvSpPr>
          <p:cNvPr id="21" name="Fußzeile"/>
          <p:cNvSpPr txBox="1"/>
          <p:nvPr userDrawn="1"/>
        </p:nvSpPr>
        <p:spPr>
          <a:xfrm rot="10800000" flipH="1" flipV="1">
            <a:off x="432549" y="6965999"/>
            <a:ext cx="10987903" cy="360000"/>
          </a:xfrm>
          <a:prstGeom prst="rect">
            <a:avLst/>
          </a:prstGeom>
          <a:noFill/>
          <a:ln w="12700">
            <a:noFill/>
          </a:ln>
        </p:spPr>
        <p:txBody>
          <a:bodyPr vert="horz" wrap="square" lIns="0" tIns="0" rIns="0" bIns="0" rtlCol="0" anchor="t" anchorCtr="0">
            <a:noAutofit/>
          </a:bodyPr>
          <a:lstStyle>
            <a:defPPr>
              <a:defRPr lang="de-DE"/>
            </a:defPPr>
            <a:lvl1pPr marL="0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152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305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58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6112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640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916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069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222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1042388">
              <a:defRPr/>
            </a:pPr>
            <a:r>
              <a:rPr lang="en-US" sz="999" dirty="0">
                <a:solidFill>
                  <a:srgbClr val="444444"/>
                </a:solidFill>
              </a:rPr>
              <a:t>Adjust footer (per slide or for several/all slides) via menu bar: Insert // Text // Header &amp; Footer</a:t>
            </a:r>
          </a:p>
        </p:txBody>
      </p:sp>
      <p:grpSp>
        <p:nvGrpSpPr>
          <p:cNvPr id="23" name="Gruppieren 22"/>
          <p:cNvGrpSpPr/>
          <p:nvPr userDrawn="1"/>
        </p:nvGrpSpPr>
        <p:grpSpPr>
          <a:xfrm>
            <a:off x="-1331307" y="-430988"/>
            <a:ext cx="1223363" cy="745124"/>
            <a:chOff x="-1331307" y="-430988"/>
            <a:chExt cx="1223363" cy="745124"/>
          </a:xfrm>
        </p:grpSpPr>
        <p:pic>
          <p:nvPicPr>
            <p:cNvPr id="24" name="Entwurfsvorlagen"/>
            <p:cNvPicPr>
              <a:picLocks noChangeAspect="1" noChangeArrowheads="1"/>
            </p:cNvPicPr>
            <p:nvPr userDrawn="1"/>
          </p:nvPicPr>
          <p:blipFill>
            <a:blip r:embed="rId8" cstate="email"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331307" y="-430988"/>
              <a:ext cx="1221702" cy="745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Picture 3"/>
            <p:cNvPicPr>
              <a:picLocks noChangeAspect="1" noChangeArrowheads="1"/>
            </p:cNvPicPr>
            <p:nvPr userDrawn="1"/>
          </p:nvPicPr>
          <p:blipFill rotWithShape="1">
            <a:blip r:embed="rId9" cstate="email"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1331307" y="-171400"/>
              <a:ext cx="1223363" cy="4855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="" xmlns:p14="http://schemas.microsoft.com/office/powerpoint/2010/main" val="1798409087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Camper Va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to 4" hidden="1"/>
          <p:cNvGraphicFramePr>
            <a:graphicFrameLocks noChangeAspect="1"/>
          </p:cNvGraphicFramePr>
          <p:nvPr userDrawn="1"/>
        </p:nvGraphicFramePr>
        <p:xfrm>
          <a:off x="1588" y="1588"/>
          <a:ext cx="1588" cy="1588"/>
        </p:xfrm>
        <a:graphic>
          <a:graphicData uri="http://schemas.openxmlformats.org/presentationml/2006/ole">
            <p:oleObj spid="_x0000_s8377" name="Diapositiva de think-cell" r:id="rId4" imgW="360" imgH="360" progId="">
              <p:embed/>
            </p:oleObj>
          </a:graphicData>
        </a:graphic>
      </p:graphicFrame>
      <p:sp>
        <p:nvSpPr>
          <p:cNvPr id="4" name="Rectángulo 3" hidden="1"/>
          <p:cNvSpPr/>
          <p:nvPr userDrawn="1">
            <p:custDataLst>
              <p:tags r:id="rId2"/>
            </p:custDataLst>
          </p:nvPr>
        </p:nvSpPr>
        <p:spPr bwMode="auto">
          <a:xfrm>
            <a:off x="0" y="0"/>
            <a:ext cx="158750" cy="158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3997"/>
              </a:lnSpc>
              <a:spcBef>
                <a:spcPct val="0"/>
              </a:spcBef>
              <a:spcAft>
                <a:spcPct val="0"/>
              </a:spcAft>
            </a:pPr>
            <a:endParaRPr lang="en-US" sz="2999" dirty="0" err="1">
              <a:solidFill>
                <a:srgbClr val="FFFFFF"/>
              </a:solidFill>
              <a:latin typeface="CorpoA" pitchFamily="2" charset="0"/>
              <a:sym typeface="CorpoA" pitchFamily="2" charset="0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 bwMode="gray">
          <a:xfrm>
            <a:off x="395081" y="3848402"/>
            <a:ext cx="8928000" cy="1044000"/>
          </a:xfrm>
        </p:spPr>
        <p:txBody>
          <a:bodyPr/>
          <a:lstStyle>
            <a:lvl1pPr>
              <a:lnSpc>
                <a:spcPts val="3997"/>
              </a:lnSpc>
              <a:defRPr sz="2999"/>
            </a:lvl1pPr>
          </a:lstStyle>
          <a:p>
            <a:r>
              <a:rPr lang="en-US" noProof="0" dirty="0"/>
              <a:t>Presentation title 30 </a:t>
            </a:r>
            <a:r>
              <a:rPr lang="en-US" noProof="0" dirty="0" err="1"/>
              <a:t>pt</a:t>
            </a:r>
            <a:r>
              <a:rPr lang="en-US" noProof="0" dirty="0"/>
              <a:t> on one line.</a:t>
            </a:r>
            <a:br>
              <a:rPr lang="en-US" noProof="0" dirty="0"/>
            </a:br>
            <a:r>
              <a:rPr lang="en-US" noProof="0" dirty="0"/>
              <a:t>On two lines possible.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395794" y="4932000"/>
            <a:ext cx="8928000" cy="756000"/>
          </a:xfrm>
        </p:spPr>
        <p:txBody>
          <a:bodyPr/>
          <a:lstStyle>
            <a:lvl1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>
                <a:solidFill>
                  <a:schemeClr val="tx1"/>
                </a:solidFill>
                <a:latin typeface="+mn-lt"/>
              </a:defRPr>
            </a:lvl1pPr>
            <a:lvl2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>
                <a:solidFill>
                  <a:schemeClr val="tx1"/>
                </a:solidFill>
                <a:latin typeface="+mn-lt"/>
              </a:defRPr>
            </a:lvl2pPr>
            <a:lvl3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>
                <a:solidFill>
                  <a:schemeClr val="tx1"/>
                </a:solidFill>
                <a:latin typeface="+mn-lt"/>
              </a:defRPr>
            </a:lvl3pPr>
            <a:lvl4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>
                <a:solidFill>
                  <a:schemeClr val="tx1"/>
                </a:solidFill>
                <a:latin typeface="+mn-lt"/>
              </a:defRPr>
            </a:lvl4pPr>
            <a:lvl5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>
                <a:solidFill>
                  <a:schemeClr val="tx1"/>
                </a:solidFill>
                <a:latin typeface="+mn-lt"/>
              </a:defRPr>
            </a:lvl5pPr>
            <a:lvl6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>
                <a:solidFill>
                  <a:schemeClr val="tx1"/>
                </a:solidFill>
                <a:latin typeface="+mn-lt"/>
              </a:defRPr>
            </a:lvl6pPr>
            <a:lvl7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>
                <a:solidFill>
                  <a:schemeClr val="tx1"/>
                </a:solidFill>
                <a:latin typeface="+mn-lt"/>
              </a:defRPr>
            </a:lvl7pPr>
            <a:lvl8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>
                <a:solidFill>
                  <a:schemeClr val="tx1"/>
                </a:solidFill>
                <a:latin typeface="+mn-lt"/>
              </a:defRPr>
            </a:lvl8pPr>
            <a:lvl9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>
                <a:solidFill>
                  <a:schemeClr val="tx1"/>
                </a:solidFill>
                <a:latin typeface="+mn-lt"/>
              </a:defRPr>
            </a:lvl9pPr>
          </a:lstStyle>
          <a:p>
            <a:pPr lvl="0"/>
            <a:r>
              <a:rPr lang="en-US" noProof="0" dirty="0"/>
              <a:t>Additional text for presentation 15 </a:t>
            </a:r>
            <a:r>
              <a:rPr lang="en-US" noProof="0" dirty="0" err="1"/>
              <a:t>pt</a:t>
            </a:r>
            <a:r>
              <a:rPr lang="en-US" noProof="0" dirty="0"/>
              <a:t> </a:t>
            </a:r>
            <a:br>
              <a:rPr lang="en-US" noProof="0" dirty="0"/>
            </a:br>
            <a:r>
              <a:rPr lang="en-US" noProof="0" dirty="0"/>
              <a:t>Speaker, department, place, date</a:t>
            </a:r>
          </a:p>
        </p:txBody>
      </p:sp>
      <p:sp>
        <p:nvSpPr>
          <p:cNvPr id="9" name="Bildplatzhalter 8"/>
          <p:cNvSpPr>
            <a:spLocks noGrp="1"/>
          </p:cNvSpPr>
          <p:nvPr>
            <p:ph type="pic" sz="quarter" idx="10" hasCustomPrompt="1"/>
          </p:nvPr>
        </p:nvSpPr>
        <p:spPr bwMode="gray">
          <a:xfrm>
            <a:off x="2" y="313201"/>
            <a:ext cx="12192000" cy="3405600"/>
          </a:xfrm>
          <a:solidFill>
            <a:srgbClr val="9F0002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/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7" name="Textplatzhalter 3"/>
          <p:cNvSpPr>
            <a:spLocks noGrp="1"/>
          </p:cNvSpPr>
          <p:nvPr>
            <p:ph type="body" sz="quarter" idx="17" hasCustomPrompt="1"/>
          </p:nvPr>
        </p:nvSpPr>
        <p:spPr>
          <a:xfrm>
            <a:off x="6969570" y="0"/>
            <a:ext cx="935513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8" name="Textplatzhalter 3"/>
          <p:cNvSpPr>
            <a:spLocks noGrp="1"/>
          </p:cNvSpPr>
          <p:nvPr>
            <p:ph type="body" sz="quarter" idx="18" hasCustomPrompt="1"/>
          </p:nvPr>
        </p:nvSpPr>
        <p:spPr>
          <a:xfrm>
            <a:off x="7980643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10" name="Textplatzhalter 3"/>
          <p:cNvSpPr>
            <a:spLocks noGrp="1"/>
          </p:cNvSpPr>
          <p:nvPr>
            <p:ph type="body" sz="quarter" idx="19" hasCustomPrompt="1"/>
          </p:nvPr>
        </p:nvSpPr>
        <p:spPr>
          <a:xfrm>
            <a:off x="9923631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13" name="Folie Wechsel/Zurücksetzen/Textebenen"/>
          <p:cNvSpPr txBox="1"/>
          <p:nvPr userDrawn="1"/>
        </p:nvSpPr>
        <p:spPr>
          <a:xfrm rot="10800000" flipH="1" flipV="1">
            <a:off x="-2086913" y="1547999"/>
            <a:ext cx="1978969" cy="1980000"/>
          </a:xfrm>
          <a:prstGeom prst="rect">
            <a:avLst/>
          </a:prstGeom>
          <a:noFill/>
          <a:ln w="12700">
            <a:noFill/>
          </a:ln>
        </p:spPr>
        <p:txBody>
          <a:bodyPr vert="horz" wrap="square" lIns="0" tIns="0" rIns="0" bIns="0" rtlCol="0" anchor="t" anchorCtr="0">
            <a:noAutofit/>
          </a:bodyPr>
          <a:lstStyle>
            <a:defPPr>
              <a:defRPr lang="de-DE"/>
            </a:defPPr>
            <a:lvl1pPr marL="0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152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305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58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6112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640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916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069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222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999" dirty="0">
                <a:solidFill>
                  <a:srgbClr val="444444"/>
                </a:solidFill>
              </a:rPr>
              <a:t>Reset the slide back to its </a:t>
            </a:r>
          </a:p>
          <a:p>
            <a:pPr algn="r"/>
            <a:r>
              <a:rPr lang="en-US" sz="999" dirty="0">
                <a:solidFill>
                  <a:srgbClr val="444444"/>
                </a:solidFill>
              </a:rPr>
              <a:t>original form via menu bar:</a:t>
            </a:r>
          </a:p>
          <a:p>
            <a:pPr algn="r"/>
            <a:r>
              <a:rPr lang="en-US" sz="999" dirty="0">
                <a:solidFill>
                  <a:srgbClr val="444444"/>
                </a:solidFill>
              </a:rPr>
              <a:t>Home // Slides // Reset</a:t>
            </a:r>
          </a:p>
          <a:p>
            <a:pPr algn="r"/>
            <a:endParaRPr lang="en-US" sz="999" dirty="0">
              <a:solidFill>
                <a:srgbClr val="444444"/>
              </a:solidFill>
            </a:endParaRPr>
          </a:p>
          <a:p>
            <a:pPr algn="r"/>
            <a:r>
              <a:rPr lang="en-US" sz="999" dirty="0">
                <a:solidFill>
                  <a:srgbClr val="444444"/>
                </a:solidFill>
              </a:rPr>
              <a:t>Change the slide layout </a:t>
            </a:r>
          </a:p>
          <a:p>
            <a:pPr algn="r"/>
            <a:r>
              <a:rPr lang="en-US" sz="999" dirty="0">
                <a:solidFill>
                  <a:srgbClr val="444444"/>
                </a:solidFill>
              </a:rPr>
              <a:t>via menu bar:</a:t>
            </a:r>
          </a:p>
          <a:p>
            <a:pPr algn="r" defTabSz="913814">
              <a:defRPr/>
            </a:pPr>
            <a:r>
              <a:rPr lang="en-US" sz="999" dirty="0">
                <a:solidFill>
                  <a:srgbClr val="444444"/>
                </a:solidFill>
              </a:rPr>
              <a:t>Home // Slides // Layout</a:t>
            </a:r>
          </a:p>
          <a:p>
            <a:pPr algn="r" defTabSz="913814">
              <a:defRPr/>
            </a:pPr>
            <a:endParaRPr lang="en-US" sz="999" dirty="0">
              <a:solidFill>
                <a:srgbClr val="444444"/>
              </a:solidFill>
            </a:endParaRPr>
          </a:p>
          <a:p>
            <a:pPr algn="r" defTabSz="913814">
              <a:defRPr/>
            </a:pPr>
            <a:r>
              <a:rPr lang="en-US" sz="999" dirty="0">
                <a:solidFill>
                  <a:srgbClr val="444444"/>
                </a:solidFill>
              </a:rPr>
              <a:t>Change the text level</a:t>
            </a:r>
          </a:p>
          <a:p>
            <a:pPr algn="r" defTabSz="913814">
              <a:defRPr/>
            </a:pPr>
            <a:r>
              <a:rPr lang="en-US" sz="999" dirty="0">
                <a:solidFill>
                  <a:srgbClr val="444444"/>
                </a:solidFill>
              </a:rPr>
              <a:t>via menu bar: </a:t>
            </a:r>
            <a:br>
              <a:rPr lang="en-US" sz="999" dirty="0">
                <a:solidFill>
                  <a:srgbClr val="444444"/>
                </a:solidFill>
              </a:rPr>
            </a:br>
            <a:r>
              <a:rPr lang="en-US" sz="999" dirty="0">
                <a:solidFill>
                  <a:srgbClr val="444444"/>
                </a:solidFill>
              </a:rPr>
              <a:t>Home // Paragraph // Increase/</a:t>
            </a:r>
          </a:p>
          <a:p>
            <a:pPr algn="r" defTabSz="913814">
              <a:defRPr/>
            </a:pPr>
            <a:r>
              <a:rPr lang="en-US" sz="999" dirty="0">
                <a:solidFill>
                  <a:srgbClr val="444444"/>
                </a:solidFill>
              </a:rPr>
              <a:t>Decrease List Level</a:t>
            </a:r>
          </a:p>
        </p:txBody>
      </p:sp>
      <p:sp>
        <p:nvSpPr>
          <p:cNvPr id="14" name="Design wechsel"/>
          <p:cNvSpPr txBox="1"/>
          <p:nvPr userDrawn="1"/>
        </p:nvSpPr>
        <p:spPr>
          <a:xfrm rot="10800000" flipH="1" flipV="1">
            <a:off x="-2086913" y="403199"/>
            <a:ext cx="1978969" cy="900000"/>
          </a:xfrm>
          <a:prstGeom prst="rect">
            <a:avLst/>
          </a:prstGeom>
          <a:noFill/>
          <a:ln w="12700">
            <a:noFill/>
          </a:ln>
        </p:spPr>
        <p:txBody>
          <a:bodyPr vert="horz" wrap="square" lIns="0" tIns="0" rIns="0" bIns="0" rtlCol="0" anchor="t" anchorCtr="0">
            <a:no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999" dirty="0">
                <a:solidFill>
                  <a:srgbClr val="444444"/>
                </a:solidFill>
              </a:rPr>
              <a:t>Alternating between white and black slide layouts via menu bar: </a:t>
            </a:r>
            <a:br>
              <a:rPr lang="en-US" sz="999" dirty="0">
                <a:solidFill>
                  <a:srgbClr val="444444"/>
                </a:solidFill>
              </a:rPr>
            </a:br>
            <a:r>
              <a:rPr lang="en-US" sz="999" dirty="0">
                <a:solidFill>
                  <a:srgbClr val="444444"/>
                </a:solidFill>
              </a:rPr>
              <a:t>Design // Themes</a:t>
            </a:r>
          </a:p>
          <a:p>
            <a:pPr algn="r"/>
            <a:r>
              <a:rPr lang="en-US" sz="999" dirty="0">
                <a:solidFill>
                  <a:srgbClr val="444444"/>
                </a:solidFill>
              </a:rPr>
              <a:t>(Right click: </a:t>
            </a:r>
            <a:r>
              <a:rPr lang="en-US" sz="999" i="1" dirty="0">
                <a:solidFill>
                  <a:srgbClr val="444444"/>
                </a:solidFill>
              </a:rPr>
              <a:t>Apply to All Slides </a:t>
            </a:r>
            <a:r>
              <a:rPr lang="en-US" sz="999" dirty="0">
                <a:solidFill>
                  <a:srgbClr val="444444"/>
                </a:solidFill>
              </a:rPr>
              <a:t>or </a:t>
            </a:r>
            <a:br>
              <a:rPr lang="en-US" sz="999" dirty="0">
                <a:solidFill>
                  <a:srgbClr val="444444"/>
                </a:solidFill>
              </a:rPr>
            </a:br>
            <a:r>
              <a:rPr lang="en-US" sz="999" i="1" dirty="0">
                <a:solidFill>
                  <a:srgbClr val="444444"/>
                </a:solidFill>
              </a:rPr>
              <a:t>Apply to Selected Slide</a:t>
            </a:r>
            <a:r>
              <a:rPr lang="en-US" sz="999" dirty="0">
                <a:solidFill>
                  <a:srgbClr val="444444"/>
                </a:solidFill>
              </a:rPr>
              <a:t>)</a:t>
            </a:r>
          </a:p>
        </p:txBody>
      </p:sp>
      <p:pic>
        <p:nvPicPr>
          <p:cNvPr id="15" name="Listenebene erhöhen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44812" y="3563999"/>
            <a:ext cx="635207" cy="3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Listenebene verringern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44812" y="4031999"/>
            <a:ext cx="635207" cy="3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// Listenebene erhöhen"/>
          <p:cNvSpPr txBox="1"/>
          <p:nvPr userDrawn="1"/>
        </p:nvSpPr>
        <p:spPr>
          <a:xfrm>
            <a:off x="-1547194" y="3563999"/>
            <a:ext cx="719625" cy="324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 defTabSz="913814">
              <a:defRPr/>
            </a:pPr>
            <a:r>
              <a:rPr lang="en-US" sz="999" dirty="0">
                <a:solidFill>
                  <a:srgbClr val="444444"/>
                </a:solidFill>
              </a:rPr>
              <a:t>Increase</a:t>
            </a:r>
          </a:p>
          <a:p>
            <a:pPr algn="r" defTabSz="913814">
              <a:defRPr/>
            </a:pPr>
            <a:r>
              <a:rPr lang="en-US" sz="999" dirty="0">
                <a:solidFill>
                  <a:srgbClr val="444444"/>
                </a:solidFill>
              </a:rPr>
              <a:t>List Level</a:t>
            </a:r>
          </a:p>
        </p:txBody>
      </p:sp>
      <p:sp>
        <p:nvSpPr>
          <p:cNvPr id="18" name="Text // Listenebene verringern"/>
          <p:cNvSpPr txBox="1"/>
          <p:nvPr userDrawn="1"/>
        </p:nvSpPr>
        <p:spPr>
          <a:xfrm>
            <a:off x="-1547194" y="4031999"/>
            <a:ext cx="719625" cy="324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 defTabSz="913814">
              <a:defRPr/>
            </a:pPr>
            <a:r>
              <a:rPr lang="en-US" sz="999" dirty="0">
                <a:solidFill>
                  <a:srgbClr val="444444"/>
                </a:solidFill>
              </a:rPr>
              <a:t>Decrease </a:t>
            </a:r>
          </a:p>
          <a:p>
            <a:pPr algn="r" defTabSz="913814">
              <a:defRPr/>
            </a:pPr>
            <a:r>
              <a:rPr lang="en-US" sz="999" dirty="0">
                <a:solidFill>
                  <a:srgbClr val="444444"/>
                </a:solidFill>
              </a:rPr>
              <a:t>List Level</a:t>
            </a:r>
          </a:p>
        </p:txBody>
      </p:sp>
      <p:sp>
        <p:nvSpPr>
          <p:cNvPr id="19" name="Hilfslinien"/>
          <p:cNvSpPr txBox="1"/>
          <p:nvPr userDrawn="1"/>
        </p:nvSpPr>
        <p:spPr>
          <a:xfrm rot="10800000" flipH="1" flipV="1">
            <a:off x="432550" y="-468001"/>
            <a:ext cx="3288423" cy="360000"/>
          </a:xfrm>
          <a:prstGeom prst="rect">
            <a:avLst/>
          </a:prstGeom>
          <a:noFill/>
          <a:ln w="12700">
            <a:noFill/>
          </a:ln>
        </p:spPr>
        <p:txBody>
          <a:bodyPr vert="horz" wrap="square" lIns="0" tIns="0" rIns="0" bIns="0" rtlCol="0" anchor="b" anchorCtr="0">
            <a:noAutofit/>
          </a:bodyPr>
          <a:lstStyle>
            <a:defPPr>
              <a:defRPr lang="de-DE"/>
            </a:defPPr>
            <a:lvl1pPr marL="0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152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305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58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6112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640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916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069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222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042388">
              <a:defRPr/>
            </a:pPr>
            <a:r>
              <a:rPr lang="en-US" sz="999" dirty="0">
                <a:solidFill>
                  <a:srgbClr val="444444"/>
                </a:solidFill>
              </a:rPr>
              <a:t>Show guides via menu bar: View // Show // tick Guides</a:t>
            </a:r>
          </a:p>
        </p:txBody>
      </p:sp>
      <p:sp>
        <p:nvSpPr>
          <p:cNvPr id="20" name="Hilfslinien"/>
          <p:cNvSpPr txBox="1"/>
          <p:nvPr userDrawn="1"/>
        </p:nvSpPr>
        <p:spPr>
          <a:xfrm rot="10800000" flipH="1" flipV="1">
            <a:off x="7103588" y="-468000"/>
            <a:ext cx="4678083" cy="360000"/>
          </a:xfrm>
          <a:prstGeom prst="rect">
            <a:avLst/>
          </a:prstGeom>
          <a:noFill/>
          <a:ln w="12700">
            <a:noFill/>
          </a:ln>
        </p:spPr>
        <p:txBody>
          <a:bodyPr vert="horz" wrap="square" lIns="0" tIns="0" rIns="0" bIns="0" rtlCol="0" anchor="b" anchorCtr="0">
            <a:noAutofit/>
          </a:bodyPr>
          <a:lstStyle>
            <a:defPPr>
              <a:defRPr lang="de-DE"/>
            </a:defPPr>
            <a:lvl1pPr marL="0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152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305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58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6112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640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916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069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222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042388">
              <a:defRPr/>
            </a:pPr>
            <a:r>
              <a:rPr lang="en-US" sz="999" dirty="0">
                <a:solidFill>
                  <a:srgbClr val="444444"/>
                </a:solidFill>
              </a:rPr>
              <a:t>Reserved areas for stamps and icons</a:t>
            </a:r>
          </a:p>
        </p:txBody>
      </p:sp>
      <p:sp>
        <p:nvSpPr>
          <p:cNvPr id="21" name="Fußzeile"/>
          <p:cNvSpPr txBox="1"/>
          <p:nvPr userDrawn="1"/>
        </p:nvSpPr>
        <p:spPr>
          <a:xfrm rot="10800000" flipH="1" flipV="1">
            <a:off x="432549" y="6965999"/>
            <a:ext cx="10987903" cy="360000"/>
          </a:xfrm>
          <a:prstGeom prst="rect">
            <a:avLst/>
          </a:prstGeom>
          <a:noFill/>
          <a:ln w="12700">
            <a:noFill/>
          </a:ln>
        </p:spPr>
        <p:txBody>
          <a:bodyPr vert="horz" wrap="square" lIns="0" tIns="0" rIns="0" bIns="0" rtlCol="0" anchor="t" anchorCtr="0">
            <a:noAutofit/>
          </a:bodyPr>
          <a:lstStyle>
            <a:defPPr>
              <a:defRPr lang="de-DE"/>
            </a:defPPr>
            <a:lvl1pPr marL="0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152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305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58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6112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7640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9168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0696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2224" algn="l" defTabSz="1043056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1042388">
              <a:defRPr/>
            </a:pPr>
            <a:r>
              <a:rPr lang="en-US" sz="999" dirty="0">
                <a:solidFill>
                  <a:srgbClr val="444444"/>
                </a:solidFill>
              </a:rPr>
              <a:t>Adjust footer (per slide or for several/all slides) via menu bar: Insert // Text // Header &amp; Footer</a:t>
            </a:r>
          </a:p>
        </p:txBody>
      </p:sp>
      <p:pic>
        <p:nvPicPr>
          <p:cNvPr id="22" name="Grafik 21"/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" y="499"/>
            <a:ext cx="12191746" cy="6857001"/>
          </a:xfrm>
          <a:prstGeom prst="rect">
            <a:avLst/>
          </a:prstGeom>
        </p:spPr>
      </p:pic>
      <p:grpSp>
        <p:nvGrpSpPr>
          <p:cNvPr id="23" name="Gruppieren 22"/>
          <p:cNvGrpSpPr/>
          <p:nvPr userDrawn="1"/>
        </p:nvGrpSpPr>
        <p:grpSpPr>
          <a:xfrm>
            <a:off x="-1331307" y="-430988"/>
            <a:ext cx="1223363" cy="745124"/>
            <a:chOff x="-1331307" y="-430988"/>
            <a:chExt cx="1223363" cy="745124"/>
          </a:xfrm>
        </p:grpSpPr>
        <p:pic>
          <p:nvPicPr>
            <p:cNvPr id="24" name="Entwurfsvorlagen"/>
            <p:cNvPicPr>
              <a:picLocks noChangeAspect="1" noChangeArrowheads="1"/>
            </p:cNvPicPr>
            <p:nvPr userDrawn="1"/>
          </p:nvPicPr>
          <p:blipFill>
            <a:blip r:embed="rId8" cstate="email"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331307" y="-430988"/>
              <a:ext cx="1221702" cy="745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Picture 3"/>
            <p:cNvPicPr>
              <a:picLocks noChangeAspect="1" noChangeArrowheads="1"/>
            </p:cNvPicPr>
            <p:nvPr userDrawn="1"/>
          </p:nvPicPr>
          <p:blipFill rotWithShape="1">
            <a:blip r:embed="rId9" cstate="email"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1331307" y="-171400"/>
              <a:ext cx="1223363" cy="4855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="" xmlns:p14="http://schemas.microsoft.com/office/powerpoint/2010/main" val="3090063560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 hidden="1"/>
          <p:cNvGraphicFramePr>
            <a:graphicFrameLocks noChangeAspect="1"/>
          </p:cNvGraphicFramePr>
          <p:nvPr userDrawn="1"/>
        </p:nvGraphicFramePr>
        <p:xfrm>
          <a:off x="1588" y="1588"/>
          <a:ext cx="1587" cy="1587"/>
        </p:xfrm>
        <a:graphic>
          <a:graphicData uri="http://schemas.openxmlformats.org/presentationml/2006/ole">
            <p:oleObj spid="_x0000_s9401" name="Diapositiva de think-cell" r:id="rId4" imgW="360" imgH="360" progId="">
              <p:embed/>
            </p:oleObj>
          </a:graphicData>
        </a:graphic>
      </p:graphicFrame>
      <p:sp>
        <p:nvSpPr>
          <p:cNvPr id="6" name="Rectángulo 5" hidden="1"/>
          <p:cNvSpPr/>
          <p:nvPr userDrawn="1">
            <p:custDataLst>
              <p:tags r:id="rId2"/>
            </p:custDataLst>
          </p:nvPr>
        </p:nvSpPr>
        <p:spPr bwMode="auto">
          <a:xfrm>
            <a:off x="0" y="0"/>
            <a:ext cx="158750" cy="158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endParaRPr lang="en-US" sz="2999" dirty="0" err="1">
              <a:solidFill>
                <a:srgbClr val="FFFFFF"/>
              </a:solidFill>
              <a:latin typeface="CorpoA" pitchFamily="2" charset="0"/>
              <a:sym typeface="CorpoA" pitchFamily="2" charset="0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0" dirty="0"/>
              <a:t>Headline on two lines in </a:t>
            </a:r>
            <a:r>
              <a:rPr lang="en-US" noProof="0" dirty="0" err="1"/>
              <a:t>CorpoA</a:t>
            </a:r>
            <a:r>
              <a:rPr lang="en-US" noProof="0" dirty="0"/>
              <a:t> (Headings) 30 pt. </a:t>
            </a:r>
            <a:br>
              <a:rPr lang="en-US" noProof="0" dirty="0"/>
            </a:br>
            <a:r>
              <a:rPr lang="en-US" noProof="0" dirty="0"/>
              <a:t>Lorem ipsum dolor sit </a:t>
            </a:r>
            <a:r>
              <a:rPr lang="en-US" noProof="0" dirty="0" err="1"/>
              <a:t>amet</a:t>
            </a:r>
            <a:r>
              <a:rPr lang="en-US" noProof="0" dirty="0"/>
              <a:t>.</a:t>
            </a:r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95081" y="151202"/>
            <a:ext cx="5505133" cy="220274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1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9pPr>
          </a:lstStyle>
          <a:p>
            <a:pPr lvl="0"/>
            <a:r>
              <a:rPr lang="en-US" noProof="0" dirty="0"/>
              <a:t>Optional chapter heading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7" hasCustomPrompt="1"/>
          </p:nvPr>
        </p:nvSpPr>
        <p:spPr>
          <a:xfrm>
            <a:off x="6969570" y="0"/>
            <a:ext cx="935513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9" name="Textplatzhalter 3"/>
          <p:cNvSpPr>
            <a:spLocks noGrp="1"/>
          </p:cNvSpPr>
          <p:nvPr>
            <p:ph type="body" sz="quarter" idx="18" hasCustomPrompt="1"/>
          </p:nvPr>
        </p:nvSpPr>
        <p:spPr>
          <a:xfrm>
            <a:off x="7980643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10" name="Textplatzhalter 3"/>
          <p:cNvSpPr>
            <a:spLocks noGrp="1"/>
          </p:cNvSpPr>
          <p:nvPr>
            <p:ph type="body" sz="quarter" idx="19" hasCustomPrompt="1"/>
          </p:nvPr>
        </p:nvSpPr>
        <p:spPr>
          <a:xfrm>
            <a:off x="9923631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20" hasCustomPrompt="1"/>
          </p:nvPr>
        </p:nvSpPr>
        <p:spPr>
          <a:xfrm>
            <a:off x="395794" y="1511300"/>
            <a:ext cx="11404800" cy="4140000"/>
          </a:xfrm>
          <a:ln>
            <a:solidFill>
              <a:schemeClr val="tx2"/>
            </a:solidFill>
          </a:ln>
        </p:spPr>
        <p:txBody>
          <a:bodyPr lIns="72000" tIns="72000" rIns="72000" bIns="72000" numCol="2" spcCol="244765"/>
          <a:lstStyle>
            <a:lvl1pPr marL="431723" indent="-431723">
              <a:buFont typeface="+mj-lt"/>
              <a:buAutoNum type="arabicPeriod"/>
              <a:defRPr baseline="0"/>
            </a:lvl1pPr>
            <a:lvl2pPr marL="863446" indent="-431723">
              <a:buFont typeface="+mj-lt"/>
              <a:buAutoNum type="alphaLcPeriod"/>
              <a:defRPr/>
            </a:lvl2pPr>
            <a:lvl3pPr marL="863446" indent="-431723">
              <a:buFont typeface="+mj-lt"/>
              <a:buAutoNum type="alphaLcPeriod"/>
              <a:defRPr sz="1999"/>
            </a:lvl3pPr>
            <a:lvl4pPr marL="863446" indent="-431723">
              <a:buFont typeface="+mj-lt"/>
              <a:buAutoNum type="alphaLcPeriod"/>
              <a:defRPr sz="1999"/>
            </a:lvl4pPr>
            <a:lvl5pPr marL="863446" indent="-431723">
              <a:buFont typeface="+mj-lt"/>
              <a:buAutoNum type="alphaLcPeriod"/>
              <a:defRPr sz="1999"/>
            </a:lvl5pPr>
            <a:lvl6pPr marL="863446" indent="-431723">
              <a:buFont typeface="+mj-lt"/>
              <a:buAutoNum type="alphaLcPeriod"/>
              <a:defRPr sz="1999"/>
            </a:lvl6pPr>
            <a:lvl7pPr marL="863446" indent="-431723">
              <a:buFont typeface="+mj-lt"/>
              <a:buAutoNum type="alphaLcPeriod"/>
              <a:defRPr sz="1999"/>
            </a:lvl7pPr>
            <a:lvl8pPr marL="863446" indent="-431723">
              <a:buFont typeface="+mj-lt"/>
              <a:buAutoNum type="alphaLcPeriod"/>
              <a:defRPr sz="1999"/>
            </a:lvl8pPr>
            <a:lvl9pPr marL="863446" indent="-431723">
              <a:buFont typeface="+mj-lt"/>
              <a:buAutoNum type="alphaLcPeriod"/>
              <a:defRPr sz="1999"/>
            </a:lvl9pPr>
          </a:lstStyle>
          <a:p>
            <a:pPr lvl="0"/>
            <a:r>
              <a:rPr lang="en-US" noProof="0" dirty="0"/>
              <a:t>Insert agenda point in </a:t>
            </a:r>
            <a:r>
              <a:rPr lang="en-US" noProof="0" dirty="0" err="1"/>
              <a:t>CorpoS</a:t>
            </a:r>
            <a:r>
              <a:rPr lang="en-US" noProof="0" dirty="0"/>
              <a:t> (Body), 20 pt. // for sub-item: Home // Paragraph// Increase/Decrease List Level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  <a:p>
            <a:pPr lvl="5"/>
            <a:r>
              <a:rPr lang="en-US" noProof="0" dirty="0"/>
              <a:t>Sixth level</a:t>
            </a:r>
          </a:p>
          <a:p>
            <a:pPr lvl="6"/>
            <a:r>
              <a:rPr lang="en-US" noProof="0" dirty="0"/>
              <a:t>Seventh level</a:t>
            </a:r>
          </a:p>
          <a:p>
            <a:pPr lvl="7"/>
            <a:r>
              <a:rPr lang="en-US" noProof="0" dirty="0"/>
              <a:t>Eighth level</a:t>
            </a:r>
          </a:p>
          <a:p>
            <a:pPr lvl="8"/>
            <a:r>
              <a:rPr lang="en-US" noProof="0" dirty="0"/>
              <a:t>Ninth level</a:t>
            </a: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n-US">
                <a:solidFill>
                  <a:prstClr val="white"/>
                </a:solidFill>
              </a:rPr>
              <a:t>Presentation title in CorpoS (Body) 10 pt | Department | Date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AD1D1349-391B-44DC-865F-5996B3E40F26}" type="slidenum">
              <a:rPr lang="en-US" smtClean="0">
                <a:solidFill>
                  <a:prstClr val="white"/>
                </a:solidFill>
              </a:rPr>
              <a:pPr/>
              <a:t>‹Nº›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10629101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line // 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to 5" hidden="1"/>
          <p:cNvGraphicFramePr>
            <a:graphicFrameLocks noChangeAspect="1"/>
          </p:cNvGraphicFramePr>
          <p:nvPr userDrawn="1"/>
        </p:nvGraphicFramePr>
        <p:xfrm>
          <a:off x="1588" y="1588"/>
          <a:ext cx="1588" cy="1588"/>
        </p:xfrm>
        <a:graphic>
          <a:graphicData uri="http://schemas.openxmlformats.org/presentationml/2006/ole">
            <p:oleObj spid="_x0000_s10425" name="Diapositiva de think-cell" r:id="rId4" imgW="360" imgH="360" progId="">
              <p:embed/>
            </p:oleObj>
          </a:graphicData>
        </a:graphic>
      </p:graphicFrame>
      <p:sp>
        <p:nvSpPr>
          <p:cNvPr id="5" name="Rectángulo 4" hidden="1"/>
          <p:cNvSpPr/>
          <p:nvPr userDrawn="1">
            <p:custDataLst>
              <p:tags r:id="rId2"/>
            </p:custDataLst>
          </p:nvPr>
        </p:nvSpPr>
        <p:spPr bwMode="auto">
          <a:xfrm>
            <a:off x="0" y="0"/>
            <a:ext cx="158750" cy="158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endParaRPr lang="en-US" sz="2999" dirty="0" err="1">
              <a:solidFill>
                <a:srgbClr val="FFFFFF"/>
              </a:solidFill>
              <a:latin typeface="CorpoA" pitchFamily="2" charset="0"/>
              <a:sym typeface="CorpoA" pitchFamily="2" charset="0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0" dirty="0"/>
              <a:t>Headline on two lines in </a:t>
            </a:r>
            <a:r>
              <a:rPr lang="en-US" noProof="0" dirty="0" err="1"/>
              <a:t>CorpoA</a:t>
            </a:r>
            <a:r>
              <a:rPr lang="en-US" noProof="0" dirty="0"/>
              <a:t> (Headings) 30 pt. </a:t>
            </a:r>
            <a:br>
              <a:rPr lang="en-US" noProof="0" dirty="0"/>
            </a:br>
            <a:r>
              <a:rPr lang="en-US" noProof="0" dirty="0"/>
              <a:t>Lorem ipsum dolor sit </a:t>
            </a:r>
            <a:r>
              <a:rPr lang="en-US" noProof="0" dirty="0" err="1"/>
              <a:t>amet</a:t>
            </a:r>
            <a:r>
              <a:rPr lang="en-US" noProof="0" dirty="0"/>
              <a:t>.</a:t>
            </a:r>
            <a:endParaRPr lang="en-US" dirty="0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95081" y="151202"/>
            <a:ext cx="5505133" cy="220274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1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9pPr>
          </a:lstStyle>
          <a:p>
            <a:pPr lvl="0"/>
            <a:r>
              <a:rPr lang="en-US" noProof="0" dirty="0"/>
              <a:t>Optional chapter heading</a:t>
            </a:r>
          </a:p>
        </p:txBody>
      </p:sp>
      <p:sp>
        <p:nvSpPr>
          <p:cNvPr id="7" name="Inhaltsplatzhalter 6"/>
          <p:cNvSpPr>
            <a:spLocks noGrp="1"/>
          </p:cNvSpPr>
          <p:nvPr>
            <p:ph sz="quarter" idx="14" hasCustomPrompt="1"/>
          </p:nvPr>
        </p:nvSpPr>
        <p:spPr>
          <a:xfrm>
            <a:off x="395082" y="1511301"/>
            <a:ext cx="11404800" cy="4914900"/>
          </a:xfrm>
          <a:ln>
            <a:solidFill>
              <a:schemeClr val="tx2"/>
            </a:solidFill>
          </a:ln>
        </p:spPr>
        <p:txBody>
          <a:bodyPr lIns="72000" tIns="72000" rIns="72000" bIns="72000"/>
          <a:lstStyle>
            <a:lvl1pPr>
              <a:defRPr/>
            </a:lvl1pPr>
          </a:lstStyle>
          <a:p>
            <a:pPr lvl="0"/>
            <a:r>
              <a:rPr lang="en-US" dirty="0"/>
              <a:t>Insert content or text in </a:t>
            </a:r>
            <a:r>
              <a:rPr lang="en-US" noProof="0" dirty="0" err="1"/>
              <a:t>CorpoS</a:t>
            </a:r>
            <a:r>
              <a:rPr lang="en-US" noProof="0" dirty="0"/>
              <a:t> (Body), 20 pt. </a:t>
            </a:r>
            <a:r>
              <a:rPr lang="en-US" dirty="0"/>
              <a:t>// for bullets: Home // Paragraph// Increase/Decrease List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Eighth level</a:t>
            </a:r>
          </a:p>
          <a:p>
            <a:pPr lvl="8"/>
            <a:r>
              <a:rPr lang="en-US" dirty="0"/>
              <a:t>Ninth level</a:t>
            </a:r>
          </a:p>
        </p:txBody>
      </p:sp>
      <p:sp>
        <p:nvSpPr>
          <p:cNvPr id="12" name="Textplatzhalter 3"/>
          <p:cNvSpPr>
            <a:spLocks noGrp="1"/>
          </p:cNvSpPr>
          <p:nvPr>
            <p:ph type="body" sz="quarter" idx="17" hasCustomPrompt="1"/>
          </p:nvPr>
        </p:nvSpPr>
        <p:spPr>
          <a:xfrm>
            <a:off x="6969570" y="0"/>
            <a:ext cx="935513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13" name="Textplatzhalter 3"/>
          <p:cNvSpPr>
            <a:spLocks noGrp="1"/>
          </p:cNvSpPr>
          <p:nvPr>
            <p:ph type="body" sz="quarter" idx="18" hasCustomPrompt="1"/>
          </p:nvPr>
        </p:nvSpPr>
        <p:spPr>
          <a:xfrm>
            <a:off x="7980643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14" name="Textplatzhalter 3"/>
          <p:cNvSpPr>
            <a:spLocks noGrp="1"/>
          </p:cNvSpPr>
          <p:nvPr>
            <p:ph type="body" sz="quarter" idx="29" hasCustomPrompt="1"/>
          </p:nvPr>
        </p:nvSpPr>
        <p:spPr>
          <a:xfrm>
            <a:off x="9923631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r>
              <a:rPr lang="en-US">
                <a:solidFill>
                  <a:prstClr val="white"/>
                </a:solidFill>
              </a:rPr>
              <a:t>Presentation title in CorpoS (Body) 10 pt | Department | Date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AD1D1349-391B-44DC-865F-5996B3E40F26}" type="slidenum">
              <a:rPr lang="en-US" smtClean="0">
                <a:solidFill>
                  <a:prstClr val="white"/>
                </a:solidFill>
              </a:rPr>
              <a:pPr/>
              <a:t>‹Nº›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73152626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line // Inhalt im weißen Satzspieg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to 2" hidden="1"/>
          <p:cNvGraphicFramePr>
            <a:graphicFrameLocks noChangeAspect="1"/>
          </p:cNvGraphicFramePr>
          <p:nvPr userDrawn="1"/>
        </p:nvGraphicFramePr>
        <p:xfrm>
          <a:off x="1588" y="1588"/>
          <a:ext cx="1588" cy="1588"/>
        </p:xfrm>
        <a:graphic>
          <a:graphicData uri="http://schemas.openxmlformats.org/presentationml/2006/ole">
            <p:oleObj spid="_x0000_s11449" name="Diapositiva de think-cell" r:id="rId4" imgW="360" imgH="360" progId="">
              <p:embed/>
            </p:oleObj>
          </a:graphicData>
        </a:graphic>
      </p:graphicFrame>
      <p:sp>
        <p:nvSpPr>
          <p:cNvPr id="2" name="Rectángulo 1" hidden="1"/>
          <p:cNvSpPr/>
          <p:nvPr userDrawn="1">
            <p:custDataLst>
              <p:tags r:id="rId2"/>
            </p:custDataLst>
          </p:nvPr>
        </p:nvSpPr>
        <p:spPr bwMode="auto">
          <a:xfrm>
            <a:off x="0" y="0"/>
            <a:ext cx="158750" cy="158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endParaRPr lang="en-US" sz="2999" dirty="0" err="1">
              <a:solidFill>
                <a:srgbClr val="FFFFFF"/>
              </a:solidFill>
              <a:latin typeface="CorpoA" pitchFamily="2" charset="0"/>
              <a:sym typeface="CorpoA" pitchFamily="2" charset="0"/>
            </a:endParaRPr>
          </a:p>
        </p:txBody>
      </p:sp>
      <p:sp>
        <p:nvSpPr>
          <p:cNvPr id="10" name="Titel 1"/>
          <p:cNvSpPr>
            <a:spLocks noGrp="1"/>
          </p:cNvSpPr>
          <p:nvPr>
            <p:ph type="title" hasCustomPrompt="1"/>
          </p:nvPr>
        </p:nvSpPr>
        <p:spPr>
          <a:xfrm>
            <a:off x="395289" y="368300"/>
            <a:ext cx="11406187" cy="1008360"/>
          </a:xfrm>
        </p:spPr>
        <p:txBody>
          <a:bodyPr/>
          <a:lstStyle/>
          <a:p>
            <a:r>
              <a:rPr lang="en-US" noProof="0" dirty="0"/>
              <a:t>Headline on two lines in </a:t>
            </a:r>
            <a:r>
              <a:rPr lang="en-US" noProof="0" dirty="0" err="1"/>
              <a:t>CorpoA</a:t>
            </a:r>
            <a:r>
              <a:rPr lang="en-US" noProof="0" dirty="0"/>
              <a:t> (Headings) 30 pt. </a:t>
            </a:r>
            <a:br>
              <a:rPr lang="en-US" noProof="0" dirty="0"/>
            </a:br>
            <a:r>
              <a:rPr lang="en-US" noProof="0" dirty="0"/>
              <a:t>Lorem ipsum dolor sit </a:t>
            </a:r>
            <a:r>
              <a:rPr lang="en-US" noProof="0" dirty="0" err="1"/>
              <a:t>amet</a:t>
            </a:r>
            <a:r>
              <a:rPr lang="en-US" noProof="0" dirty="0"/>
              <a:t>.</a:t>
            </a:r>
          </a:p>
        </p:txBody>
      </p:sp>
      <p:sp>
        <p:nvSpPr>
          <p:cNvPr id="11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95287" y="151202"/>
            <a:ext cx="5508000" cy="220274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200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200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200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200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200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200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200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200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200"/>
            </a:lvl9pPr>
          </a:lstStyle>
          <a:p>
            <a:pPr lvl="0"/>
            <a:r>
              <a:rPr lang="en-US" noProof="0" dirty="0"/>
              <a:t>Optional chapter heading</a:t>
            </a:r>
          </a:p>
        </p:txBody>
      </p:sp>
      <p:sp>
        <p:nvSpPr>
          <p:cNvPr id="15" name="Inhaltsplatzhalter 6"/>
          <p:cNvSpPr>
            <a:spLocks noGrp="1"/>
          </p:cNvSpPr>
          <p:nvPr>
            <p:ph sz="quarter" idx="14" hasCustomPrompt="1"/>
          </p:nvPr>
        </p:nvSpPr>
        <p:spPr bwMode="gray">
          <a:xfrm>
            <a:off x="395288" y="1511301"/>
            <a:ext cx="11406187" cy="4914900"/>
          </a:xfrm>
          <a:solidFill>
            <a:srgbClr val="FFFFFF"/>
          </a:solidFill>
          <a:ln>
            <a:solidFill>
              <a:schemeClr val="tx2"/>
            </a:solidFill>
          </a:ln>
        </p:spPr>
        <p:txBody>
          <a:bodyPr lIns="72000" tIns="72000" rIns="72000" bIns="72000"/>
          <a:lstStyle>
            <a:lvl1pPr>
              <a:defRPr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  <a:lvl6pPr>
              <a:defRPr>
                <a:solidFill>
                  <a:srgbClr val="000000"/>
                </a:solidFill>
              </a:defRPr>
            </a:lvl6pPr>
            <a:lvl7pPr>
              <a:defRPr>
                <a:solidFill>
                  <a:srgbClr val="000000"/>
                </a:solidFill>
              </a:defRPr>
            </a:lvl7pPr>
            <a:lvl8pPr>
              <a:defRPr>
                <a:solidFill>
                  <a:srgbClr val="000000"/>
                </a:solidFill>
              </a:defRPr>
            </a:lvl8pPr>
            <a:lvl9pPr>
              <a:defRPr>
                <a:solidFill>
                  <a:srgbClr val="000000"/>
                </a:solidFill>
              </a:defRPr>
            </a:lvl9pPr>
          </a:lstStyle>
          <a:p>
            <a:pPr lvl="0"/>
            <a:r>
              <a:rPr lang="en-US" dirty="0"/>
              <a:t>Insert content or text in </a:t>
            </a:r>
            <a:r>
              <a:rPr lang="en-US" noProof="0" dirty="0" err="1"/>
              <a:t>CorpoS</a:t>
            </a:r>
            <a:r>
              <a:rPr lang="en-US" noProof="0" dirty="0"/>
              <a:t> (Body), 20 pt. </a:t>
            </a:r>
            <a:r>
              <a:rPr lang="en-US" dirty="0"/>
              <a:t>// for bullets: Home // Paragraph// Increase List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Eighth level</a:t>
            </a:r>
          </a:p>
          <a:p>
            <a:pPr lvl="8"/>
            <a:r>
              <a:rPr lang="en-US" dirty="0"/>
              <a:t>Ninth level</a:t>
            </a:r>
          </a:p>
        </p:txBody>
      </p:sp>
      <p:sp>
        <p:nvSpPr>
          <p:cNvPr id="16" name="Textplatzhalter 3"/>
          <p:cNvSpPr>
            <a:spLocks noGrp="1"/>
          </p:cNvSpPr>
          <p:nvPr>
            <p:ph type="body" sz="quarter" idx="17" hasCustomPrompt="1"/>
          </p:nvPr>
        </p:nvSpPr>
        <p:spPr>
          <a:xfrm>
            <a:off x="6973200" y="0"/>
            <a:ext cx="936000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17" name="Textplatzhalter 3"/>
          <p:cNvSpPr>
            <a:spLocks noGrp="1"/>
          </p:cNvSpPr>
          <p:nvPr>
            <p:ph type="body" sz="quarter" idx="18" hasCustomPrompt="1"/>
          </p:nvPr>
        </p:nvSpPr>
        <p:spPr>
          <a:xfrm>
            <a:off x="7984800" y="0"/>
            <a:ext cx="1872000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18" name="Textplatzhalter 3"/>
          <p:cNvSpPr>
            <a:spLocks noGrp="1"/>
          </p:cNvSpPr>
          <p:nvPr>
            <p:ph type="body" sz="quarter" idx="29" hasCustomPrompt="1"/>
          </p:nvPr>
        </p:nvSpPr>
        <p:spPr>
          <a:xfrm>
            <a:off x="9928800" y="0"/>
            <a:ext cx="1872000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12" name="Fußzeilenplatzhalter 4"/>
          <p:cNvSpPr>
            <a:spLocks noGrp="1"/>
          </p:cNvSpPr>
          <p:nvPr>
            <p:ph type="ftr" sz="quarter" idx="3"/>
          </p:nvPr>
        </p:nvSpPr>
        <p:spPr bwMode="black">
          <a:xfrm>
            <a:off x="3146400" y="6552000"/>
            <a:ext cx="7848000" cy="306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r">
              <a:spcBef>
                <a:spcPts val="0"/>
              </a:spcBef>
              <a:buFont typeface="+mj-lt"/>
              <a:buNone/>
              <a:defRPr sz="1000" b="0" i="0">
                <a:solidFill>
                  <a:schemeClr val="tx1"/>
                </a:solidFill>
                <a:latin typeface="+mn-lt"/>
              </a:defRPr>
            </a:lvl1pPr>
            <a:lvl2pPr marL="0" indent="0" algn="r">
              <a:spcBef>
                <a:spcPts val="0"/>
              </a:spcBef>
              <a:defRPr sz="1000"/>
            </a:lvl2pPr>
            <a:lvl3pPr marL="0" indent="0" algn="r">
              <a:spcBef>
                <a:spcPts val="0"/>
              </a:spcBef>
              <a:defRPr sz="1000"/>
            </a:lvl3pPr>
            <a:lvl4pPr marL="0" indent="0" algn="r">
              <a:spcBef>
                <a:spcPts val="0"/>
              </a:spcBef>
              <a:defRPr sz="1000"/>
            </a:lvl4pPr>
            <a:lvl5pPr marL="0" indent="0" algn="r">
              <a:spcBef>
                <a:spcPts val="0"/>
              </a:spcBef>
              <a:defRPr sz="1000"/>
            </a:lvl5pPr>
            <a:lvl6pPr marL="0" indent="0" algn="r">
              <a:spcBef>
                <a:spcPts val="0"/>
              </a:spcBef>
              <a:defRPr sz="1000"/>
            </a:lvl6pPr>
            <a:lvl7pPr marL="0" indent="0" algn="r">
              <a:spcBef>
                <a:spcPts val="0"/>
              </a:spcBef>
              <a:defRPr sz="1000"/>
            </a:lvl7pPr>
            <a:lvl8pPr marL="0" indent="0" algn="r">
              <a:spcBef>
                <a:spcPts val="0"/>
              </a:spcBef>
              <a:defRPr sz="1000"/>
            </a:lvl8pPr>
            <a:lvl9pPr marL="0" indent="0" algn="r">
              <a:spcBef>
                <a:spcPts val="0"/>
              </a:spcBef>
              <a:defRPr sz="1000"/>
            </a:lvl9pPr>
          </a:lstStyle>
          <a:p>
            <a:r>
              <a:rPr lang="en-US">
                <a:solidFill>
                  <a:prstClr val="white"/>
                </a:solidFill>
              </a:rPr>
              <a:t>Presentation title in CorpoS (Body) 10 pt | Department | Date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Foliennummernplatzhalter 5"/>
          <p:cNvSpPr>
            <a:spLocks noGrp="1"/>
          </p:cNvSpPr>
          <p:nvPr>
            <p:ph type="sldNum" sz="quarter" idx="4"/>
          </p:nvPr>
        </p:nvSpPr>
        <p:spPr bwMode="black">
          <a:xfrm>
            <a:off x="11484000" y="6552000"/>
            <a:ext cx="323999" cy="306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r">
              <a:spcBef>
                <a:spcPts val="0"/>
              </a:spcBef>
              <a:buFont typeface="+mj-lt"/>
              <a:buNone/>
              <a:defRPr sz="1000" b="0" i="0">
                <a:solidFill>
                  <a:schemeClr val="tx1"/>
                </a:solidFill>
                <a:latin typeface="+mn-lt"/>
              </a:defRPr>
            </a:lvl1pPr>
            <a:lvl2pPr marL="0" indent="0" algn="l">
              <a:spcBef>
                <a:spcPts val="0"/>
              </a:spcBef>
              <a:defRPr sz="1000"/>
            </a:lvl2pPr>
            <a:lvl3pPr marL="0" indent="0" algn="l">
              <a:spcBef>
                <a:spcPts val="0"/>
              </a:spcBef>
              <a:defRPr sz="1000"/>
            </a:lvl3pPr>
            <a:lvl4pPr marL="0" indent="0" algn="l">
              <a:spcBef>
                <a:spcPts val="0"/>
              </a:spcBef>
              <a:defRPr sz="1000"/>
            </a:lvl4pPr>
            <a:lvl5pPr marL="0" indent="0" algn="l">
              <a:spcBef>
                <a:spcPts val="0"/>
              </a:spcBef>
              <a:defRPr sz="1000"/>
            </a:lvl5pPr>
            <a:lvl6pPr marL="0" indent="0" algn="l">
              <a:spcBef>
                <a:spcPts val="0"/>
              </a:spcBef>
              <a:defRPr sz="1000"/>
            </a:lvl6pPr>
            <a:lvl7pPr marL="0" indent="0" algn="l">
              <a:spcBef>
                <a:spcPts val="0"/>
              </a:spcBef>
              <a:defRPr sz="1000"/>
            </a:lvl7pPr>
            <a:lvl8pPr marL="0" indent="0" algn="l">
              <a:spcBef>
                <a:spcPts val="0"/>
              </a:spcBef>
              <a:defRPr sz="1000"/>
            </a:lvl8pPr>
            <a:lvl9pPr marL="0" indent="0" algn="l">
              <a:spcBef>
                <a:spcPts val="0"/>
              </a:spcBef>
              <a:defRPr sz="1000"/>
            </a:lvl9pPr>
          </a:lstStyle>
          <a:p>
            <a:fld id="{AD1D1349-391B-44DC-865F-5996B3E40F26}" type="slidenum">
              <a:rPr lang="en-US" smtClean="0">
                <a:solidFill>
                  <a:prstClr val="white"/>
                </a:solidFill>
              </a:rPr>
              <a:pPr/>
              <a:t>‹Nº›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81138736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to 7" hidden="1"/>
          <p:cNvGraphicFramePr>
            <a:graphicFrameLocks noChangeAspect="1"/>
          </p:cNvGraphicFramePr>
          <p:nvPr userDrawn="1"/>
        </p:nvGraphicFramePr>
        <p:xfrm>
          <a:off x="1588" y="1588"/>
          <a:ext cx="1588" cy="1588"/>
        </p:xfrm>
        <a:graphic>
          <a:graphicData uri="http://schemas.openxmlformats.org/presentationml/2006/ole">
            <p:oleObj spid="_x0000_s12473" name="Diapositiva de think-cell" r:id="rId4" imgW="360" imgH="360" progId="">
              <p:embed/>
            </p:oleObj>
          </a:graphicData>
        </a:graphic>
      </p:graphicFrame>
      <p:sp>
        <p:nvSpPr>
          <p:cNvPr id="6" name="Rectángulo 5" hidden="1"/>
          <p:cNvSpPr/>
          <p:nvPr userDrawn="1">
            <p:custDataLst>
              <p:tags r:id="rId2"/>
            </p:custDataLst>
          </p:nvPr>
        </p:nvSpPr>
        <p:spPr bwMode="auto">
          <a:xfrm>
            <a:off x="0" y="0"/>
            <a:ext cx="158750" cy="158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endParaRPr lang="en-US" sz="2999" dirty="0" err="1">
              <a:solidFill>
                <a:srgbClr val="FFFFFF"/>
              </a:solidFill>
              <a:latin typeface="CorpoA" pitchFamily="2" charset="0"/>
              <a:sym typeface="CorpoA" pitchFamily="2" charset="0"/>
            </a:endParaRPr>
          </a:p>
        </p:txBody>
      </p:sp>
      <p:sp>
        <p:nvSpPr>
          <p:cNvPr id="3" name="Tabellenplatzhalter 2"/>
          <p:cNvSpPr>
            <a:spLocks noGrp="1"/>
          </p:cNvSpPr>
          <p:nvPr>
            <p:ph type="tbl" sz="quarter" idx="20" hasCustomPrompt="1"/>
          </p:nvPr>
        </p:nvSpPr>
        <p:spPr>
          <a:xfrm>
            <a:off x="395287" y="2484000"/>
            <a:ext cx="11406189" cy="2700000"/>
          </a:xfrm>
        </p:spPr>
        <p:txBody>
          <a:bodyPr/>
          <a:lstStyle>
            <a:lvl1pPr algn="ctr">
              <a:spcAft>
                <a:spcPts val="0"/>
              </a:spcAft>
              <a:defRPr/>
            </a:lvl1pPr>
          </a:lstStyle>
          <a:p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>Insert table</a:t>
            </a:r>
          </a:p>
        </p:txBody>
      </p:sp>
      <p:sp>
        <p:nvSpPr>
          <p:cNvPr id="16" name="Textplatzhalter 3"/>
          <p:cNvSpPr>
            <a:spLocks noGrp="1"/>
          </p:cNvSpPr>
          <p:nvPr>
            <p:ph type="body" sz="quarter" idx="17" hasCustomPrompt="1"/>
          </p:nvPr>
        </p:nvSpPr>
        <p:spPr>
          <a:xfrm>
            <a:off x="6973200" y="0"/>
            <a:ext cx="936000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                                             </a:t>
            </a:r>
          </a:p>
        </p:txBody>
      </p:sp>
      <p:sp>
        <p:nvSpPr>
          <p:cNvPr id="17" name="Textplatzhalter 3"/>
          <p:cNvSpPr>
            <a:spLocks noGrp="1"/>
          </p:cNvSpPr>
          <p:nvPr>
            <p:ph type="body" sz="quarter" idx="18" hasCustomPrompt="1"/>
          </p:nvPr>
        </p:nvSpPr>
        <p:spPr>
          <a:xfrm>
            <a:off x="7984800" y="0"/>
            <a:ext cx="1872000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                                             </a:t>
            </a:r>
          </a:p>
        </p:txBody>
      </p:sp>
      <p:sp>
        <p:nvSpPr>
          <p:cNvPr id="18" name="Textplatzhalter 3"/>
          <p:cNvSpPr>
            <a:spLocks noGrp="1"/>
          </p:cNvSpPr>
          <p:nvPr>
            <p:ph type="body" sz="quarter" idx="19" hasCustomPrompt="1"/>
          </p:nvPr>
        </p:nvSpPr>
        <p:spPr>
          <a:xfrm>
            <a:off x="9928800" y="0"/>
            <a:ext cx="1872000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                                             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21" hasCustomPrompt="1"/>
          </p:nvPr>
        </p:nvSpPr>
        <p:spPr>
          <a:xfrm>
            <a:off x="395286" y="1512001"/>
            <a:ext cx="11405514" cy="720000"/>
          </a:xfrm>
          <a:ln>
            <a:noFill/>
          </a:ln>
        </p:spPr>
        <p:txBody>
          <a:bodyPr lIns="0" tIns="0" rIns="0" bIns="0"/>
          <a:lstStyle>
            <a:lvl1pPr>
              <a:spcAft>
                <a:spcPts val="0"/>
              </a:spcAft>
              <a:defRPr b="1"/>
            </a:lvl1pPr>
            <a:lvl2pPr marL="0" indent="0">
              <a:spcAft>
                <a:spcPts val="0"/>
              </a:spcAft>
              <a:buNone/>
              <a:defRPr sz="2000" b="1"/>
            </a:lvl2pPr>
            <a:lvl3pPr marL="0" indent="0">
              <a:spcAft>
                <a:spcPts val="0"/>
              </a:spcAft>
              <a:buNone/>
              <a:defRPr sz="2000" b="1"/>
            </a:lvl3pPr>
            <a:lvl4pPr marL="0" indent="0">
              <a:spcAft>
                <a:spcPts val="0"/>
              </a:spcAft>
              <a:buNone/>
              <a:defRPr sz="2000" b="1"/>
            </a:lvl4pPr>
            <a:lvl5pPr marL="0" indent="0">
              <a:spcAft>
                <a:spcPts val="0"/>
              </a:spcAft>
              <a:buNone/>
              <a:defRPr sz="2000" b="1"/>
            </a:lvl5pPr>
            <a:lvl6pPr marL="0" indent="0">
              <a:spcAft>
                <a:spcPts val="0"/>
              </a:spcAft>
              <a:buNone/>
              <a:defRPr sz="2000" b="1"/>
            </a:lvl6pPr>
            <a:lvl7pPr marL="0" indent="0">
              <a:spcAft>
                <a:spcPts val="0"/>
              </a:spcAft>
              <a:buNone/>
              <a:defRPr sz="2000" b="1"/>
            </a:lvl7pPr>
            <a:lvl8pPr marL="0" indent="0">
              <a:spcAft>
                <a:spcPts val="0"/>
              </a:spcAft>
              <a:buNone/>
              <a:defRPr sz="2000" b="1"/>
            </a:lvl8pPr>
            <a:lvl9pPr marL="0" indent="0">
              <a:spcAft>
                <a:spcPts val="0"/>
              </a:spcAft>
              <a:buNone/>
              <a:defRPr sz="2000" b="1"/>
            </a:lvl9pPr>
          </a:lstStyle>
          <a:p>
            <a:pPr lvl="0"/>
            <a:r>
              <a:rPr lang="en-US" dirty="0"/>
              <a:t>Table headline in </a:t>
            </a:r>
            <a:r>
              <a:rPr lang="en-US" noProof="0" dirty="0" err="1"/>
              <a:t>CorpoS</a:t>
            </a:r>
            <a:r>
              <a:rPr lang="en-US" dirty="0"/>
              <a:t> (</a:t>
            </a:r>
            <a:r>
              <a:rPr lang="en-US" noProof="0" dirty="0"/>
              <a:t>Body</a:t>
            </a:r>
            <a:r>
              <a:rPr lang="en-US" dirty="0"/>
              <a:t>) in 20 pt. bold</a:t>
            </a:r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22" hasCustomPrompt="1"/>
          </p:nvPr>
        </p:nvSpPr>
        <p:spPr>
          <a:xfrm>
            <a:off x="395289" y="5328001"/>
            <a:ext cx="11405511" cy="1098200"/>
          </a:xfrm>
          <a:ln>
            <a:noFill/>
          </a:ln>
        </p:spPr>
        <p:txBody>
          <a:bodyPr lIns="0" tIns="0" rIns="0" bIns="0"/>
          <a:lstStyle>
            <a:lvl1pPr marL="0" indent="0">
              <a:spcAft>
                <a:spcPts val="0"/>
              </a:spcAft>
              <a:buFont typeface="Arial" panose="020B0604020202020204" pitchFamily="34" charset="0"/>
              <a:buNone/>
              <a:defRPr sz="1500"/>
            </a:lvl1pPr>
            <a:lvl2pPr marL="0" indent="0">
              <a:spcAft>
                <a:spcPts val="0"/>
              </a:spcAft>
              <a:buNone/>
              <a:defRPr sz="1500"/>
            </a:lvl2pPr>
            <a:lvl3pPr marL="0" indent="0">
              <a:spcAft>
                <a:spcPts val="0"/>
              </a:spcAft>
              <a:buNone/>
              <a:defRPr sz="1500" baseline="0"/>
            </a:lvl3pPr>
            <a:lvl4pPr marL="0" indent="0">
              <a:spcAft>
                <a:spcPts val="0"/>
              </a:spcAft>
              <a:buNone/>
              <a:defRPr sz="1500"/>
            </a:lvl4pPr>
            <a:lvl5pPr marL="0" indent="0">
              <a:spcAft>
                <a:spcPts val="0"/>
              </a:spcAft>
              <a:buNone/>
              <a:defRPr sz="1500"/>
            </a:lvl5pPr>
            <a:lvl6pPr marL="0" indent="0">
              <a:spcAft>
                <a:spcPts val="0"/>
              </a:spcAft>
              <a:buNone/>
              <a:defRPr sz="1500"/>
            </a:lvl6pPr>
            <a:lvl7pPr marL="0" indent="0">
              <a:spcAft>
                <a:spcPts val="0"/>
              </a:spcAft>
              <a:buNone/>
              <a:defRPr sz="1500"/>
            </a:lvl7pPr>
            <a:lvl8pPr marL="0" indent="0">
              <a:spcAft>
                <a:spcPts val="0"/>
              </a:spcAft>
              <a:buNone/>
              <a:defRPr sz="1500"/>
            </a:lvl8pPr>
            <a:lvl9pPr marL="0" indent="0">
              <a:spcAft>
                <a:spcPts val="0"/>
              </a:spcAft>
              <a:buNone/>
              <a:defRPr sz="1500"/>
            </a:lvl9pPr>
          </a:lstStyle>
          <a:p>
            <a:pPr lvl="0"/>
            <a:r>
              <a:rPr lang="en-US" dirty="0"/>
              <a:t>Table description  in </a:t>
            </a:r>
            <a:r>
              <a:rPr lang="en-US" noProof="0" dirty="0" err="1"/>
              <a:t>CorpoS</a:t>
            </a:r>
            <a:r>
              <a:rPr lang="en-US" dirty="0"/>
              <a:t> (</a:t>
            </a:r>
            <a:r>
              <a:rPr lang="en-US" noProof="0" dirty="0" err="1"/>
              <a:t>Textkörper</a:t>
            </a:r>
            <a:r>
              <a:rPr lang="en-US" dirty="0"/>
              <a:t>) in 15 pt. 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9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95081" y="151202"/>
            <a:ext cx="5505133" cy="220274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1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9pPr>
          </a:lstStyle>
          <a:p>
            <a:pPr lvl="0"/>
            <a:r>
              <a:rPr lang="en-US" noProof="0" dirty="0"/>
              <a:t>Optional chapter heading</a:t>
            </a:r>
          </a:p>
        </p:txBody>
      </p:sp>
      <p:sp>
        <p:nvSpPr>
          <p:cNvPr id="20" name="Titel 1"/>
          <p:cNvSpPr>
            <a:spLocks noGrp="1"/>
          </p:cNvSpPr>
          <p:nvPr>
            <p:ph type="title" hasCustomPrompt="1"/>
          </p:nvPr>
        </p:nvSpPr>
        <p:spPr>
          <a:xfrm>
            <a:off x="395083" y="368300"/>
            <a:ext cx="11404800" cy="1008360"/>
          </a:xfrm>
        </p:spPr>
        <p:txBody>
          <a:bodyPr/>
          <a:lstStyle/>
          <a:p>
            <a:r>
              <a:rPr lang="en-US" noProof="0" dirty="0"/>
              <a:t>Headline on two lines in </a:t>
            </a:r>
            <a:r>
              <a:rPr lang="en-US" noProof="0" dirty="0" err="1"/>
              <a:t>CorpoA</a:t>
            </a:r>
            <a:r>
              <a:rPr lang="en-US" noProof="0" dirty="0"/>
              <a:t> (Headings) 30 pt. </a:t>
            </a:r>
            <a:br>
              <a:rPr lang="en-US" noProof="0" dirty="0"/>
            </a:br>
            <a:r>
              <a:rPr lang="en-US" noProof="0" dirty="0"/>
              <a:t>Lorem ipsum dolor sit </a:t>
            </a:r>
            <a:r>
              <a:rPr lang="en-US" noProof="0" dirty="0" err="1"/>
              <a:t>amet</a:t>
            </a:r>
            <a:r>
              <a:rPr lang="en-US" noProof="0" dirty="0"/>
              <a:t>.</a:t>
            </a:r>
            <a:endParaRPr lang="en-US" dirty="0"/>
          </a:p>
        </p:txBody>
      </p:sp>
      <p:sp>
        <p:nvSpPr>
          <p:cNvPr id="2" name="Fußzeilenplatzhalter 1"/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>
                <a:solidFill>
                  <a:prstClr val="white"/>
                </a:solidFill>
              </a:rPr>
              <a:t>Presentation title in CorpoS (Body) 10 pt | Department | Date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AD1D1349-391B-44DC-865F-5996B3E40F26}" type="slidenum">
              <a:rPr lang="en-US" smtClean="0">
                <a:solidFill>
                  <a:prstClr val="white"/>
                </a:solidFill>
              </a:rPr>
              <a:pPr/>
              <a:t>‹Nº›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13964169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/>
    </p:ext>
  </p:extLs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line // Bod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to 4" hidden="1"/>
          <p:cNvGraphicFramePr>
            <a:graphicFrameLocks noChangeAspect="1"/>
          </p:cNvGraphicFramePr>
          <p:nvPr userDrawn="1"/>
        </p:nvGraphicFramePr>
        <p:xfrm>
          <a:off x="1588" y="1588"/>
          <a:ext cx="1588" cy="1588"/>
        </p:xfrm>
        <a:graphic>
          <a:graphicData uri="http://schemas.openxmlformats.org/presentationml/2006/ole">
            <p:oleObj spid="_x0000_s13497" name="Diapositiva de think-cell" r:id="rId4" imgW="360" imgH="360" progId="">
              <p:embed/>
            </p:oleObj>
          </a:graphicData>
        </a:graphic>
      </p:graphicFrame>
      <p:sp>
        <p:nvSpPr>
          <p:cNvPr id="4" name="Rectángulo 3" hidden="1"/>
          <p:cNvSpPr/>
          <p:nvPr userDrawn="1">
            <p:custDataLst>
              <p:tags r:id="rId2"/>
            </p:custDataLst>
          </p:nvPr>
        </p:nvSpPr>
        <p:spPr bwMode="auto">
          <a:xfrm>
            <a:off x="0" y="0"/>
            <a:ext cx="158750" cy="158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endParaRPr lang="en-US" sz="2999" dirty="0" err="1">
              <a:solidFill>
                <a:srgbClr val="FFFFFF"/>
              </a:solidFill>
              <a:latin typeface="CorpoA" pitchFamily="2" charset="0"/>
              <a:sym typeface="CorpoA" pitchFamily="2" charset="0"/>
            </a:endParaRPr>
          </a:p>
        </p:txBody>
      </p:sp>
      <p:sp>
        <p:nvSpPr>
          <p:cNvPr id="16" name="Textplatzhalter 3"/>
          <p:cNvSpPr>
            <a:spLocks noGrp="1"/>
          </p:cNvSpPr>
          <p:nvPr>
            <p:ph type="body" sz="quarter" idx="17" hasCustomPrompt="1"/>
          </p:nvPr>
        </p:nvSpPr>
        <p:spPr>
          <a:xfrm>
            <a:off x="6973200" y="0"/>
            <a:ext cx="936000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                                             </a:t>
            </a:r>
          </a:p>
        </p:txBody>
      </p:sp>
      <p:sp>
        <p:nvSpPr>
          <p:cNvPr id="17" name="Textplatzhalter 3"/>
          <p:cNvSpPr>
            <a:spLocks noGrp="1"/>
          </p:cNvSpPr>
          <p:nvPr>
            <p:ph type="body" sz="quarter" idx="18" hasCustomPrompt="1"/>
          </p:nvPr>
        </p:nvSpPr>
        <p:spPr>
          <a:xfrm>
            <a:off x="7984800" y="0"/>
            <a:ext cx="1872000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                                             </a:t>
            </a:r>
          </a:p>
        </p:txBody>
      </p:sp>
      <p:sp>
        <p:nvSpPr>
          <p:cNvPr id="18" name="Textplatzhalter 3"/>
          <p:cNvSpPr>
            <a:spLocks noGrp="1"/>
          </p:cNvSpPr>
          <p:nvPr>
            <p:ph type="body" sz="quarter" idx="19" hasCustomPrompt="1"/>
          </p:nvPr>
        </p:nvSpPr>
        <p:spPr>
          <a:xfrm>
            <a:off x="9928800" y="0"/>
            <a:ext cx="1872000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                                             </a:t>
            </a:r>
          </a:p>
        </p:txBody>
      </p:sp>
      <p:sp>
        <p:nvSpPr>
          <p:cNvPr id="10" name="Textplatzhalter 6"/>
          <p:cNvSpPr>
            <a:spLocks noGrp="1"/>
          </p:cNvSpPr>
          <p:nvPr>
            <p:ph type="body" sz="quarter" idx="22" hasCustomPrompt="1"/>
          </p:nvPr>
        </p:nvSpPr>
        <p:spPr>
          <a:xfrm>
            <a:off x="395289" y="5904000"/>
            <a:ext cx="11405511" cy="522000"/>
          </a:xfrm>
          <a:ln>
            <a:noFill/>
          </a:ln>
        </p:spPr>
        <p:txBody>
          <a:bodyPr lIns="0" tIns="0" rIns="0" bIns="0"/>
          <a:lstStyle>
            <a:lvl1pPr marL="0" indent="0">
              <a:spcAft>
                <a:spcPts val="0"/>
              </a:spcAft>
              <a:buFont typeface="Arial" panose="020B0604020202020204" pitchFamily="34" charset="0"/>
              <a:buNone/>
              <a:defRPr sz="1500"/>
            </a:lvl1pPr>
            <a:lvl2pPr marL="0" indent="0">
              <a:spcAft>
                <a:spcPts val="0"/>
              </a:spcAft>
              <a:buNone/>
              <a:defRPr sz="1500"/>
            </a:lvl2pPr>
            <a:lvl3pPr marL="0" indent="0">
              <a:spcAft>
                <a:spcPts val="0"/>
              </a:spcAft>
              <a:buNone/>
              <a:defRPr sz="1500"/>
            </a:lvl3pPr>
            <a:lvl4pPr marL="0" indent="0">
              <a:spcAft>
                <a:spcPts val="0"/>
              </a:spcAft>
              <a:buNone/>
              <a:defRPr sz="1500"/>
            </a:lvl4pPr>
            <a:lvl5pPr marL="0" indent="0">
              <a:spcAft>
                <a:spcPts val="0"/>
              </a:spcAft>
              <a:buNone/>
              <a:defRPr sz="1500"/>
            </a:lvl5pPr>
            <a:lvl6pPr marL="0" indent="0">
              <a:spcAft>
                <a:spcPts val="0"/>
              </a:spcAft>
              <a:buNone/>
              <a:defRPr sz="1500"/>
            </a:lvl6pPr>
            <a:lvl7pPr marL="0" indent="0">
              <a:spcAft>
                <a:spcPts val="0"/>
              </a:spcAft>
              <a:buNone/>
              <a:defRPr sz="1500"/>
            </a:lvl7pPr>
            <a:lvl8pPr marL="0" indent="0">
              <a:spcAft>
                <a:spcPts val="0"/>
              </a:spcAft>
              <a:buNone/>
              <a:defRPr sz="1500"/>
            </a:lvl8pPr>
            <a:lvl9pPr marL="0" indent="0">
              <a:spcAft>
                <a:spcPts val="0"/>
              </a:spcAft>
              <a:buNone/>
              <a:defRPr sz="1500"/>
            </a:lvl9pPr>
          </a:lstStyle>
          <a:p>
            <a:pPr lvl="0"/>
            <a:r>
              <a:rPr lang="en-US" dirty="0"/>
              <a:t>Description in </a:t>
            </a:r>
            <a:r>
              <a:rPr lang="en-US" noProof="0" dirty="0" err="1"/>
              <a:t>CorpoS</a:t>
            </a:r>
            <a:r>
              <a:rPr lang="en-US" dirty="0"/>
              <a:t> (</a:t>
            </a:r>
            <a:r>
              <a:rPr lang="en-US" noProof="0" dirty="0" err="1"/>
              <a:t>Textkörper</a:t>
            </a:r>
            <a:r>
              <a:rPr lang="en-US" dirty="0"/>
              <a:t>) in 15 pt. 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9" name="Titel 1"/>
          <p:cNvSpPr>
            <a:spLocks noGrp="1"/>
          </p:cNvSpPr>
          <p:nvPr>
            <p:ph type="title" hasCustomPrompt="1"/>
          </p:nvPr>
        </p:nvSpPr>
        <p:spPr>
          <a:xfrm>
            <a:off x="395083" y="368300"/>
            <a:ext cx="11404800" cy="1008360"/>
          </a:xfrm>
        </p:spPr>
        <p:txBody>
          <a:bodyPr/>
          <a:lstStyle/>
          <a:p>
            <a:r>
              <a:rPr lang="en-US" noProof="0" dirty="0"/>
              <a:t>Headline on two lines in </a:t>
            </a:r>
            <a:r>
              <a:rPr lang="en-US" noProof="0" dirty="0" err="1"/>
              <a:t>CorpoA</a:t>
            </a:r>
            <a:r>
              <a:rPr lang="en-US" noProof="0" dirty="0"/>
              <a:t> (Headings) 30 pt. </a:t>
            </a:r>
            <a:br>
              <a:rPr lang="en-US" noProof="0" dirty="0"/>
            </a:br>
            <a:r>
              <a:rPr lang="en-US" noProof="0" dirty="0"/>
              <a:t>Lorem ipsum dolor sit </a:t>
            </a:r>
            <a:r>
              <a:rPr lang="en-US" noProof="0" dirty="0" err="1"/>
              <a:t>amet</a:t>
            </a:r>
            <a:r>
              <a:rPr lang="en-US" noProof="0" dirty="0"/>
              <a:t>.</a:t>
            </a:r>
            <a:endParaRPr lang="en-US" dirty="0"/>
          </a:p>
        </p:txBody>
      </p:sp>
      <p:sp>
        <p:nvSpPr>
          <p:cNvPr id="20" name="Inhaltsplatzhalter 6"/>
          <p:cNvSpPr>
            <a:spLocks noGrp="1"/>
          </p:cNvSpPr>
          <p:nvPr>
            <p:ph sz="quarter" idx="14" hasCustomPrompt="1"/>
          </p:nvPr>
        </p:nvSpPr>
        <p:spPr>
          <a:xfrm>
            <a:off x="395082" y="1511300"/>
            <a:ext cx="11404800" cy="4248000"/>
          </a:xfrm>
          <a:ln>
            <a:solidFill>
              <a:schemeClr val="tx2"/>
            </a:solidFill>
          </a:ln>
        </p:spPr>
        <p:txBody>
          <a:bodyPr lIns="72000" tIns="72000" rIns="72000" bIns="72000"/>
          <a:lstStyle>
            <a:lvl1pPr>
              <a:defRPr/>
            </a:lvl1pPr>
          </a:lstStyle>
          <a:p>
            <a:pPr lvl="0"/>
            <a:r>
              <a:rPr lang="en-US" dirty="0"/>
              <a:t>Insert content or text in </a:t>
            </a:r>
            <a:r>
              <a:rPr lang="en-US" noProof="0" dirty="0" err="1"/>
              <a:t>CorpoS</a:t>
            </a:r>
            <a:r>
              <a:rPr lang="en-US" noProof="0" dirty="0"/>
              <a:t> (Body), 20 pt. </a:t>
            </a:r>
            <a:r>
              <a:rPr lang="en-US" dirty="0"/>
              <a:t>// for bullets: Home // Paragraph// Increase List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Eighth level</a:t>
            </a:r>
          </a:p>
          <a:p>
            <a:pPr lvl="8"/>
            <a:r>
              <a:rPr lang="en-US" dirty="0"/>
              <a:t>Ninth level</a:t>
            </a:r>
          </a:p>
        </p:txBody>
      </p:sp>
      <p:sp>
        <p:nvSpPr>
          <p:cNvPr id="22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95081" y="151202"/>
            <a:ext cx="5505133" cy="220274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1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9pPr>
          </a:lstStyle>
          <a:p>
            <a:pPr lvl="0"/>
            <a:r>
              <a:rPr lang="en-US" noProof="0" dirty="0"/>
              <a:t>Optional chapter heading</a:t>
            </a:r>
          </a:p>
        </p:txBody>
      </p:sp>
      <p:sp>
        <p:nvSpPr>
          <p:cNvPr id="2" name="Fußzeilenplatzhalter 1"/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>
                <a:solidFill>
                  <a:prstClr val="white"/>
                </a:solidFill>
              </a:rPr>
              <a:t>Presentation title in CorpoS (Body) 10 pt | Department | Date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AD1D1349-391B-44DC-865F-5996B3E40F26}" type="slidenum">
              <a:rPr lang="en-US" smtClean="0">
                <a:solidFill>
                  <a:prstClr val="white"/>
                </a:solidFill>
              </a:rPr>
              <a:pPr/>
              <a:t>‹Nº›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219258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line // Picture // Cap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0" dirty="0"/>
              <a:t>Headline on two lines in </a:t>
            </a:r>
            <a:r>
              <a:rPr lang="en-US" noProof="0" dirty="0" err="1"/>
              <a:t>CorpoA</a:t>
            </a:r>
            <a:r>
              <a:rPr lang="en-US" noProof="0" dirty="0"/>
              <a:t> (Headings) 30 pt. </a:t>
            </a:r>
            <a:br>
              <a:rPr lang="en-US" noProof="0" dirty="0"/>
            </a:br>
            <a:r>
              <a:rPr lang="en-US" noProof="0" dirty="0"/>
              <a:t>Lorem ipsum dolor sit </a:t>
            </a:r>
            <a:r>
              <a:rPr lang="en-US" noProof="0" dirty="0" err="1"/>
              <a:t>amet</a:t>
            </a:r>
            <a:r>
              <a:rPr lang="en-US" noProof="0" dirty="0"/>
              <a:t>.</a:t>
            </a:r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95081" y="151202"/>
            <a:ext cx="5505133" cy="220274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1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9pPr>
          </a:lstStyle>
          <a:p>
            <a:pPr lvl="0"/>
            <a:r>
              <a:rPr lang="en-US" noProof="0" dirty="0"/>
              <a:t>Optional chapter heading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170804_One Pager_Extra-heavy On-road positioning_v2.pptx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D1D1349-391B-44DC-865F-5996B3E40F26}" type="slidenum">
              <a:rPr lang="en-US" smtClean="0">
                <a:solidFill>
                  <a:prstClr val="black"/>
                </a:solidFill>
              </a:rPr>
              <a:pPr/>
              <a:t>‹Nº›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7" hasCustomPrompt="1"/>
          </p:nvPr>
        </p:nvSpPr>
        <p:spPr>
          <a:xfrm>
            <a:off x="6969570" y="0"/>
            <a:ext cx="935513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9" name="Textplatzhalter 3"/>
          <p:cNvSpPr>
            <a:spLocks noGrp="1"/>
          </p:cNvSpPr>
          <p:nvPr>
            <p:ph type="body" sz="quarter" idx="18" hasCustomPrompt="1"/>
          </p:nvPr>
        </p:nvSpPr>
        <p:spPr>
          <a:xfrm>
            <a:off x="7980643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10" name="Textplatzhalter 3"/>
          <p:cNvSpPr>
            <a:spLocks noGrp="1"/>
          </p:cNvSpPr>
          <p:nvPr>
            <p:ph type="body" sz="quarter" idx="19" hasCustomPrompt="1"/>
          </p:nvPr>
        </p:nvSpPr>
        <p:spPr>
          <a:xfrm>
            <a:off x="9923631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11" name="Bildplatzhalter 8"/>
          <p:cNvSpPr>
            <a:spLocks noGrp="1"/>
          </p:cNvSpPr>
          <p:nvPr>
            <p:ph type="pic" sz="quarter" idx="10" hasCustomPrompt="1"/>
          </p:nvPr>
        </p:nvSpPr>
        <p:spPr bwMode="gray">
          <a:xfrm>
            <a:off x="395794" y="1512000"/>
            <a:ext cx="11404800" cy="4476227"/>
          </a:xfrm>
          <a:solidFill>
            <a:schemeClr val="accent6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13" name="Textplatzhalter 3"/>
          <p:cNvSpPr>
            <a:spLocks noGrp="1"/>
          </p:cNvSpPr>
          <p:nvPr>
            <p:ph type="body" sz="quarter" idx="20" hasCustomPrompt="1"/>
          </p:nvPr>
        </p:nvSpPr>
        <p:spPr>
          <a:xfrm>
            <a:off x="395794" y="6030980"/>
            <a:ext cx="11398862" cy="324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Caption </a:t>
            </a:r>
            <a:r>
              <a:rPr lang="en-US" noProof="0" dirty="0" err="1"/>
              <a:t>CorpoS</a:t>
            </a:r>
            <a:r>
              <a:rPr lang="en-US" noProof="0" dirty="0"/>
              <a:t> 15 pt.</a:t>
            </a:r>
          </a:p>
        </p:txBody>
      </p:sp>
      <p:grpSp>
        <p:nvGrpSpPr>
          <p:cNvPr id="12" name="Bildhandling"/>
          <p:cNvGrpSpPr/>
          <p:nvPr userDrawn="1"/>
        </p:nvGrpSpPr>
        <p:grpSpPr>
          <a:xfrm>
            <a:off x="12298395" y="403200"/>
            <a:ext cx="1799063" cy="6584747"/>
            <a:chOff x="12304800" y="403200"/>
            <a:chExt cx="1800000" cy="6584747"/>
          </a:xfrm>
        </p:grpSpPr>
        <p:sp>
          <p:nvSpPr>
            <p:cNvPr id="14" name="Bilder zuschneiden etc."/>
            <p:cNvSpPr txBox="1"/>
            <p:nvPr userDrawn="1"/>
          </p:nvSpPr>
          <p:spPr>
            <a:xfrm rot="10800000" flipH="1" flipV="1">
              <a:off x="12304800" y="1548000"/>
              <a:ext cx="1800000" cy="4842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71954" indent="-71954">
                <a:buFont typeface="Arial" panose="020B0604020202020204" pitchFamily="34" charset="0"/>
                <a:buChar char="•"/>
              </a:pPr>
              <a:r>
                <a:rPr lang="en-US" sz="999" dirty="0">
                  <a:solidFill>
                    <a:srgbClr val="333333"/>
                  </a:solidFill>
                </a:rPr>
                <a:t>Change image detail via menu bar: Picture Tools // Format // Size // Crop</a:t>
              </a:r>
            </a:p>
            <a:p>
              <a:pPr marL="71954" indent="-71954">
                <a:buFont typeface="Arial" panose="020B0604020202020204" pitchFamily="34" charset="0"/>
                <a:buChar char="•"/>
              </a:pPr>
              <a:r>
                <a:rPr lang="en-US" sz="999" dirty="0">
                  <a:solidFill>
                    <a:srgbClr val="333333"/>
                  </a:solidFill>
                </a:rPr>
                <a:t>Image can be moved within the black boundaries, to adjust easily press Alt-key.</a:t>
              </a:r>
            </a:p>
            <a:p>
              <a:pPr marL="71954" indent="-71954">
                <a:buFont typeface="Arial" panose="020B0604020202020204" pitchFamily="34" charset="0"/>
                <a:buChar char="•"/>
              </a:pPr>
              <a:endParaRPr lang="en-US" sz="999" dirty="0">
                <a:solidFill>
                  <a:srgbClr val="333333"/>
                </a:solidFill>
              </a:endParaRPr>
            </a:p>
            <a:p>
              <a:pPr marL="71954" indent="-71954">
                <a:buFont typeface="Arial" panose="020B0604020202020204" pitchFamily="34" charset="0"/>
                <a:buChar char="•"/>
              </a:pPr>
              <a:endParaRPr lang="en-US" sz="999" dirty="0">
                <a:solidFill>
                  <a:srgbClr val="333333"/>
                </a:solidFill>
              </a:endParaRPr>
            </a:p>
            <a:p>
              <a:pPr marL="71954" indent="-71954">
                <a:buFont typeface="Arial" panose="020B0604020202020204" pitchFamily="34" charset="0"/>
                <a:buChar char="•"/>
              </a:pPr>
              <a:endParaRPr lang="en-US" sz="999" dirty="0">
                <a:solidFill>
                  <a:srgbClr val="333333"/>
                </a:solidFill>
              </a:endParaRPr>
            </a:p>
            <a:p>
              <a:pPr marL="71954" indent="-71954">
                <a:buFont typeface="Arial" panose="020B0604020202020204" pitchFamily="34" charset="0"/>
                <a:buChar char="•"/>
              </a:pPr>
              <a:endParaRPr lang="en-US" sz="999" dirty="0">
                <a:solidFill>
                  <a:srgbClr val="333333"/>
                </a:solidFill>
              </a:endParaRPr>
            </a:p>
            <a:p>
              <a:pPr marL="71954" indent="-71954">
                <a:buFont typeface="Arial" panose="020B0604020202020204" pitchFamily="34" charset="0"/>
                <a:buChar char="•"/>
              </a:pPr>
              <a:endParaRPr lang="en-US" sz="999" dirty="0">
                <a:solidFill>
                  <a:srgbClr val="333333"/>
                </a:solidFill>
              </a:endParaRPr>
            </a:p>
            <a:p>
              <a:pPr marL="71954" indent="-71954">
                <a:buFont typeface="Arial" panose="020B0604020202020204" pitchFamily="34" charset="0"/>
                <a:buChar char="•"/>
              </a:pPr>
              <a:r>
                <a:rPr lang="en-US" sz="999" dirty="0">
                  <a:solidFill>
                    <a:srgbClr val="333333"/>
                  </a:solidFill>
                </a:rPr>
                <a:t>Crop image size via menu bar: Picture Tools // Format // </a:t>
              </a:r>
              <a:br>
                <a:rPr lang="en-US" sz="999" dirty="0">
                  <a:solidFill>
                    <a:srgbClr val="333333"/>
                  </a:solidFill>
                </a:rPr>
              </a:br>
              <a:r>
                <a:rPr lang="en-US" sz="999" dirty="0">
                  <a:solidFill>
                    <a:srgbClr val="333333"/>
                  </a:solidFill>
                </a:rPr>
                <a:t>Size // Crop</a:t>
              </a:r>
            </a:p>
            <a:p>
              <a:pPr marL="71954" indent="-71954">
                <a:buFont typeface="Arial" panose="020B0604020202020204" pitchFamily="34" charset="0"/>
                <a:buChar char="•"/>
              </a:pPr>
              <a:r>
                <a:rPr lang="en-US" sz="999" dirty="0">
                  <a:solidFill>
                    <a:srgbClr val="333333"/>
                  </a:solidFill>
                </a:rPr>
                <a:t>While holding the shift-key, adjust the size of the image with the white corner points. </a:t>
              </a:r>
            </a:p>
            <a:p>
              <a:pPr marL="71954" indent="-71954">
                <a:buFont typeface="Arial" panose="020B0604020202020204" pitchFamily="34" charset="0"/>
                <a:buChar char="•"/>
              </a:pPr>
              <a:endParaRPr lang="en-US" sz="999" dirty="0">
                <a:solidFill>
                  <a:srgbClr val="333333"/>
                </a:solidFill>
              </a:endParaRPr>
            </a:p>
            <a:p>
              <a:pPr marL="71954" indent="-71954">
                <a:buFont typeface="Arial" panose="020B0604020202020204" pitchFamily="34" charset="0"/>
                <a:buChar char="•"/>
              </a:pPr>
              <a:endParaRPr lang="en-US" sz="999" dirty="0">
                <a:solidFill>
                  <a:srgbClr val="333333"/>
                </a:solidFill>
              </a:endParaRPr>
            </a:p>
            <a:p>
              <a:pPr marL="71954" indent="-71954">
                <a:buFont typeface="Arial" panose="020B0604020202020204" pitchFamily="34" charset="0"/>
                <a:buChar char="•"/>
              </a:pPr>
              <a:endParaRPr lang="en-US" sz="999" dirty="0">
                <a:solidFill>
                  <a:srgbClr val="333333"/>
                </a:solidFill>
              </a:endParaRPr>
            </a:p>
            <a:p>
              <a:pPr marL="71954" indent="-71954">
                <a:buFont typeface="Arial" panose="020B0604020202020204" pitchFamily="34" charset="0"/>
                <a:buChar char="•"/>
              </a:pPr>
              <a:endParaRPr lang="en-US" sz="999" dirty="0">
                <a:solidFill>
                  <a:srgbClr val="333333"/>
                </a:solidFill>
              </a:endParaRPr>
            </a:p>
            <a:p>
              <a:pPr marL="71954" indent="-71954">
                <a:buFont typeface="Arial" panose="020B0604020202020204" pitchFamily="34" charset="0"/>
                <a:buChar char="•"/>
              </a:pPr>
              <a:endParaRPr lang="en-US" sz="999" dirty="0">
                <a:solidFill>
                  <a:srgbClr val="333333"/>
                </a:solidFill>
              </a:endParaRPr>
            </a:p>
            <a:p>
              <a:pPr marL="71954" indent="-71954">
                <a:buFont typeface="Arial" panose="020B0604020202020204" pitchFamily="34" charset="0"/>
                <a:buChar char="•"/>
              </a:pPr>
              <a:endParaRPr lang="en-US" sz="999" dirty="0">
                <a:solidFill>
                  <a:srgbClr val="333333"/>
                </a:solidFill>
              </a:endParaRPr>
            </a:p>
            <a:p>
              <a:pPr marL="71954" indent="-71954">
                <a:buFont typeface="Arial" panose="020B0604020202020204" pitchFamily="34" charset="0"/>
                <a:buChar char="•"/>
              </a:pPr>
              <a:endParaRPr lang="en-US" sz="999" dirty="0">
                <a:solidFill>
                  <a:srgbClr val="333333"/>
                </a:solidFill>
              </a:endParaRPr>
            </a:p>
            <a:p>
              <a:pPr>
                <a:buFont typeface="Arial" panose="020B0604020202020204" pitchFamily="34" charset="0"/>
                <a:buNone/>
              </a:pPr>
              <a:endParaRPr lang="en-US" sz="999" dirty="0">
                <a:solidFill>
                  <a:srgbClr val="333333"/>
                </a:solidFill>
              </a:endParaRPr>
            </a:p>
            <a:p>
              <a:pPr marL="71954" indent="-71954">
                <a:buFont typeface="Arial" panose="020B0604020202020204" pitchFamily="34" charset="0"/>
                <a:buChar char="•"/>
              </a:pPr>
              <a:r>
                <a:rPr lang="en-US" sz="999" dirty="0">
                  <a:solidFill>
                    <a:srgbClr val="333333"/>
                  </a:solidFill>
                </a:rPr>
                <a:t>To fit the image size  into the frame via menu bar: Picture Tools // Format // Size // Crop // Fit</a:t>
              </a:r>
            </a:p>
            <a:p>
              <a:pPr marL="71954" indent="-71954">
                <a:buFont typeface="Arial" panose="020B0604020202020204" pitchFamily="34" charset="0"/>
                <a:buChar char="•"/>
              </a:pPr>
              <a:endParaRPr lang="en-US" sz="999" dirty="0">
                <a:solidFill>
                  <a:srgbClr val="333333"/>
                </a:solidFill>
              </a:endParaRPr>
            </a:p>
          </p:txBody>
        </p:sp>
        <p:pic>
          <p:nvPicPr>
            <p:cNvPr id="15" name="Einpassen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996929" y="5886000"/>
              <a:ext cx="1107871" cy="11019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Bildtools // Format"/>
            <p:cNvPicPr>
              <a:picLocks noChangeAspect="1" noChangeArrowheads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304800" y="2700000"/>
              <a:ext cx="820800" cy="43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Headline"/>
            <p:cNvSpPr txBox="1"/>
            <p:nvPr userDrawn="1"/>
          </p:nvSpPr>
          <p:spPr>
            <a:xfrm rot="10800000" flipH="1" flipV="1">
              <a:off x="12304800" y="403200"/>
              <a:ext cx="1800000" cy="10728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none" lIns="0" tIns="0" rIns="0" bIns="3600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499" dirty="0">
                  <a:solidFill>
                    <a:srgbClr val="333333"/>
                  </a:solidFill>
                  <a:cs typeface="Arial" panose="020B0604020202020204" pitchFamily="34" charset="0"/>
                  <a:sym typeface="Webdings"/>
                </a:rPr>
                <a:t></a:t>
              </a:r>
              <a:r>
                <a:rPr lang="en-US" sz="1499" b="1" dirty="0">
                  <a:solidFill>
                    <a:srgbClr val="333333"/>
                  </a:solidFill>
                  <a:cs typeface="Arial" panose="020B0604020202020204" pitchFamily="34" charset="0"/>
                  <a:sym typeface="Webdings"/>
                </a:rPr>
                <a:t> </a:t>
              </a:r>
              <a:r>
                <a:rPr lang="en-US" sz="999" b="1" dirty="0">
                  <a:solidFill>
                    <a:srgbClr val="333333"/>
                  </a:solidFill>
                  <a:cs typeface="Arial" panose="020B0604020202020204" pitchFamily="34" charset="0"/>
                  <a:sym typeface="Webdings"/>
                </a:rPr>
                <a:t>Image Handling</a:t>
              </a:r>
              <a:endParaRPr lang="en-US" sz="1499" b="1" dirty="0">
                <a:solidFill>
                  <a:srgbClr val="333333"/>
                </a:solidFill>
                <a:cs typeface="Arial" panose="020B0604020202020204" pitchFamily="34" charset="0"/>
              </a:endParaRPr>
            </a:p>
          </p:txBody>
        </p:sp>
        <p:pic>
          <p:nvPicPr>
            <p:cNvPr id="18" name="Beispielbild"/>
            <p:cNvPicPr>
              <a:picLocks noChangeAspect="1" noChangeArrowheads="1"/>
            </p:cNvPicPr>
            <p:nvPr userDrawn="1"/>
          </p:nvPicPr>
          <p:blipFill rotWithShape="1"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7403" b="26297"/>
            <a:stretch/>
          </p:blipFill>
          <p:spPr bwMode="auto">
            <a:xfrm>
              <a:off x="12304800" y="4248000"/>
              <a:ext cx="1800000" cy="968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Zuschneiden"/>
            <p:cNvPicPr>
              <a:picLocks noChangeAspect="1" noChangeArrowheads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212000" y="2464592"/>
              <a:ext cx="792088" cy="6674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="" xmlns:p14="http://schemas.microsoft.com/office/powerpoint/2010/main" val="33639838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line //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Objeto 11" hidden="1"/>
          <p:cNvGraphicFramePr>
            <a:graphicFrameLocks noChangeAspect="1"/>
          </p:cNvGraphicFramePr>
          <p:nvPr userDrawn="1"/>
        </p:nvGraphicFramePr>
        <p:xfrm>
          <a:off x="1588" y="1588"/>
          <a:ext cx="1588" cy="1588"/>
        </p:xfrm>
        <a:graphic>
          <a:graphicData uri="http://schemas.openxmlformats.org/presentationml/2006/ole">
            <p:oleObj spid="_x0000_s14521" name="Diapositiva de think-cell" r:id="rId4" imgW="360" imgH="360" progId="">
              <p:embed/>
            </p:oleObj>
          </a:graphicData>
        </a:graphic>
      </p:graphicFrame>
      <p:sp>
        <p:nvSpPr>
          <p:cNvPr id="3" name="Rectángulo 2" hidden="1"/>
          <p:cNvSpPr/>
          <p:nvPr userDrawn="1">
            <p:custDataLst>
              <p:tags r:id="rId2"/>
            </p:custDataLst>
          </p:nvPr>
        </p:nvSpPr>
        <p:spPr bwMode="auto">
          <a:xfrm>
            <a:off x="0" y="0"/>
            <a:ext cx="158750" cy="158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endParaRPr lang="en-US" sz="2999" dirty="0" err="1">
              <a:solidFill>
                <a:srgbClr val="FFFFFF"/>
              </a:solidFill>
              <a:latin typeface="CorpoA" pitchFamily="2" charset="0"/>
              <a:sym typeface="CorpoA" pitchFamily="2" charset="0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95083" y="368300"/>
            <a:ext cx="11448000" cy="1008360"/>
          </a:xfrm>
        </p:spPr>
        <p:txBody>
          <a:bodyPr/>
          <a:lstStyle/>
          <a:p>
            <a:r>
              <a:rPr lang="en-US" noProof="0" dirty="0"/>
              <a:t>Headline on two lines in </a:t>
            </a:r>
            <a:r>
              <a:rPr lang="en-US" noProof="0" dirty="0" err="1"/>
              <a:t>CorpoA</a:t>
            </a:r>
            <a:r>
              <a:rPr lang="en-US" noProof="0" dirty="0"/>
              <a:t> (Headings) 30 pt. </a:t>
            </a:r>
            <a:br>
              <a:rPr lang="en-US" noProof="0" dirty="0"/>
            </a:br>
            <a:r>
              <a:rPr lang="en-US" noProof="0" dirty="0"/>
              <a:t>Lorem ipsum dolor sit </a:t>
            </a:r>
            <a:r>
              <a:rPr lang="en-US" noProof="0" dirty="0" err="1"/>
              <a:t>amet</a:t>
            </a:r>
            <a:r>
              <a:rPr lang="en-US" noProof="0" dirty="0"/>
              <a:t>.</a:t>
            </a:r>
            <a:endParaRPr lang="en-US" dirty="0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95081" y="151202"/>
            <a:ext cx="5505133" cy="220274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1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9pPr>
          </a:lstStyle>
          <a:p>
            <a:pPr lvl="0"/>
            <a:r>
              <a:rPr lang="en-US" noProof="0" dirty="0"/>
              <a:t>Optional chapter heading</a:t>
            </a:r>
          </a:p>
        </p:txBody>
      </p:sp>
      <p:sp>
        <p:nvSpPr>
          <p:cNvPr id="7" name="Inhaltsplatzhalter 6"/>
          <p:cNvSpPr>
            <a:spLocks noGrp="1"/>
          </p:cNvSpPr>
          <p:nvPr>
            <p:ph sz="quarter" idx="14" hasCustomPrompt="1"/>
          </p:nvPr>
        </p:nvSpPr>
        <p:spPr>
          <a:xfrm>
            <a:off x="395081" y="1511301"/>
            <a:ext cx="5616000" cy="4914900"/>
          </a:xfrm>
          <a:ln>
            <a:solidFill>
              <a:schemeClr val="tx2"/>
            </a:solidFill>
          </a:ln>
        </p:spPr>
        <p:txBody>
          <a:bodyPr lIns="72000" tIns="72000" rIns="72000" bIns="72000"/>
          <a:lstStyle>
            <a:lvl1pPr>
              <a:defRPr/>
            </a:lvl1pPr>
          </a:lstStyle>
          <a:p>
            <a:pPr lvl="0"/>
            <a:r>
              <a:rPr lang="en-US" dirty="0"/>
              <a:t>Insert content or text in </a:t>
            </a:r>
            <a:r>
              <a:rPr lang="en-US" noProof="0" dirty="0" err="1"/>
              <a:t>CorpoS</a:t>
            </a:r>
            <a:r>
              <a:rPr lang="en-US" noProof="0" dirty="0"/>
              <a:t> (Body), 20 pt. </a:t>
            </a:r>
            <a:r>
              <a:rPr lang="en-US" dirty="0"/>
              <a:t>// for bullets: Home // Paragraph// Increase/Decrease List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Eighth level</a:t>
            </a:r>
          </a:p>
          <a:p>
            <a:pPr lvl="8"/>
            <a:r>
              <a:rPr lang="en-US" dirty="0"/>
              <a:t>Ninth level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>
                <a:solidFill>
                  <a:prstClr val="white"/>
                </a:solidFill>
              </a:rPr>
              <a:t>Presentation title in CorpoS (Body) 10 pt | Department | Date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AD1D1349-391B-44DC-865F-5996B3E40F26}" type="slidenum">
              <a:rPr lang="en-US" smtClean="0">
                <a:solidFill>
                  <a:prstClr val="white"/>
                </a:solidFill>
              </a:rPr>
              <a:pPr/>
              <a:t>‹Nº›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7" hasCustomPrompt="1"/>
          </p:nvPr>
        </p:nvSpPr>
        <p:spPr>
          <a:xfrm>
            <a:off x="6969570" y="0"/>
            <a:ext cx="935513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9" name="Textplatzhalter 3"/>
          <p:cNvSpPr>
            <a:spLocks noGrp="1"/>
          </p:cNvSpPr>
          <p:nvPr>
            <p:ph type="body" sz="quarter" idx="18" hasCustomPrompt="1"/>
          </p:nvPr>
        </p:nvSpPr>
        <p:spPr>
          <a:xfrm>
            <a:off x="7980643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10" name="Textplatzhalter 3"/>
          <p:cNvSpPr>
            <a:spLocks noGrp="1"/>
          </p:cNvSpPr>
          <p:nvPr>
            <p:ph type="body" sz="quarter" idx="19" hasCustomPrompt="1"/>
          </p:nvPr>
        </p:nvSpPr>
        <p:spPr>
          <a:xfrm>
            <a:off x="9923631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11" name="Inhaltsplatzhalter 6"/>
          <p:cNvSpPr>
            <a:spLocks noGrp="1"/>
          </p:cNvSpPr>
          <p:nvPr>
            <p:ph sz="quarter" idx="20" hasCustomPrompt="1"/>
          </p:nvPr>
        </p:nvSpPr>
        <p:spPr>
          <a:xfrm>
            <a:off x="6218236" y="1511301"/>
            <a:ext cx="5580000" cy="4914900"/>
          </a:xfrm>
          <a:ln>
            <a:solidFill>
              <a:schemeClr val="tx2"/>
            </a:solidFill>
          </a:ln>
        </p:spPr>
        <p:txBody>
          <a:bodyPr lIns="72000" tIns="72000" rIns="72000" bIns="72000"/>
          <a:lstStyle>
            <a:lvl1pPr>
              <a:defRPr/>
            </a:lvl1pPr>
          </a:lstStyle>
          <a:p>
            <a:pPr lvl="0"/>
            <a:r>
              <a:rPr lang="en-US" dirty="0"/>
              <a:t>Insert content or text in </a:t>
            </a:r>
            <a:r>
              <a:rPr lang="en-US" noProof="0" dirty="0" err="1"/>
              <a:t>CorpoS</a:t>
            </a:r>
            <a:r>
              <a:rPr lang="en-US" noProof="0" dirty="0"/>
              <a:t> (Body), 20 pt. </a:t>
            </a:r>
            <a:r>
              <a:rPr lang="en-US" dirty="0"/>
              <a:t>// for bullets: Home // Paragraph// Increase/Decrease List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Eighth level</a:t>
            </a:r>
          </a:p>
          <a:p>
            <a:pPr lvl="8"/>
            <a:r>
              <a:rPr lang="en-US" dirty="0"/>
              <a:t>Ninth level</a:t>
            </a:r>
          </a:p>
        </p:txBody>
      </p:sp>
    </p:spTree>
    <p:extLst>
      <p:ext uri="{BB962C8B-B14F-4D97-AF65-F5344CB8AC3E}">
        <p14:creationId xmlns="" xmlns:p14="http://schemas.microsoft.com/office/powerpoint/2010/main" val="1808450031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line // 2 Columns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to 5" hidden="1"/>
          <p:cNvGraphicFramePr>
            <a:graphicFrameLocks noChangeAspect="1"/>
          </p:cNvGraphicFramePr>
          <p:nvPr userDrawn="1"/>
        </p:nvGraphicFramePr>
        <p:xfrm>
          <a:off x="1588" y="1588"/>
          <a:ext cx="1588" cy="1588"/>
        </p:xfrm>
        <a:graphic>
          <a:graphicData uri="http://schemas.openxmlformats.org/presentationml/2006/ole">
            <p:oleObj spid="_x0000_s15545" name="Diapositiva de think-cell" r:id="rId4" imgW="360" imgH="360" progId="">
              <p:embed/>
            </p:oleObj>
          </a:graphicData>
        </a:graphic>
      </p:graphicFrame>
      <p:sp>
        <p:nvSpPr>
          <p:cNvPr id="5" name="Rectángulo 4" hidden="1"/>
          <p:cNvSpPr/>
          <p:nvPr userDrawn="1">
            <p:custDataLst>
              <p:tags r:id="rId2"/>
            </p:custDataLst>
          </p:nvPr>
        </p:nvSpPr>
        <p:spPr bwMode="auto">
          <a:xfrm>
            <a:off x="0" y="0"/>
            <a:ext cx="158750" cy="158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endParaRPr lang="en-US" sz="2999" dirty="0" err="1">
              <a:solidFill>
                <a:srgbClr val="FFFFFF"/>
              </a:solidFill>
              <a:latin typeface="CorpoA" pitchFamily="2" charset="0"/>
              <a:sym typeface="CorpoA" pitchFamily="2" charset="0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0" dirty="0"/>
              <a:t>Headline on two lines in </a:t>
            </a:r>
            <a:r>
              <a:rPr lang="en-US" noProof="0" dirty="0" err="1"/>
              <a:t>CorpoA</a:t>
            </a:r>
            <a:r>
              <a:rPr lang="en-US" noProof="0" dirty="0"/>
              <a:t> (Headings) 30 pt. </a:t>
            </a:r>
            <a:br>
              <a:rPr lang="en-US" noProof="0" dirty="0"/>
            </a:br>
            <a:r>
              <a:rPr lang="en-US" noProof="0" dirty="0"/>
              <a:t>Lorem ipsum dolor sit </a:t>
            </a:r>
            <a:r>
              <a:rPr lang="en-US" noProof="0" dirty="0" err="1"/>
              <a:t>amet</a:t>
            </a:r>
            <a:r>
              <a:rPr lang="en-US" noProof="0" dirty="0"/>
              <a:t>.</a:t>
            </a:r>
            <a:endParaRPr lang="en-US" dirty="0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95081" y="151202"/>
            <a:ext cx="5505133" cy="220274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1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9pPr>
          </a:lstStyle>
          <a:p>
            <a:pPr lvl="0"/>
            <a:r>
              <a:rPr lang="en-US" noProof="0" dirty="0"/>
              <a:t>Optional chapter heading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7" hasCustomPrompt="1"/>
          </p:nvPr>
        </p:nvSpPr>
        <p:spPr>
          <a:xfrm>
            <a:off x="6969570" y="0"/>
            <a:ext cx="935513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9" name="Textplatzhalter 3"/>
          <p:cNvSpPr>
            <a:spLocks noGrp="1"/>
          </p:cNvSpPr>
          <p:nvPr>
            <p:ph type="body" sz="quarter" idx="18" hasCustomPrompt="1"/>
          </p:nvPr>
        </p:nvSpPr>
        <p:spPr>
          <a:xfrm>
            <a:off x="7980643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10" name="Textplatzhalter 3"/>
          <p:cNvSpPr>
            <a:spLocks noGrp="1"/>
          </p:cNvSpPr>
          <p:nvPr>
            <p:ph type="body" sz="quarter" idx="19" hasCustomPrompt="1"/>
          </p:nvPr>
        </p:nvSpPr>
        <p:spPr>
          <a:xfrm>
            <a:off x="9923631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12" name="Bildplatzhalter 8"/>
          <p:cNvSpPr>
            <a:spLocks noGrp="1"/>
          </p:cNvSpPr>
          <p:nvPr>
            <p:ph type="pic" sz="quarter" idx="10" hasCustomPrompt="1"/>
          </p:nvPr>
        </p:nvSpPr>
        <p:spPr bwMode="gray">
          <a:xfrm>
            <a:off x="395795" y="1512001"/>
            <a:ext cx="5580000" cy="4914201"/>
          </a:xfrm>
          <a:solidFill>
            <a:srgbClr val="9F0002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14" name="Textplatzhalt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6217560" y="1512001"/>
            <a:ext cx="5580000" cy="4914201"/>
          </a:xfrm>
          <a:ln>
            <a:solidFill>
              <a:schemeClr val="tx2"/>
            </a:solidFill>
          </a:ln>
        </p:spPr>
        <p:txBody>
          <a:bodyPr lIns="72000" tIns="72000" rIns="72000" bIns="72000"/>
          <a:lstStyle/>
          <a:p>
            <a:pPr lvl="0"/>
            <a:r>
              <a:rPr lang="en-US" dirty="0"/>
              <a:t>Insert text in </a:t>
            </a:r>
            <a:r>
              <a:rPr lang="en-US" noProof="0" dirty="0" err="1"/>
              <a:t>CorpoS</a:t>
            </a:r>
            <a:r>
              <a:rPr lang="en-US" noProof="0" dirty="0"/>
              <a:t> (Body), 20 pt. </a:t>
            </a:r>
            <a:r>
              <a:rPr lang="en-US" dirty="0"/>
              <a:t>// for bullets: Home // Paragraph// Increase/Decrease List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Eighth level</a:t>
            </a:r>
          </a:p>
          <a:p>
            <a:pPr lvl="8"/>
            <a:r>
              <a:rPr lang="en-US" dirty="0"/>
              <a:t>Ninth level</a:t>
            </a: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n-US">
                <a:solidFill>
                  <a:prstClr val="white"/>
                </a:solidFill>
              </a:rPr>
              <a:t>Presentation title in CorpoS (Body) 10 pt | Department | Date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AD1D1349-391B-44DC-865F-5996B3E40F26}" type="slidenum">
              <a:rPr lang="en-US" smtClean="0">
                <a:solidFill>
                  <a:prstClr val="white"/>
                </a:solidFill>
              </a:rPr>
              <a:pPr/>
              <a:t>‹Nº›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2117686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line // 2 columns with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to 5" hidden="1"/>
          <p:cNvGraphicFramePr>
            <a:graphicFrameLocks noChangeAspect="1"/>
          </p:cNvGraphicFramePr>
          <p:nvPr userDrawn="1"/>
        </p:nvGraphicFramePr>
        <p:xfrm>
          <a:off x="1588" y="1588"/>
          <a:ext cx="1588" cy="1588"/>
        </p:xfrm>
        <a:graphic>
          <a:graphicData uri="http://schemas.openxmlformats.org/presentationml/2006/ole">
            <p:oleObj spid="_x0000_s16569" name="Diapositiva de think-cell" r:id="rId4" imgW="360" imgH="360" progId="">
              <p:embed/>
            </p:oleObj>
          </a:graphicData>
        </a:graphic>
      </p:graphicFrame>
      <p:sp>
        <p:nvSpPr>
          <p:cNvPr id="5" name="Rectángulo 4" hidden="1"/>
          <p:cNvSpPr/>
          <p:nvPr userDrawn="1">
            <p:custDataLst>
              <p:tags r:id="rId2"/>
            </p:custDataLst>
          </p:nvPr>
        </p:nvSpPr>
        <p:spPr bwMode="auto">
          <a:xfrm>
            <a:off x="0" y="0"/>
            <a:ext cx="158750" cy="158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endParaRPr lang="en-US" sz="2999" dirty="0" err="1">
              <a:solidFill>
                <a:srgbClr val="FFFFFF"/>
              </a:solidFill>
              <a:latin typeface="CorpoA" pitchFamily="2" charset="0"/>
              <a:sym typeface="CorpoA" pitchFamily="2" charset="0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95083" y="368300"/>
            <a:ext cx="11404800" cy="1008360"/>
          </a:xfrm>
        </p:spPr>
        <p:txBody>
          <a:bodyPr/>
          <a:lstStyle/>
          <a:p>
            <a:r>
              <a:rPr lang="en-US" noProof="0" dirty="0"/>
              <a:t>Headline on two lines in </a:t>
            </a:r>
            <a:r>
              <a:rPr lang="en-US" noProof="0" dirty="0" err="1"/>
              <a:t>CorpoA</a:t>
            </a:r>
            <a:r>
              <a:rPr lang="en-US" noProof="0" dirty="0"/>
              <a:t> (Headings) 30 pt. </a:t>
            </a:r>
            <a:br>
              <a:rPr lang="en-US" noProof="0" dirty="0"/>
            </a:br>
            <a:r>
              <a:rPr lang="en-US" noProof="0" dirty="0"/>
              <a:t>Lorem ipsum dolor sit </a:t>
            </a:r>
            <a:r>
              <a:rPr lang="en-US" noProof="0" dirty="0" err="1"/>
              <a:t>amet</a:t>
            </a:r>
            <a:r>
              <a:rPr lang="en-US" noProof="0" dirty="0"/>
              <a:t>.</a:t>
            </a:r>
            <a:endParaRPr lang="en-US" dirty="0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95081" y="151202"/>
            <a:ext cx="5505133" cy="220274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1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9pPr>
          </a:lstStyle>
          <a:p>
            <a:pPr lvl="0"/>
            <a:r>
              <a:rPr lang="en-US" noProof="0" dirty="0"/>
              <a:t>Optional chapter heading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7" hasCustomPrompt="1"/>
          </p:nvPr>
        </p:nvSpPr>
        <p:spPr>
          <a:xfrm>
            <a:off x="6969570" y="0"/>
            <a:ext cx="935513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9" name="Textplatzhalter 3"/>
          <p:cNvSpPr>
            <a:spLocks noGrp="1"/>
          </p:cNvSpPr>
          <p:nvPr>
            <p:ph type="body" sz="quarter" idx="18" hasCustomPrompt="1"/>
          </p:nvPr>
        </p:nvSpPr>
        <p:spPr>
          <a:xfrm>
            <a:off x="7980643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10" name="Textplatzhalter 3"/>
          <p:cNvSpPr>
            <a:spLocks noGrp="1"/>
          </p:cNvSpPr>
          <p:nvPr>
            <p:ph type="body" sz="quarter" idx="19" hasCustomPrompt="1"/>
          </p:nvPr>
        </p:nvSpPr>
        <p:spPr>
          <a:xfrm>
            <a:off x="9923631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11" name="Bildplatzhalter 8"/>
          <p:cNvSpPr>
            <a:spLocks noGrp="1"/>
          </p:cNvSpPr>
          <p:nvPr>
            <p:ph type="pic" sz="quarter" idx="10" hasCustomPrompt="1"/>
          </p:nvPr>
        </p:nvSpPr>
        <p:spPr bwMode="gray">
          <a:xfrm>
            <a:off x="395795" y="1512000"/>
            <a:ext cx="5580000" cy="1944000"/>
          </a:xfrm>
          <a:solidFill>
            <a:srgbClr val="9F0002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13" name="Bildplatzhalter 8"/>
          <p:cNvSpPr>
            <a:spLocks noGrp="1"/>
          </p:cNvSpPr>
          <p:nvPr>
            <p:ph type="pic" sz="quarter" idx="25" hasCustomPrompt="1"/>
          </p:nvPr>
        </p:nvSpPr>
        <p:spPr bwMode="gray">
          <a:xfrm>
            <a:off x="6218238" y="1511300"/>
            <a:ext cx="5580000" cy="1944000"/>
          </a:xfrm>
          <a:solidFill>
            <a:srgbClr val="9F0002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14" name="Textplatzhalter 13"/>
          <p:cNvSpPr>
            <a:spLocks noGrp="1"/>
          </p:cNvSpPr>
          <p:nvPr>
            <p:ph type="body" sz="quarter" idx="20" hasCustomPrompt="1"/>
          </p:nvPr>
        </p:nvSpPr>
        <p:spPr>
          <a:xfrm>
            <a:off x="6218238" y="3502801"/>
            <a:ext cx="5580000" cy="2923400"/>
          </a:xfrm>
          <a:ln>
            <a:solidFill>
              <a:schemeClr val="tx2"/>
            </a:solidFill>
          </a:ln>
        </p:spPr>
        <p:txBody>
          <a:bodyPr lIns="72000" tIns="72000" rIns="72000" bIns="72000"/>
          <a:lstStyle/>
          <a:p>
            <a:pPr lvl="0"/>
            <a:r>
              <a:rPr lang="en-US" dirty="0"/>
              <a:t>Insert text in </a:t>
            </a:r>
            <a:r>
              <a:rPr lang="en-US" noProof="0" dirty="0" err="1"/>
              <a:t>CorpoS</a:t>
            </a:r>
            <a:r>
              <a:rPr lang="en-US" noProof="0" dirty="0"/>
              <a:t> (Body), 20 pt. </a:t>
            </a:r>
            <a:r>
              <a:rPr lang="en-US" dirty="0"/>
              <a:t>// for bullets: Home // Paragraph// Increase/Decrease List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platzhalter 13"/>
          <p:cNvSpPr>
            <a:spLocks noGrp="1"/>
          </p:cNvSpPr>
          <p:nvPr>
            <p:ph type="body" sz="quarter" idx="26" hasCustomPrompt="1"/>
          </p:nvPr>
        </p:nvSpPr>
        <p:spPr>
          <a:xfrm>
            <a:off x="395082" y="3502801"/>
            <a:ext cx="5580000" cy="2923400"/>
          </a:xfrm>
          <a:ln>
            <a:solidFill>
              <a:schemeClr val="tx2"/>
            </a:solidFill>
          </a:ln>
        </p:spPr>
        <p:txBody>
          <a:bodyPr lIns="72000" tIns="72000" rIns="72000" bIns="72000"/>
          <a:lstStyle/>
          <a:p>
            <a:pPr lvl="0"/>
            <a:r>
              <a:rPr lang="en-US" dirty="0"/>
              <a:t>Insert text in </a:t>
            </a:r>
            <a:r>
              <a:rPr lang="en-US" noProof="0" dirty="0" err="1"/>
              <a:t>CorpoS</a:t>
            </a:r>
            <a:r>
              <a:rPr lang="en-US" noProof="0" dirty="0"/>
              <a:t> (Body), 20 pt. </a:t>
            </a:r>
            <a:r>
              <a:rPr lang="en-US" dirty="0"/>
              <a:t>// for bullets: Home // Paragraph// Increase/Decrease List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r>
              <a:rPr lang="en-US">
                <a:solidFill>
                  <a:prstClr val="white"/>
                </a:solidFill>
              </a:rPr>
              <a:t>Presentation title in CorpoS (Body) 10 pt | Department | Date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AD1D1349-391B-44DC-865F-5996B3E40F26}" type="slidenum">
              <a:rPr lang="en-US" smtClean="0">
                <a:solidFill>
                  <a:prstClr val="white"/>
                </a:solidFill>
              </a:rPr>
              <a:pPr/>
              <a:t>‹Nº›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86724928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line //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to 5" hidden="1"/>
          <p:cNvGraphicFramePr>
            <a:graphicFrameLocks noChangeAspect="1"/>
          </p:cNvGraphicFramePr>
          <p:nvPr userDrawn="1"/>
        </p:nvGraphicFramePr>
        <p:xfrm>
          <a:off x="1588" y="1588"/>
          <a:ext cx="1588" cy="1588"/>
        </p:xfrm>
        <a:graphic>
          <a:graphicData uri="http://schemas.openxmlformats.org/presentationml/2006/ole">
            <p:oleObj spid="_x0000_s17593" name="Diapositiva de think-cell" r:id="rId4" imgW="360" imgH="360" progId="">
              <p:embed/>
            </p:oleObj>
          </a:graphicData>
        </a:graphic>
      </p:graphicFrame>
      <p:sp>
        <p:nvSpPr>
          <p:cNvPr id="5" name="Rectángulo 4" hidden="1"/>
          <p:cNvSpPr/>
          <p:nvPr userDrawn="1">
            <p:custDataLst>
              <p:tags r:id="rId2"/>
            </p:custDataLst>
          </p:nvPr>
        </p:nvSpPr>
        <p:spPr bwMode="auto">
          <a:xfrm>
            <a:off x="0" y="0"/>
            <a:ext cx="158750" cy="158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endParaRPr lang="en-US" sz="2999" dirty="0" err="1">
              <a:solidFill>
                <a:srgbClr val="FFFFFF"/>
              </a:solidFill>
              <a:latin typeface="CorpoA" pitchFamily="2" charset="0"/>
              <a:sym typeface="CorpoA" pitchFamily="2" charset="0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0" dirty="0"/>
              <a:t>Headline on two lines in </a:t>
            </a:r>
            <a:r>
              <a:rPr lang="en-US" noProof="0" dirty="0" err="1"/>
              <a:t>CorpoA</a:t>
            </a:r>
            <a:r>
              <a:rPr lang="en-US" noProof="0" dirty="0"/>
              <a:t> (Headings) 30 pt. </a:t>
            </a:r>
            <a:br>
              <a:rPr lang="en-US" noProof="0" dirty="0"/>
            </a:br>
            <a:r>
              <a:rPr lang="en-US" noProof="0" dirty="0"/>
              <a:t>Lorem ipsum dolor sit </a:t>
            </a:r>
            <a:r>
              <a:rPr lang="en-US" noProof="0" dirty="0" err="1"/>
              <a:t>amet</a:t>
            </a:r>
            <a:r>
              <a:rPr lang="en-US" noProof="0" dirty="0"/>
              <a:t>.</a:t>
            </a:r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95081" y="151202"/>
            <a:ext cx="5505133" cy="220274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1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9pPr>
          </a:lstStyle>
          <a:p>
            <a:pPr lvl="0"/>
            <a:r>
              <a:rPr lang="en-US" noProof="0" dirty="0"/>
              <a:t>Optional chapter heading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7" hasCustomPrompt="1"/>
          </p:nvPr>
        </p:nvSpPr>
        <p:spPr>
          <a:xfrm>
            <a:off x="6969570" y="0"/>
            <a:ext cx="935513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9" name="Textplatzhalter 3"/>
          <p:cNvSpPr>
            <a:spLocks noGrp="1"/>
          </p:cNvSpPr>
          <p:nvPr>
            <p:ph type="body" sz="quarter" idx="18" hasCustomPrompt="1"/>
          </p:nvPr>
        </p:nvSpPr>
        <p:spPr>
          <a:xfrm>
            <a:off x="7980643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10" name="Textplatzhalter 3"/>
          <p:cNvSpPr>
            <a:spLocks noGrp="1"/>
          </p:cNvSpPr>
          <p:nvPr>
            <p:ph type="body" sz="quarter" idx="19" hasCustomPrompt="1"/>
          </p:nvPr>
        </p:nvSpPr>
        <p:spPr>
          <a:xfrm>
            <a:off x="9923631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11" name="Bildplatzhalter 8"/>
          <p:cNvSpPr>
            <a:spLocks noGrp="1"/>
          </p:cNvSpPr>
          <p:nvPr>
            <p:ph type="pic" sz="quarter" idx="10" hasCustomPrompt="1"/>
          </p:nvPr>
        </p:nvSpPr>
        <p:spPr bwMode="gray">
          <a:xfrm>
            <a:off x="395794" y="1512000"/>
            <a:ext cx="11404800" cy="4476227"/>
          </a:xfrm>
          <a:solidFill>
            <a:srgbClr val="9F0002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13" name="Textplatzhalter 3"/>
          <p:cNvSpPr>
            <a:spLocks noGrp="1"/>
          </p:cNvSpPr>
          <p:nvPr>
            <p:ph type="body" sz="quarter" idx="20" hasCustomPrompt="1"/>
          </p:nvPr>
        </p:nvSpPr>
        <p:spPr>
          <a:xfrm>
            <a:off x="395794" y="6030980"/>
            <a:ext cx="11398862" cy="324000"/>
          </a:xfrm>
          <a:ln>
            <a:noFill/>
          </a:ln>
        </p:spPr>
        <p:txBody>
          <a:bodyPr lIns="0" tIns="0" rIns="0" bIns="0"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Caption </a:t>
            </a:r>
            <a:r>
              <a:rPr lang="en-US" noProof="0" dirty="0" err="1"/>
              <a:t>CorpoS</a:t>
            </a:r>
            <a:r>
              <a:rPr lang="en-US" noProof="0" dirty="0"/>
              <a:t> 15 pt.</a:t>
            </a: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n-US">
                <a:solidFill>
                  <a:prstClr val="white"/>
                </a:solidFill>
              </a:rPr>
              <a:t>Presentation title in CorpoS (Body) 10 pt | Department | Date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AD1D1349-391B-44DC-865F-5996B3E40F26}" type="slidenum">
              <a:rPr lang="en-US" smtClean="0">
                <a:solidFill>
                  <a:prstClr val="white"/>
                </a:solidFill>
              </a:rPr>
              <a:pPr/>
              <a:t>‹Nº›</a:t>
            </a:fld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12" name="Bildhandling"/>
          <p:cNvGrpSpPr/>
          <p:nvPr userDrawn="1"/>
        </p:nvGrpSpPr>
        <p:grpSpPr>
          <a:xfrm>
            <a:off x="12298395" y="403200"/>
            <a:ext cx="1799063" cy="6584747"/>
            <a:chOff x="12304800" y="403200"/>
            <a:chExt cx="1800000" cy="6584747"/>
          </a:xfrm>
        </p:grpSpPr>
        <p:sp>
          <p:nvSpPr>
            <p:cNvPr id="14" name="Bilder zuschneiden etc."/>
            <p:cNvSpPr txBox="1"/>
            <p:nvPr userDrawn="1"/>
          </p:nvSpPr>
          <p:spPr>
            <a:xfrm rot="10800000" flipH="1" flipV="1">
              <a:off x="12304800" y="1548000"/>
              <a:ext cx="1800000" cy="4842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71954" indent="-71954">
                <a:buFont typeface="Arial" panose="020B0604020202020204" pitchFamily="34" charset="0"/>
                <a:buChar char="•"/>
              </a:pPr>
              <a:r>
                <a:rPr lang="en-US" sz="999" dirty="0">
                  <a:solidFill>
                    <a:srgbClr val="444444"/>
                  </a:solidFill>
                </a:rPr>
                <a:t>Change image detail via menu bar: Picture Tools // Format // Size // Crop</a:t>
              </a:r>
            </a:p>
            <a:p>
              <a:pPr marL="71954" indent="-71954">
                <a:buFont typeface="Arial" panose="020B0604020202020204" pitchFamily="34" charset="0"/>
                <a:buChar char="•"/>
              </a:pPr>
              <a:r>
                <a:rPr lang="en-US" sz="999" dirty="0">
                  <a:solidFill>
                    <a:srgbClr val="444444"/>
                  </a:solidFill>
                </a:rPr>
                <a:t>Image can be moved within the black boundaries, to adjust easily press Alt-key.</a:t>
              </a:r>
            </a:p>
            <a:p>
              <a:pPr marL="71954" indent="-71954">
                <a:buFont typeface="Arial" panose="020B0604020202020204" pitchFamily="34" charset="0"/>
                <a:buChar char="•"/>
              </a:pPr>
              <a:endParaRPr lang="en-US" sz="999" dirty="0">
                <a:solidFill>
                  <a:srgbClr val="444444"/>
                </a:solidFill>
              </a:endParaRPr>
            </a:p>
            <a:p>
              <a:pPr marL="71954" indent="-71954">
                <a:buFont typeface="Arial" panose="020B0604020202020204" pitchFamily="34" charset="0"/>
                <a:buChar char="•"/>
              </a:pPr>
              <a:endParaRPr lang="en-US" sz="999" dirty="0">
                <a:solidFill>
                  <a:srgbClr val="444444"/>
                </a:solidFill>
              </a:endParaRPr>
            </a:p>
            <a:p>
              <a:pPr marL="71954" indent="-71954">
                <a:buFont typeface="Arial" panose="020B0604020202020204" pitchFamily="34" charset="0"/>
                <a:buChar char="•"/>
              </a:pPr>
              <a:endParaRPr lang="en-US" sz="999" dirty="0">
                <a:solidFill>
                  <a:srgbClr val="444444"/>
                </a:solidFill>
              </a:endParaRPr>
            </a:p>
            <a:p>
              <a:pPr marL="71954" indent="-71954">
                <a:buFont typeface="Arial" panose="020B0604020202020204" pitchFamily="34" charset="0"/>
                <a:buChar char="•"/>
              </a:pPr>
              <a:endParaRPr lang="en-US" sz="999" dirty="0">
                <a:solidFill>
                  <a:srgbClr val="444444"/>
                </a:solidFill>
              </a:endParaRPr>
            </a:p>
            <a:p>
              <a:pPr marL="71954" indent="-71954">
                <a:buFont typeface="Arial" panose="020B0604020202020204" pitchFamily="34" charset="0"/>
                <a:buChar char="•"/>
              </a:pPr>
              <a:endParaRPr lang="en-US" sz="999" dirty="0">
                <a:solidFill>
                  <a:srgbClr val="444444"/>
                </a:solidFill>
              </a:endParaRPr>
            </a:p>
            <a:p>
              <a:pPr marL="71954" indent="-71954">
                <a:buFont typeface="Arial" panose="020B0604020202020204" pitchFamily="34" charset="0"/>
                <a:buChar char="•"/>
              </a:pPr>
              <a:r>
                <a:rPr lang="en-US" sz="999" dirty="0">
                  <a:solidFill>
                    <a:srgbClr val="444444"/>
                  </a:solidFill>
                </a:rPr>
                <a:t>Crop image size via menu bar: Picture Tools // Format // </a:t>
              </a:r>
              <a:br>
                <a:rPr lang="en-US" sz="999" dirty="0">
                  <a:solidFill>
                    <a:srgbClr val="444444"/>
                  </a:solidFill>
                </a:rPr>
              </a:br>
              <a:r>
                <a:rPr lang="en-US" sz="999" dirty="0">
                  <a:solidFill>
                    <a:srgbClr val="444444"/>
                  </a:solidFill>
                </a:rPr>
                <a:t>Size // Crop</a:t>
              </a:r>
            </a:p>
            <a:p>
              <a:pPr marL="71954" indent="-71954">
                <a:buFont typeface="Arial" panose="020B0604020202020204" pitchFamily="34" charset="0"/>
                <a:buChar char="•"/>
              </a:pPr>
              <a:r>
                <a:rPr lang="en-US" sz="999" dirty="0">
                  <a:solidFill>
                    <a:srgbClr val="444444"/>
                  </a:solidFill>
                </a:rPr>
                <a:t>While holding the shift-key, adjust the size of the image with the white corner points. </a:t>
              </a:r>
            </a:p>
            <a:p>
              <a:pPr marL="71954" indent="-71954">
                <a:buFont typeface="Arial" panose="020B0604020202020204" pitchFamily="34" charset="0"/>
                <a:buChar char="•"/>
              </a:pPr>
              <a:endParaRPr lang="en-US" sz="999" dirty="0">
                <a:solidFill>
                  <a:srgbClr val="444444"/>
                </a:solidFill>
              </a:endParaRPr>
            </a:p>
            <a:p>
              <a:pPr marL="71954" indent="-71954">
                <a:buFont typeface="Arial" panose="020B0604020202020204" pitchFamily="34" charset="0"/>
                <a:buChar char="•"/>
              </a:pPr>
              <a:endParaRPr lang="en-US" sz="999" dirty="0">
                <a:solidFill>
                  <a:srgbClr val="444444"/>
                </a:solidFill>
              </a:endParaRPr>
            </a:p>
            <a:p>
              <a:pPr marL="71954" indent="-71954">
                <a:buFont typeface="Arial" panose="020B0604020202020204" pitchFamily="34" charset="0"/>
                <a:buChar char="•"/>
              </a:pPr>
              <a:endParaRPr lang="en-US" sz="999" dirty="0">
                <a:solidFill>
                  <a:srgbClr val="444444"/>
                </a:solidFill>
              </a:endParaRPr>
            </a:p>
            <a:p>
              <a:pPr marL="71954" indent="-71954">
                <a:buFont typeface="Arial" panose="020B0604020202020204" pitchFamily="34" charset="0"/>
                <a:buChar char="•"/>
              </a:pPr>
              <a:endParaRPr lang="en-US" sz="999" dirty="0">
                <a:solidFill>
                  <a:srgbClr val="444444"/>
                </a:solidFill>
              </a:endParaRPr>
            </a:p>
            <a:p>
              <a:pPr marL="71954" indent="-71954">
                <a:buFont typeface="Arial" panose="020B0604020202020204" pitchFamily="34" charset="0"/>
                <a:buChar char="•"/>
              </a:pPr>
              <a:endParaRPr lang="en-US" sz="999" dirty="0">
                <a:solidFill>
                  <a:srgbClr val="444444"/>
                </a:solidFill>
              </a:endParaRPr>
            </a:p>
            <a:p>
              <a:pPr marL="71954" indent="-71954">
                <a:buFont typeface="Arial" panose="020B0604020202020204" pitchFamily="34" charset="0"/>
                <a:buChar char="•"/>
              </a:pPr>
              <a:endParaRPr lang="en-US" sz="999" dirty="0">
                <a:solidFill>
                  <a:srgbClr val="444444"/>
                </a:solidFill>
              </a:endParaRPr>
            </a:p>
            <a:p>
              <a:pPr marL="71954" indent="-71954">
                <a:buFont typeface="Arial" panose="020B0604020202020204" pitchFamily="34" charset="0"/>
                <a:buChar char="•"/>
              </a:pPr>
              <a:endParaRPr lang="en-US" sz="999" dirty="0">
                <a:solidFill>
                  <a:srgbClr val="444444"/>
                </a:solidFill>
              </a:endParaRPr>
            </a:p>
            <a:p>
              <a:pPr>
                <a:buFont typeface="Arial" panose="020B0604020202020204" pitchFamily="34" charset="0"/>
                <a:buNone/>
              </a:pPr>
              <a:endParaRPr lang="en-US" sz="999" dirty="0">
                <a:solidFill>
                  <a:srgbClr val="444444"/>
                </a:solidFill>
              </a:endParaRPr>
            </a:p>
            <a:p>
              <a:pPr marL="71954" indent="-71954">
                <a:buFont typeface="Arial" panose="020B0604020202020204" pitchFamily="34" charset="0"/>
                <a:buChar char="•"/>
              </a:pPr>
              <a:r>
                <a:rPr lang="en-US" sz="999" dirty="0">
                  <a:solidFill>
                    <a:srgbClr val="444444"/>
                  </a:solidFill>
                </a:rPr>
                <a:t>To fit the image size  into the frame via menu bar: Picture Tools // Format // Size // Crop // Fit</a:t>
              </a:r>
            </a:p>
            <a:p>
              <a:pPr marL="71954" indent="-71954">
                <a:buFont typeface="Arial" panose="020B0604020202020204" pitchFamily="34" charset="0"/>
                <a:buChar char="•"/>
              </a:pPr>
              <a:endParaRPr lang="en-US" sz="999" dirty="0">
                <a:solidFill>
                  <a:srgbClr val="444444"/>
                </a:solidFill>
              </a:endParaRPr>
            </a:p>
          </p:txBody>
        </p:sp>
        <p:pic>
          <p:nvPicPr>
            <p:cNvPr id="15" name="Einpassen"/>
            <p:cNvPicPr>
              <a:picLocks noChangeAspect="1" noChangeArrowheads="1"/>
            </p:cNvPicPr>
            <p:nvPr userDrawn="1"/>
          </p:nvPicPr>
          <p:blipFill>
            <a:blip r:embed="rId5" cstate="email"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996929" y="5886000"/>
              <a:ext cx="1107871" cy="11019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Bildtools // Format"/>
            <p:cNvPicPr>
              <a:picLocks noChangeAspect="1" noChangeArrowheads="1"/>
            </p:cNvPicPr>
            <p:nvPr userDrawn="1"/>
          </p:nvPicPr>
          <p:blipFill>
            <a:blip r:embed="rId6" cstate="email"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304800" y="2700000"/>
              <a:ext cx="820800" cy="43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Headline"/>
            <p:cNvSpPr txBox="1"/>
            <p:nvPr userDrawn="1"/>
          </p:nvSpPr>
          <p:spPr>
            <a:xfrm rot="10800000" flipH="1" flipV="1">
              <a:off x="12304800" y="403200"/>
              <a:ext cx="1800000" cy="10728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none" lIns="0" tIns="0" rIns="0" bIns="3600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499" dirty="0">
                  <a:solidFill>
                    <a:srgbClr val="444444"/>
                  </a:solidFill>
                  <a:cs typeface="Arial" panose="020B0604020202020204" pitchFamily="34" charset="0"/>
                  <a:sym typeface="Webdings"/>
                </a:rPr>
                <a:t></a:t>
              </a:r>
              <a:r>
                <a:rPr lang="en-US" sz="1499" b="1" dirty="0">
                  <a:solidFill>
                    <a:srgbClr val="444444"/>
                  </a:solidFill>
                  <a:cs typeface="Arial" panose="020B0604020202020204" pitchFamily="34" charset="0"/>
                  <a:sym typeface="Webdings"/>
                </a:rPr>
                <a:t> </a:t>
              </a:r>
              <a:r>
                <a:rPr lang="en-US" sz="999" b="1" dirty="0">
                  <a:solidFill>
                    <a:srgbClr val="444444"/>
                  </a:solidFill>
                  <a:cs typeface="Arial" panose="020B0604020202020204" pitchFamily="34" charset="0"/>
                  <a:sym typeface="Webdings"/>
                </a:rPr>
                <a:t>Image Handling</a:t>
              </a:r>
              <a:endParaRPr lang="en-US" sz="1499" b="1" dirty="0">
                <a:solidFill>
                  <a:srgbClr val="444444"/>
                </a:solidFill>
                <a:cs typeface="Arial" panose="020B0604020202020204" pitchFamily="34" charset="0"/>
              </a:endParaRPr>
            </a:p>
          </p:txBody>
        </p:sp>
        <p:pic>
          <p:nvPicPr>
            <p:cNvPr id="18" name="Beispielbild"/>
            <p:cNvPicPr>
              <a:picLocks noChangeAspect="1" noChangeArrowheads="1"/>
            </p:cNvPicPr>
            <p:nvPr userDrawn="1"/>
          </p:nvPicPr>
          <p:blipFill rotWithShape="1">
            <a:blip r:embed="rId7" cstate="email"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2304800" y="4248000"/>
              <a:ext cx="1800000" cy="968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Zuschneiden"/>
            <p:cNvPicPr>
              <a:picLocks noChangeAspect="1" noChangeArrowheads="1"/>
            </p:cNvPicPr>
            <p:nvPr userDrawn="1"/>
          </p:nvPicPr>
          <p:blipFill>
            <a:blip r:embed="rId8" cstate="email"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212000" y="2464592"/>
              <a:ext cx="792088" cy="6674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="" xmlns:p14="http://schemas.microsoft.com/office/powerpoint/2010/main" val="3532072433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lin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to 5" hidden="1"/>
          <p:cNvGraphicFramePr>
            <a:graphicFrameLocks noChangeAspect="1"/>
          </p:cNvGraphicFramePr>
          <p:nvPr userDrawn="1"/>
        </p:nvGraphicFramePr>
        <p:xfrm>
          <a:off x="1588" y="1588"/>
          <a:ext cx="1588" cy="1588"/>
        </p:xfrm>
        <a:graphic>
          <a:graphicData uri="http://schemas.openxmlformats.org/presentationml/2006/ole">
            <p:oleObj spid="_x0000_s18617" name="Diapositiva de think-cell" r:id="rId4" imgW="360" imgH="360" progId="">
              <p:embed/>
            </p:oleObj>
          </a:graphicData>
        </a:graphic>
      </p:graphicFrame>
      <p:sp>
        <p:nvSpPr>
          <p:cNvPr id="5" name="Rectángulo 4" hidden="1"/>
          <p:cNvSpPr/>
          <p:nvPr userDrawn="1">
            <p:custDataLst>
              <p:tags r:id="rId2"/>
            </p:custDataLst>
          </p:nvPr>
        </p:nvSpPr>
        <p:spPr bwMode="auto">
          <a:xfrm>
            <a:off x="0" y="0"/>
            <a:ext cx="158750" cy="158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endParaRPr lang="en-US" sz="2999" dirty="0" err="1">
              <a:solidFill>
                <a:srgbClr val="FFFFFF"/>
              </a:solidFill>
              <a:latin typeface="CorpoA" pitchFamily="2" charset="0"/>
              <a:sym typeface="CorpoA" pitchFamily="2" charset="0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0" dirty="0"/>
              <a:t>Headline on two lines in </a:t>
            </a:r>
            <a:r>
              <a:rPr lang="en-US" noProof="0" dirty="0" err="1"/>
              <a:t>CorpoA</a:t>
            </a:r>
            <a:r>
              <a:rPr lang="en-US" noProof="0" dirty="0"/>
              <a:t> (Headings) 30 pt. </a:t>
            </a:r>
            <a:br>
              <a:rPr lang="en-US" noProof="0" dirty="0"/>
            </a:br>
            <a:r>
              <a:rPr lang="en-US" noProof="0" dirty="0"/>
              <a:t>Lorem ipsum dolor sit </a:t>
            </a:r>
            <a:r>
              <a:rPr lang="en-US" noProof="0" dirty="0" err="1"/>
              <a:t>amet</a:t>
            </a:r>
            <a:r>
              <a:rPr lang="en-US" noProof="0" dirty="0"/>
              <a:t>.</a:t>
            </a:r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95081" y="151202"/>
            <a:ext cx="5505133" cy="220274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1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9pPr>
          </a:lstStyle>
          <a:p>
            <a:pPr lvl="0"/>
            <a:r>
              <a:rPr lang="en-US" noProof="0" dirty="0"/>
              <a:t>Optional chapter heading</a:t>
            </a:r>
          </a:p>
        </p:txBody>
      </p:sp>
      <p:sp>
        <p:nvSpPr>
          <p:cNvPr id="7" name="Textplatzhalter 3"/>
          <p:cNvSpPr>
            <a:spLocks noGrp="1"/>
          </p:cNvSpPr>
          <p:nvPr>
            <p:ph type="body" sz="quarter" idx="17" hasCustomPrompt="1"/>
          </p:nvPr>
        </p:nvSpPr>
        <p:spPr>
          <a:xfrm>
            <a:off x="6969570" y="0"/>
            <a:ext cx="935513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9" name="Textplatzhalter 3"/>
          <p:cNvSpPr>
            <a:spLocks noGrp="1"/>
          </p:cNvSpPr>
          <p:nvPr>
            <p:ph type="body" sz="quarter" idx="18" hasCustomPrompt="1"/>
          </p:nvPr>
        </p:nvSpPr>
        <p:spPr>
          <a:xfrm>
            <a:off x="7980643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10" name="Textplatzhalter 3"/>
          <p:cNvSpPr>
            <a:spLocks noGrp="1"/>
          </p:cNvSpPr>
          <p:nvPr>
            <p:ph type="body" sz="quarter" idx="19" hasCustomPrompt="1"/>
          </p:nvPr>
        </p:nvSpPr>
        <p:spPr>
          <a:xfrm>
            <a:off x="9923631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en-US">
                <a:solidFill>
                  <a:prstClr val="white"/>
                </a:solidFill>
              </a:rPr>
              <a:t>Presentation title in CorpoS (Body) 10 pt | Department | Date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AD1D1349-391B-44DC-865F-5996B3E40F26}" type="slidenum">
              <a:rPr lang="en-US" smtClean="0">
                <a:solidFill>
                  <a:prstClr val="white"/>
                </a:solidFill>
              </a:rPr>
              <a:pPr/>
              <a:t>‹Nº›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82115176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oolbox 8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to 5" hidden="1"/>
          <p:cNvGraphicFramePr>
            <a:graphicFrameLocks noChangeAspect="1"/>
          </p:cNvGraphicFramePr>
          <p:nvPr userDrawn="1"/>
        </p:nvGraphicFramePr>
        <p:xfrm>
          <a:off x="1588" y="1588"/>
          <a:ext cx="1588" cy="1588"/>
        </p:xfrm>
        <a:graphic>
          <a:graphicData uri="http://schemas.openxmlformats.org/presentationml/2006/ole">
            <p:oleObj spid="_x0000_s19641" name="Diapositiva de think-cell" r:id="rId4" imgW="360" imgH="360" progId="">
              <p:embed/>
            </p:oleObj>
          </a:graphicData>
        </a:graphic>
      </p:graphicFrame>
      <p:sp>
        <p:nvSpPr>
          <p:cNvPr id="5" name="Rectángulo 4" hidden="1"/>
          <p:cNvSpPr/>
          <p:nvPr userDrawn="1">
            <p:custDataLst>
              <p:tags r:id="rId2"/>
            </p:custDataLst>
          </p:nvPr>
        </p:nvSpPr>
        <p:spPr bwMode="auto">
          <a:xfrm>
            <a:off x="0" y="0"/>
            <a:ext cx="158750" cy="158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endParaRPr lang="en-US" sz="2999" dirty="0" err="1">
              <a:solidFill>
                <a:srgbClr val="FFFFFF"/>
              </a:solidFill>
              <a:latin typeface="CorpoA" pitchFamily="2" charset="0"/>
              <a:sym typeface="CorpoA" pitchFamily="2" charset="0"/>
            </a:endParaRPr>
          </a:p>
        </p:txBody>
      </p:sp>
      <p:sp>
        <p:nvSpPr>
          <p:cNvPr id="82" name="Textplatzhalter 3"/>
          <p:cNvSpPr>
            <a:spLocks noGrp="1"/>
          </p:cNvSpPr>
          <p:nvPr>
            <p:ph type="body" sz="quarter" idx="41" hasCustomPrompt="1"/>
          </p:nvPr>
        </p:nvSpPr>
        <p:spPr bwMode="gray">
          <a:xfrm>
            <a:off x="6200378" y="5252601"/>
            <a:ext cx="1511213" cy="1173600"/>
          </a:xfrm>
          <a:solidFill>
            <a:schemeClr val="accent1"/>
          </a:solidFill>
          <a:ln>
            <a:noFill/>
          </a:ln>
        </p:spPr>
        <p:txBody>
          <a:bodyPr lIns="0" tIns="0" rIns="0" bIns="0" anchor="ctr" anchorCtr="0"/>
          <a:lstStyle>
            <a:lvl1pPr marL="0" indent="0" algn="ctr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>
                <a:solidFill>
                  <a:schemeClr val="bg1"/>
                </a:solidFill>
              </a:defRPr>
            </a:lvl1pPr>
            <a:lvl2pPr marL="0" indent="0" algn="ctr">
              <a:lnSpc>
                <a:spcPct val="100000"/>
              </a:lnSpc>
              <a:spcAft>
                <a:spcPts val="0"/>
              </a:spcAft>
              <a:buNone/>
              <a:defRPr sz="1499">
                <a:solidFill>
                  <a:schemeClr val="bg1"/>
                </a:solidFill>
              </a:defRPr>
            </a:lvl2pPr>
            <a:lvl3pPr marL="0" indent="0" algn="ctr">
              <a:lnSpc>
                <a:spcPct val="100000"/>
              </a:lnSpc>
              <a:spcAft>
                <a:spcPts val="0"/>
              </a:spcAft>
              <a:buNone/>
              <a:defRPr sz="1499">
                <a:solidFill>
                  <a:schemeClr val="bg1"/>
                </a:solidFill>
              </a:defRPr>
            </a:lvl3pPr>
            <a:lvl4pPr marL="0" indent="0" algn="ctr">
              <a:lnSpc>
                <a:spcPct val="100000"/>
              </a:lnSpc>
              <a:spcAft>
                <a:spcPts val="0"/>
              </a:spcAft>
              <a:buNone/>
              <a:defRPr sz="1499">
                <a:solidFill>
                  <a:schemeClr val="bg1"/>
                </a:solidFill>
              </a:defRPr>
            </a:lvl4pPr>
            <a:lvl5pPr marL="0" indent="0" algn="ctr">
              <a:lnSpc>
                <a:spcPct val="100000"/>
              </a:lnSpc>
              <a:spcAft>
                <a:spcPts val="0"/>
              </a:spcAft>
              <a:buNone/>
              <a:defRPr sz="1499">
                <a:solidFill>
                  <a:schemeClr val="bg1"/>
                </a:solidFill>
              </a:defRPr>
            </a:lvl5pPr>
            <a:lvl6pPr marL="0" indent="0" algn="ctr">
              <a:lnSpc>
                <a:spcPct val="100000"/>
              </a:lnSpc>
              <a:spcAft>
                <a:spcPts val="0"/>
              </a:spcAft>
              <a:buNone/>
              <a:defRPr sz="1499">
                <a:solidFill>
                  <a:schemeClr val="bg1"/>
                </a:solidFill>
              </a:defRPr>
            </a:lvl6pPr>
            <a:lvl7pPr marL="0" indent="0" algn="ctr">
              <a:lnSpc>
                <a:spcPct val="100000"/>
              </a:lnSpc>
              <a:spcAft>
                <a:spcPts val="0"/>
              </a:spcAft>
              <a:buNone/>
              <a:defRPr sz="1499">
                <a:solidFill>
                  <a:schemeClr val="bg1"/>
                </a:solidFill>
              </a:defRPr>
            </a:lvl7pPr>
            <a:lvl8pPr marL="0" indent="0" algn="ctr">
              <a:lnSpc>
                <a:spcPct val="100000"/>
              </a:lnSpc>
              <a:spcAft>
                <a:spcPts val="0"/>
              </a:spcAft>
              <a:buNone/>
              <a:defRPr sz="1499">
                <a:solidFill>
                  <a:schemeClr val="bg1"/>
                </a:solidFill>
              </a:defRPr>
            </a:lvl8pPr>
            <a:lvl9pPr marL="0" indent="0" algn="ctr">
              <a:lnSpc>
                <a:spcPct val="100000"/>
              </a:lnSpc>
              <a:spcAft>
                <a:spcPts val="0"/>
              </a:spcAft>
              <a:buNone/>
              <a:defRPr sz="1499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Insert text in </a:t>
            </a:r>
            <a:r>
              <a:rPr lang="en-US" noProof="0" dirty="0" err="1"/>
              <a:t>CorpoS</a:t>
            </a:r>
            <a:r>
              <a:rPr lang="en-US" noProof="0" dirty="0"/>
              <a:t> (Body),</a:t>
            </a:r>
            <a:br>
              <a:rPr lang="en-US" noProof="0" dirty="0"/>
            </a:br>
            <a:r>
              <a:rPr lang="en-US" noProof="0" dirty="0"/>
              <a:t>1</a:t>
            </a:r>
            <a:r>
              <a:rPr lang="en-US" dirty="0"/>
              <a:t>5 pt.</a:t>
            </a:r>
          </a:p>
        </p:txBody>
      </p:sp>
      <p:sp>
        <p:nvSpPr>
          <p:cNvPr id="83" name="Textplatzhalter 3"/>
          <p:cNvSpPr>
            <a:spLocks noGrp="1"/>
          </p:cNvSpPr>
          <p:nvPr>
            <p:ph type="body" sz="quarter" idx="42" hasCustomPrompt="1"/>
          </p:nvPr>
        </p:nvSpPr>
        <p:spPr bwMode="gray">
          <a:xfrm>
            <a:off x="6203945" y="2758401"/>
            <a:ext cx="1511213" cy="1173600"/>
          </a:xfrm>
          <a:solidFill>
            <a:schemeClr val="accent1"/>
          </a:solidFill>
          <a:ln>
            <a:noFill/>
          </a:ln>
        </p:spPr>
        <p:txBody>
          <a:bodyPr lIns="0" tIns="0" rIns="0" bIns="0" anchor="ctr" anchorCtr="0"/>
          <a:lstStyle>
            <a:lvl1pPr marL="0" indent="0" algn="ctr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>
                <a:solidFill>
                  <a:schemeClr val="bg1"/>
                </a:solidFill>
              </a:defRPr>
            </a:lvl1pPr>
            <a:lvl2pPr marL="0" indent="0" algn="ctr">
              <a:lnSpc>
                <a:spcPct val="100000"/>
              </a:lnSpc>
              <a:spcAft>
                <a:spcPts val="0"/>
              </a:spcAft>
              <a:buNone/>
              <a:defRPr sz="1499">
                <a:solidFill>
                  <a:schemeClr val="bg1"/>
                </a:solidFill>
              </a:defRPr>
            </a:lvl2pPr>
            <a:lvl3pPr marL="0" indent="0" algn="ctr">
              <a:lnSpc>
                <a:spcPct val="100000"/>
              </a:lnSpc>
              <a:spcAft>
                <a:spcPts val="0"/>
              </a:spcAft>
              <a:buNone/>
              <a:defRPr sz="1499">
                <a:solidFill>
                  <a:schemeClr val="bg1"/>
                </a:solidFill>
              </a:defRPr>
            </a:lvl3pPr>
            <a:lvl4pPr marL="0" indent="0" algn="ctr">
              <a:lnSpc>
                <a:spcPct val="100000"/>
              </a:lnSpc>
              <a:spcAft>
                <a:spcPts val="0"/>
              </a:spcAft>
              <a:buNone/>
              <a:defRPr sz="1499">
                <a:solidFill>
                  <a:schemeClr val="bg1"/>
                </a:solidFill>
              </a:defRPr>
            </a:lvl4pPr>
            <a:lvl5pPr marL="0" indent="0" algn="ctr">
              <a:lnSpc>
                <a:spcPct val="100000"/>
              </a:lnSpc>
              <a:spcAft>
                <a:spcPts val="0"/>
              </a:spcAft>
              <a:buNone/>
              <a:defRPr sz="1499">
                <a:solidFill>
                  <a:schemeClr val="bg1"/>
                </a:solidFill>
              </a:defRPr>
            </a:lvl5pPr>
            <a:lvl6pPr marL="0" indent="0" algn="ctr">
              <a:lnSpc>
                <a:spcPct val="100000"/>
              </a:lnSpc>
              <a:spcAft>
                <a:spcPts val="0"/>
              </a:spcAft>
              <a:buNone/>
              <a:defRPr sz="1499">
                <a:solidFill>
                  <a:schemeClr val="bg1"/>
                </a:solidFill>
              </a:defRPr>
            </a:lvl6pPr>
            <a:lvl7pPr marL="0" indent="0" algn="ctr">
              <a:lnSpc>
                <a:spcPct val="100000"/>
              </a:lnSpc>
              <a:spcAft>
                <a:spcPts val="0"/>
              </a:spcAft>
              <a:buNone/>
              <a:defRPr sz="1499">
                <a:solidFill>
                  <a:schemeClr val="bg1"/>
                </a:solidFill>
              </a:defRPr>
            </a:lvl7pPr>
            <a:lvl8pPr marL="0" indent="0" algn="ctr">
              <a:lnSpc>
                <a:spcPct val="100000"/>
              </a:lnSpc>
              <a:spcAft>
                <a:spcPts val="0"/>
              </a:spcAft>
              <a:buNone/>
              <a:defRPr sz="1499">
                <a:solidFill>
                  <a:schemeClr val="bg1"/>
                </a:solidFill>
              </a:defRPr>
            </a:lvl8pPr>
            <a:lvl9pPr marL="0" indent="0" algn="ctr">
              <a:lnSpc>
                <a:spcPct val="100000"/>
              </a:lnSpc>
              <a:spcAft>
                <a:spcPts val="0"/>
              </a:spcAft>
              <a:buNone/>
              <a:defRPr sz="1499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Insert text in </a:t>
            </a:r>
            <a:r>
              <a:rPr lang="en-US" noProof="0" dirty="0" err="1"/>
              <a:t>CorpoS</a:t>
            </a:r>
            <a:r>
              <a:rPr lang="en-US" noProof="0" dirty="0"/>
              <a:t> (Body),</a:t>
            </a:r>
            <a:br>
              <a:rPr lang="en-US" noProof="0" dirty="0"/>
            </a:br>
            <a:r>
              <a:rPr lang="en-US" noProof="0" dirty="0"/>
              <a:t>1</a:t>
            </a:r>
            <a:r>
              <a:rPr lang="en-US" dirty="0"/>
              <a:t>5 pt.</a:t>
            </a:r>
          </a:p>
        </p:txBody>
      </p:sp>
      <p:sp>
        <p:nvSpPr>
          <p:cNvPr id="85" name="Textplatzhalter 3"/>
          <p:cNvSpPr>
            <a:spLocks noGrp="1"/>
          </p:cNvSpPr>
          <p:nvPr>
            <p:ph type="body" sz="quarter" idx="44" hasCustomPrompt="1"/>
          </p:nvPr>
        </p:nvSpPr>
        <p:spPr bwMode="gray">
          <a:xfrm>
            <a:off x="6203945" y="1511301"/>
            <a:ext cx="1511213" cy="1173600"/>
          </a:xfrm>
          <a:solidFill>
            <a:schemeClr val="accent1"/>
          </a:solidFill>
          <a:ln>
            <a:noFill/>
          </a:ln>
        </p:spPr>
        <p:txBody>
          <a:bodyPr lIns="0" tIns="0" rIns="0" bIns="0" anchor="ctr" anchorCtr="0"/>
          <a:lstStyle>
            <a:lvl1pPr marL="0" indent="0" algn="ctr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>
                <a:solidFill>
                  <a:schemeClr val="bg1"/>
                </a:solidFill>
              </a:defRPr>
            </a:lvl1pPr>
            <a:lvl2pPr marL="0" indent="0" algn="ctr">
              <a:lnSpc>
                <a:spcPct val="100000"/>
              </a:lnSpc>
              <a:spcAft>
                <a:spcPts val="0"/>
              </a:spcAft>
              <a:buNone/>
              <a:defRPr sz="1499">
                <a:solidFill>
                  <a:schemeClr val="bg1"/>
                </a:solidFill>
              </a:defRPr>
            </a:lvl2pPr>
            <a:lvl3pPr marL="0" indent="0" algn="ctr">
              <a:lnSpc>
                <a:spcPct val="100000"/>
              </a:lnSpc>
              <a:spcAft>
                <a:spcPts val="0"/>
              </a:spcAft>
              <a:buNone/>
              <a:defRPr sz="1499">
                <a:solidFill>
                  <a:schemeClr val="bg1"/>
                </a:solidFill>
              </a:defRPr>
            </a:lvl3pPr>
            <a:lvl4pPr marL="0" indent="0" algn="ctr">
              <a:lnSpc>
                <a:spcPct val="100000"/>
              </a:lnSpc>
              <a:spcAft>
                <a:spcPts val="0"/>
              </a:spcAft>
              <a:buNone/>
              <a:defRPr sz="1499">
                <a:solidFill>
                  <a:schemeClr val="bg1"/>
                </a:solidFill>
              </a:defRPr>
            </a:lvl4pPr>
            <a:lvl5pPr marL="0" indent="0" algn="ctr">
              <a:lnSpc>
                <a:spcPct val="100000"/>
              </a:lnSpc>
              <a:spcAft>
                <a:spcPts val="0"/>
              </a:spcAft>
              <a:buNone/>
              <a:defRPr sz="1499">
                <a:solidFill>
                  <a:schemeClr val="bg1"/>
                </a:solidFill>
              </a:defRPr>
            </a:lvl5pPr>
            <a:lvl6pPr marL="0" indent="0" algn="ctr">
              <a:lnSpc>
                <a:spcPct val="100000"/>
              </a:lnSpc>
              <a:spcAft>
                <a:spcPts val="0"/>
              </a:spcAft>
              <a:buNone/>
              <a:defRPr sz="1499">
                <a:solidFill>
                  <a:schemeClr val="bg1"/>
                </a:solidFill>
              </a:defRPr>
            </a:lvl6pPr>
            <a:lvl7pPr marL="0" indent="0" algn="ctr">
              <a:lnSpc>
                <a:spcPct val="100000"/>
              </a:lnSpc>
              <a:spcAft>
                <a:spcPts val="0"/>
              </a:spcAft>
              <a:buNone/>
              <a:defRPr sz="1499">
                <a:solidFill>
                  <a:schemeClr val="bg1"/>
                </a:solidFill>
              </a:defRPr>
            </a:lvl7pPr>
            <a:lvl8pPr marL="0" indent="0" algn="ctr">
              <a:lnSpc>
                <a:spcPct val="100000"/>
              </a:lnSpc>
              <a:spcAft>
                <a:spcPts val="0"/>
              </a:spcAft>
              <a:buNone/>
              <a:defRPr sz="1499">
                <a:solidFill>
                  <a:schemeClr val="bg1"/>
                </a:solidFill>
              </a:defRPr>
            </a:lvl8pPr>
            <a:lvl9pPr marL="0" indent="0" algn="ctr">
              <a:lnSpc>
                <a:spcPct val="100000"/>
              </a:lnSpc>
              <a:spcAft>
                <a:spcPts val="0"/>
              </a:spcAft>
              <a:buNone/>
              <a:defRPr sz="1499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Insert text in </a:t>
            </a:r>
            <a:r>
              <a:rPr lang="en-US" noProof="0" dirty="0" err="1"/>
              <a:t>CorpoS</a:t>
            </a:r>
            <a:r>
              <a:rPr lang="en-US" noProof="0" dirty="0"/>
              <a:t> (Body),</a:t>
            </a:r>
            <a:br>
              <a:rPr lang="en-US" noProof="0" dirty="0"/>
            </a:br>
            <a:r>
              <a:rPr lang="en-US" noProof="0" dirty="0"/>
              <a:t>1</a:t>
            </a:r>
            <a:r>
              <a:rPr lang="en-US" dirty="0"/>
              <a:t>5 pt.</a:t>
            </a:r>
          </a:p>
        </p:txBody>
      </p:sp>
      <p:sp>
        <p:nvSpPr>
          <p:cNvPr id="84" name="Textplatzhalter 3"/>
          <p:cNvSpPr>
            <a:spLocks noGrp="1"/>
          </p:cNvSpPr>
          <p:nvPr>
            <p:ph type="body" sz="quarter" idx="43" hasCustomPrompt="1"/>
          </p:nvPr>
        </p:nvSpPr>
        <p:spPr bwMode="gray">
          <a:xfrm>
            <a:off x="6203945" y="4005501"/>
            <a:ext cx="1511213" cy="1173600"/>
          </a:xfrm>
          <a:solidFill>
            <a:schemeClr val="accent1"/>
          </a:solidFill>
          <a:ln>
            <a:noFill/>
          </a:ln>
        </p:spPr>
        <p:txBody>
          <a:bodyPr lIns="0" tIns="0" rIns="0" bIns="0" anchor="ctr" anchorCtr="0"/>
          <a:lstStyle>
            <a:lvl1pPr marL="0" indent="0" algn="ctr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>
                <a:solidFill>
                  <a:schemeClr val="bg1"/>
                </a:solidFill>
              </a:defRPr>
            </a:lvl1pPr>
            <a:lvl2pPr marL="0" indent="0" algn="ctr">
              <a:lnSpc>
                <a:spcPct val="100000"/>
              </a:lnSpc>
              <a:spcAft>
                <a:spcPts val="0"/>
              </a:spcAft>
              <a:buNone/>
              <a:defRPr sz="1499">
                <a:solidFill>
                  <a:schemeClr val="bg1"/>
                </a:solidFill>
              </a:defRPr>
            </a:lvl2pPr>
            <a:lvl3pPr marL="0" indent="0" algn="ctr">
              <a:lnSpc>
                <a:spcPct val="100000"/>
              </a:lnSpc>
              <a:spcAft>
                <a:spcPts val="0"/>
              </a:spcAft>
              <a:buNone/>
              <a:defRPr sz="1499">
                <a:solidFill>
                  <a:schemeClr val="bg1"/>
                </a:solidFill>
              </a:defRPr>
            </a:lvl3pPr>
            <a:lvl4pPr marL="0" indent="0" algn="ctr">
              <a:lnSpc>
                <a:spcPct val="100000"/>
              </a:lnSpc>
              <a:spcAft>
                <a:spcPts val="0"/>
              </a:spcAft>
              <a:buNone/>
              <a:defRPr sz="1499">
                <a:solidFill>
                  <a:schemeClr val="bg1"/>
                </a:solidFill>
              </a:defRPr>
            </a:lvl4pPr>
            <a:lvl5pPr marL="0" indent="0" algn="ctr">
              <a:lnSpc>
                <a:spcPct val="100000"/>
              </a:lnSpc>
              <a:spcAft>
                <a:spcPts val="0"/>
              </a:spcAft>
              <a:buNone/>
              <a:defRPr sz="1499">
                <a:solidFill>
                  <a:schemeClr val="bg1"/>
                </a:solidFill>
              </a:defRPr>
            </a:lvl5pPr>
            <a:lvl6pPr marL="0" indent="0" algn="ctr">
              <a:lnSpc>
                <a:spcPct val="100000"/>
              </a:lnSpc>
              <a:spcAft>
                <a:spcPts val="0"/>
              </a:spcAft>
              <a:buNone/>
              <a:defRPr sz="1499">
                <a:solidFill>
                  <a:schemeClr val="bg1"/>
                </a:solidFill>
              </a:defRPr>
            </a:lvl6pPr>
            <a:lvl7pPr marL="0" indent="0" algn="ctr">
              <a:lnSpc>
                <a:spcPct val="100000"/>
              </a:lnSpc>
              <a:spcAft>
                <a:spcPts val="0"/>
              </a:spcAft>
              <a:buNone/>
              <a:defRPr sz="1499">
                <a:solidFill>
                  <a:schemeClr val="bg1"/>
                </a:solidFill>
              </a:defRPr>
            </a:lvl7pPr>
            <a:lvl8pPr marL="0" indent="0" algn="ctr">
              <a:lnSpc>
                <a:spcPct val="100000"/>
              </a:lnSpc>
              <a:spcAft>
                <a:spcPts val="0"/>
              </a:spcAft>
              <a:buNone/>
              <a:defRPr sz="1499">
                <a:solidFill>
                  <a:schemeClr val="bg1"/>
                </a:solidFill>
              </a:defRPr>
            </a:lvl8pPr>
            <a:lvl9pPr marL="0" indent="0" algn="ctr">
              <a:lnSpc>
                <a:spcPct val="100000"/>
              </a:lnSpc>
              <a:spcAft>
                <a:spcPts val="0"/>
              </a:spcAft>
              <a:buNone/>
              <a:defRPr sz="1499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Insert text in </a:t>
            </a:r>
            <a:r>
              <a:rPr lang="en-US" noProof="0" dirty="0" err="1"/>
              <a:t>CorpoS</a:t>
            </a:r>
            <a:r>
              <a:rPr lang="en-US" noProof="0" dirty="0"/>
              <a:t> (Body),</a:t>
            </a:r>
            <a:br>
              <a:rPr lang="en-US" noProof="0" dirty="0"/>
            </a:br>
            <a:r>
              <a:rPr lang="en-US" noProof="0" dirty="0"/>
              <a:t>1</a:t>
            </a:r>
            <a:r>
              <a:rPr lang="en-US" dirty="0"/>
              <a:t>5 pt.</a:t>
            </a:r>
          </a:p>
        </p:txBody>
      </p:sp>
      <p:sp>
        <p:nvSpPr>
          <p:cNvPr id="2" name="Titel 1"/>
          <p:cNvSpPr>
            <a:spLocks noGrp="1"/>
          </p:cNvSpPr>
          <p:nvPr userDrawn="1">
            <p:ph type="title" hasCustomPrompt="1"/>
          </p:nvPr>
        </p:nvSpPr>
        <p:spPr/>
        <p:txBody>
          <a:bodyPr/>
          <a:lstStyle/>
          <a:p>
            <a:r>
              <a:rPr lang="en-US" noProof="0" dirty="0"/>
              <a:t>Headline on two lines in </a:t>
            </a:r>
            <a:r>
              <a:rPr lang="en-US" noProof="0" dirty="0" err="1"/>
              <a:t>CorpoA</a:t>
            </a:r>
            <a:r>
              <a:rPr lang="en-US" noProof="0" dirty="0"/>
              <a:t> (Headings) 30 pt. </a:t>
            </a:r>
            <a:br>
              <a:rPr lang="en-US" noProof="0" dirty="0"/>
            </a:br>
            <a:r>
              <a:rPr lang="en-US" noProof="0" dirty="0"/>
              <a:t>Lorem ipsum dolor sit </a:t>
            </a:r>
            <a:r>
              <a:rPr lang="en-US" noProof="0" dirty="0" err="1"/>
              <a:t>amet</a:t>
            </a:r>
            <a:r>
              <a:rPr lang="en-US" noProof="0" dirty="0"/>
              <a:t>.</a:t>
            </a:r>
            <a:endParaRPr lang="en-US" dirty="0"/>
          </a:p>
        </p:txBody>
      </p:sp>
      <p:sp>
        <p:nvSpPr>
          <p:cNvPr id="8" name="Textplatzhalter 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395081" y="151202"/>
            <a:ext cx="5505133" cy="220274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1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9pPr>
          </a:lstStyle>
          <a:p>
            <a:pPr lvl="0"/>
            <a:r>
              <a:rPr lang="en-US" noProof="0" dirty="0"/>
              <a:t>Optional chapter heading</a:t>
            </a:r>
          </a:p>
        </p:txBody>
      </p:sp>
      <p:sp>
        <p:nvSpPr>
          <p:cNvPr id="20" name="Textplatzhalter 3"/>
          <p:cNvSpPr>
            <a:spLocks noGrp="1"/>
          </p:cNvSpPr>
          <p:nvPr userDrawn="1">
            <p:ph type="body" sz="quarter" idx="25" hasCustomPrompt="1"/>
          </p:nvPr>
        </p:nvSpPr>
        <p:spPr>
          <a:xfrm>
            <a:off x="6969570" y="0"/>
            <a:ext cx="935513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21" name="Textplatzhalter 3"/>
          <p:cNvSpPr>
            <a:spLocks noGrp="1"/>
          </p:cNvSpPr>
          <p:nvPr userDrawn="1">
            <p:ph type="body" sz="quarter" idx="26" hasCustomPrompt="1"/>
          </p:nvPr>
        </p:nvSpPr>
        <p:spPr>
          <a:xfrm>
            <a:off x="7980643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22" name="Textplatzhalter 3"/>
          <p:cNvSpPr>
            <a:spLocks noGrp="1"/>
          </p:cNvSpPr>
          <p:nvPr userDrawn="1">
            <p:ph type="body" sz="quarter" idx="27" hasCustomPrompt="1"/>
          </p:nvPr>
        </p:nvSpPr>
        <p:spPr>
          <a:xfrm>
            <a:off x="9923631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4" name="Textplatzhalter 3"/>
          <p:cNvSpPr>
            <a:spLocks noGrp="1"/>
          </p:cNvSpPr>
          <p:nvPr userDrawn="1">
            <p:ph type="body" sz="quarter" idx="19" hasCustomPrompt="1"/>
          </p:nvPr>
        </p:nvSpPr>
        <p:spPr bwMode="gray">
          <a:xfrm>
            <a:off x="4476843" y="1512000"/>
            <a:ext cx="1511213" cy="1173600"/>
          </a:xfrm>
          <a:solidFill>
            <a:schemeClr val="accent1"/>
          </a:solidFill>
          <a:ln>
            <a:noFill/>
          </a:ln>
        </p:spPr>
        <p:txBody>
          <a:bodyPr lIns="0" tIns="0" rIns="0" bIns="0" anchor="ctr" anchorCtr="0"/>
          <a:lstStyle>
            <a:lvl1pPr marL="0" indent="0" algn="ctr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>
                <a:solidFill>
                  <a:schemeClr val="bg1"/>
                </a:solidFill>
              </a:defRPr>
            </a:lvl1pPr>
            <a:lvl2pPr marL="0" indent="0" algn="ctr">
              <a:lnSpc>
                <a:spcPct val="100000"/>
              </a:lnSpc>
              <a:spcAft>
                <a:spcPts val="0"/>
              </a:spcAft>
              <a:buNone/>
              <a:defRPr sz="1499">
                <a:solidFill>
                  <a:schemeClr val="bg1"/>
                </a:solidFill>
              </a:defRPr>
            </a:lvl2pPr>
            <a:lvl3pPr marL="0" indent="0" algn="ctr">
              <a:lnSpc>
                <a:spcPct val="100000"/>
              </a:lnSpc>
              <a:spcAft>
                <a:spcPts val="0"/>
              </a:spcAft>
              <a:buNone/>
              <a:defRPr sz="1499">
                <a:solidFill>
                  <a:schemeClr val="bg1"/>
                </a:solidFill>
              </a:defRPr>
            </a:lvl3pPr>
            <a:lvl4pPr marL="0" indent="0" algn="ctr">
              <a:lnSpc>
                <a:spcPct val="100000"/>
              </a:lnSpc>
              <a:spcAft>
                <a:spcPts val="0"/>
              </a:spcAft>
              <a:buNone/>
              <a:defRPr sz="1499">
                <a:solidFill>
                  <a:schemeClr val="bg1"/>
                </a:solidFill>
              </a:defRPr>
            </a:lvl4pPr>
            <a:lvl5pPr marL="0" indent="0" algn="ctr">
              <a:lnSpc>
                <a:spcPct val="100000"/>
              </a:lnSpc>
              <a:spcAft>
                <a:spcPts val="0"/>
              </a:spcAft>
              <a:buNone/>
              <a:defRPr sz="1499">
                <a:solidFill>
                  <a:schemeClr val="bg1"/>
                </a:solidFill>
              </a:defRPr>
            </a:lvl5pPr>
            <a:lvl6pPr marL="0" indent="0" algn="ctr">
              <a:lnSpc>
                <a:spcPct val="100000"/>
              </a:lnSpc>
              <a:spcAft>
                <a:spcPts val="0"/>
              </a:spcAft>
              <a:buNone/>
              <a:defRPr sz="1499">
                <a:solidFill>
                  <a:schemeClr val="bg1"/>
                </a:solidFill>
              </a:defRPr>
            </a:lvl6pPr>
            <a:lvl7pPr marL="0" indent="0" algn="ctr">
              <a:lnSpc>
                <a:spcPct val="100000"/>
              </a:lnSpc>
              <a:spcAft>
                <a:spcPts val="0"/>
              </a:spcAft>
              <a:buNone/>
              <a:defRPr sz="1499">
                <a:solidFill>
                  <a:schemeClr val="bg1"/>
                </a:solidFill>
              </a:defRPr>
            </a:lvl7pPr>
            <a:lvl8pPr marL="0" indent="0" algn="ctr">
              <a:lnSpc>
                <a:spcPct val="100000"/>
              </a:lnSpc>
              <a:spcAft>
                <a:spcPts val="0"/>
              </a:spcAft>
              <a:buNone/>
              <a:defRPr sz="1499">
                <a:solidFill>
                  <a:schemeClr val="bg1"/>
                </a:solidFill>
              </a:defRPr>
            </a:lvl8pPr>
            <a:lvl9pPr marL="0" indent="0" algn="ctr">
              <a:lnSpc>
                <a:spcPct val="100000"/>
              </a:lnSpc>
              <a:spcAft>
                <a:spcPts val="0"/>
              </a:spcAft>
              <a:buNone/>
              <a:defRPr sz="1499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Insert text in </a:t>
            </a:r>
            <a:r>
              <a:rPr lang="en-US" noProof="0" dirty="0" err="1"/>
              <a:t>CorpoS</a:t>
            </a:r>
            <a:r>
              <a:rPr lang="en-US" noProof="0" dirty="0"/>
              <a:t> (Body),</a:t>
            </a:r>
            <a:br>
              <a:rPr lang="en-US" noProof="0" dirty="0"/>
            </a:br>
            <a:r>
              <a:rPr lang="en-US" noProof="0" dirty="0"/>
              <a:t>1</a:t>
            </a:r>
            <a:r>
              <a:rPr lang="en-US" dirty="0"/>
              <a:t>5 pt.</a:t>
            </a:r>
          </a:p>
        </p:txBody>
      </p:sp>
      <p:sp>
        <p:nvSpPr>
          <p:cNvPr id="79" name="Textplatzhalter 3"/>
          <p:cNvSpPr>
            <a:spLocks noGrp="1"/>
          </p:cNvSpPr>
          <p:nvPr>
            <p:ph type="body" sz="quarter" idx="38" hasCustomPrompt="1"/>
          </p:nvPr>
        </p:nvSpPr>
        <p:spPr bwMode="gray">
          <a:xfrm>
            <a:off x="4476843" y="2758867"/>
            <a:ext cx="1511213" cy="1173600"/>
          </a:xfrm>
          <a:solidFill>
            <a:schemeClr val="accent1"/>
          </a:solidFill>
          <a:ln>
            <a:noFill/>
          </a:ln>
        </p:spPr>
        <p:txBody>
          <a:bodyPr lIns="0" tIns="0" rIns="0" bIns="0" anchor="ctr" anchorCtr="0"/>
          <a:lstStyle>
            <a:lvl1pPr marL="0" indent="0" algn="ctr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>
                <a:solidFill>
                  <a:schemeClr val="bg1"/>
                </a:solidFill>
              </a:defRPr>
            </a:lvl1pPr>
            <a:lvl2pPr marL="0" indent="0" algn="ctr">
              <a:lnSpc>
                <a:spcPct val="100000"/>
              </a:lnSpc>
              <a:spcAft>
                <a:spcPts val="0"/>
              </a:spcAft>
              <a:buNone/>
              <a:defRPr sz="1499">
                <a:solidFill>
                  <a:schemeClr val="bg1"/>
                </a:solidFill>
              </a:defRPr>
            </a:lvl2pPr>
            <a:lvl3pPr marL="0" indent="0" algn="ctr">
              <a:lnSpc>
                <a:spcPct val="100000"/>
              </a:lnSpc>
              <a:spcAft>
                <a:spcPts val="0"/>
              </a:spcAft>
              <a:buNone/>
              <a:defRPr sz="1499">
                <a:solidFill>
                  <a:schemeClr val="bg1"/>
                </a:solidFill>
              </a:defRPr>
            </a:lvl3pPr>
            <a:lvl4pPr marL="0" indent="0" algn="ctr">
              <a:lnSpc>
                <a:spcPct val="100000"/>
              </a:lnSpc>
              <a:spcAft>
                <a:spcPts val="0"/>
              </a:spcAft>
              <a:buNone/>
              <a:defRPr sz="1499">
                <a:solidFill>
                  <a:schemeClr val="bg1"/>
                </a:solidFill>
              </a:defRPr>
            </a:lvl4pPr>
            <a:lvl5pPr marL="0" indent="0" algn="ctr">
              <a:lnSpc>
                <a:spcPct val="100000"/>
              </a:lnSpc>
              <a:spcAft>
                <a:spcPts val="0"/>
              </a:spcAft>
              <a:buNone/>
              <a:defRPr sz="1499">
                <a:solidFill>
                  <a:schemeClr val="bg1"/>
                </a:solidFill>
              </a:defRPr>
            </a:lvl5pPr>
            <a:lvl6pPr marL="0" indent="0" algn="ctr">
              <a:lnSpc>
                <a:spcPct val="100000"/>
              </a:lnSpc>
              <a:spcAft>
                <a:spcPts val="0"/>
              </a:spcAft>
              <a:buNone/>
              <a:defRPr sz="1499">
                <a:solidFill>
                  <a:schemeClr val="bg1"/>
                </a:solidFill>
              </a:defRPr>
            </a:lvl6pPr>
            <a:lvl7pPr marL="0" indent="0" algn="ctr">
              <a:lnSpc>
                <a:spcPct val="100000"/>
              </a:lnSpc>
              <a:spcAft>
                <a:spcPts val="0"/>
              </a:spcAft>
              <a:buNone/>
              <a:defRPr sz="1499">
                <a:solidFill>
                  <a:schemeClr val="bg1"/>
                </a:solidFill>
              </a:defRPr>
            </a:lvl7pPr>
            <a:lvl8pPr marL="0" indent="0" algn="ctr">
              <a:lnSpc>
                <a:spcPct val="100000"/>
              </a:lnSpc>
              <a:spcAft>
                <a:spcPts val="0"/>
              </a:spcAft>
              <a:buNone/>
              <a:defRPr sz="1499">
                <a:solidFill>
                  <a:schemeClr val="bg1"/>
                </a:solidFill>
              </a:defRPr>
            </a:lvl8pPr>
            <a:lvl9pPr marL="0" indent="0" algn="ctr">
              <a:lnSpc>
                <a:spcPct val="100000"/>
              </a:lnSpc>
              <a:spcAft>
                <a:spcPts val="0"/>
              </a:spcAft>
              <a:buNone/>
              <a:defRPr sz="1499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Insert text in </a:t>
            </a:r>
            <a:r>
              <a:rPr lang="en-US" noProof="0" dirty="0" err="1"/>
              <a:t>CorpoS</a:t>
            </a:r>
            <a:r>
              <a:rPr lang="en-US" noProof="0" dirty="0"/>
              <a:t> (Body),</a:t>
            </a:r>
            <a:br>
              <a:rPr lang="en-US" noProof="0" dirty="0"/>
            </a:br>
            <a:r>
              <a:rPr lang="en-US" noProof="0" dirty="0"/>
              <a:t>1</a:t>
            </a:r>
            <a:r>
              <a:rPr lang="en-US" dirty="0"/>
              <a:t>5 pt.</a:t>
            </a:r>
          </a:p>
        </p:txBody>
      </p:sp>
      <p:sp>
        <p:nvSpPr>
          <p:cNvPr id="80" name="Textplatzhalter 3"/>
          <p:cNvSpPr>
            <a:spLocks noGrp="1"/>
          </p:cNvSpPr>
          <p:nvPr>
            <p:ph type="body" sz="quarter" idx="39" hasCustomPrompt="1"/>
          </p:nvPr>
        </p:nvSpPr>
        <p:spPr bwMode="gray">
          <a:xfrm>
            <a:off x="4476843" y="4005734"/>
            <a:ext cx="1511213" cy="1173600"/>
          </a:xfrm>
          <a:solidFill>
            <a:schemeClr val="accent1"/>
          </a:solidFill>
          <a:ln>
            <a:noFill/>
          </a:ln>
        </p:spPr>
        <p:txBody>
          <a:bodyPr lIns="0" tIns="0" rIns="0" bIns="0" anchor="ctr" anchorCtr="0"/>
          <a:lstStyle>
            <a:lvl1pPr marL="0" indent="0" algn="ctr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>
                <a:solidFill>
                  <a:schemeClr val="bg1"/>
                </a:solidFill>
              </a:defRPr>
            </a:lvl1pPr>
            <a:lvl2pPr marL="0" indent="0" algn="ctr">
              <a:lnSpc>
                <a:spcPct val="100000"/>
              </a:lnSpc>
              <a:spcAft>
                <a:spcPts val="0"/>
              </a:spcAft>
              <a:buNone/>
              <a:defRPr sz="1499">
                <a:solidFill>
                  <a:schemeClr val="bg1"/>
                </a:solidFill>
              </a:defRPr>
            </a:lvl2pPr>
            <a:lvl3pPr marL="0" indent="0" algn="ctr">
              <a:lnSpc>
                <a:spcPct val="100000"/>
              </a:lnSpc>
              <a:spcAft>
                <a:spcPts val="0"/>
              </a:spcAft>
              <a:buNone/>
              <a:defRPr sz="1499">
                <a:solidFill>
                  <a:schemeClr val="bg1"/>
                </a:solidFill>
              </a:defRPr>
            </a:lvl3pPr>
            <a:lvl4pPr marL="0" indent="0" algn="ctr">
              <a:lnSpc>
                <a:spcPct val="100000"/>
              </a:lnSpc>
              <a:spcAft>
                <a:spcPts val="0"/>
              </a:spcAft>
              <a:buNone/>
              <a:defRPr sz="1499">
                <a:solidFill>
                  <a:schemeClr val="bg1"/>
                </a:solidFill>
              </a:defRPr>
            </a:lvl4pPr>
            <a:lvl5pPr marL="0" indent="0" algn="ctr">
              <a:lnSpc>
                <a:spcPct val="100000"/>
              </a:lnSpc>
              <a:spcAft>
                <a:spcPts val="0"/>
              </a:spcAft>
              <a:buNone/>
              <a:defRPr sz="1499">
                <a:solidFill>
                  <a:schemeClr val="bg1"/>
                </a:solidFill>
              </a:defRPr>
            </a:lvl5pPr>
            <a:lvl6pPr marL="0" indent="0" algn="ctr">
              <a:lnSpc>
                <a:spcPct val="100000"/>
              </a:lnSpc>
              <a:spcAft>
                <a:spcPts val="0"/>
              </a:spcAft>
              <a:buNone/>
              <a:defRPr sz="1499">
                <a:solidFill>
                  <a:schemeClr val="bg1"/>
                </a:solidFill>
              </a:defRPr>
            </a:lvl6pPr>
            <a:lvl7pPr marL="0" indent="0" algn="ctr">
              <a:lnSpc>
                <a:spcPct val="100000"/>
              </a:lnSpc>
              <a:spcAft>
                <a:spcPts val="0"/>
              </a:spcAft>
              <a:buNone/>
              <a:defRPr sz="1499">
                <a:solidFill>
                  <a:schemeClr val="bg1"/>
                </a:solidFill>
              </a:defRPr>
            </a:lvl7pPr>
            <a:lvl8pPr marL="0" indent="0" algn="ctr">
              <a:lnSpc>
                <a:spcPct val="100000"/>
              </a:lnSpc>
              <a:spcAft>
                <a:spcPts val="0"/>
              </a:spcAft>
              <a:buNone/>
              <a:defRPr sz="1499">
                <a:solidFill>
                  <a:schemeClr val="bg1"/>
                </a:solidFill>
              </a:defRPr>
            </a:lvl8pPr>
            <a:lvl9pPr marL="0" indent="0" algn="ctr">
              <a:lnSpc>
                <a:spcPct val="100000"/>
              </a:lnSpc>
              <a:spcAft>
                <a:spcPts val="0"/>
              </a:spcAft>
              <a:buNone/>
              <a:defRPr sz="1499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Insert text in </a:t>
            </a:r>
            <a:r>
              <a:rPr lang="en-US" noProof="0" dirty="0" err="1"/>
              <a:t>CorpoS</a:t>
            </a:r>
            <a:r>
              <a:rPr lang="en-US" noProof="0" dirty="0"/>
              <a:t> (Body),</a:t>
            </a:r>
            <a:br>
              <a:rPr lang="en-US" noProof="0" dirty="0"/>
            </a:br>
            <a:r>
              <a:rPr lang="en-US" noProof="0" dirty="0"/>
              <a:t>1</a:t>
            </a:r>
            <a:r>
              <a:rPr lang="en-US" dirty="0"/>
              <a:t>5 pt.</a:t>
            </a:r>
          </a:p>
        </p:txBody>
      </p:sp>
      <p:sp>
        <p:nvSpPr>
          <p:cNvPr id="81" name="Textplatzhalter 3"/>
          <p:cNvSpPr>
            <a:spLocks noGrp="1"/>
          </p:cNvSpPr>
          <p:nvPr>
            <p:ph type="body" sz="quarter" idx="40" hasCustomPrompt="1"/>
          </p:nvPr>
        </p:nvSpPr>
        <p:spPr bwMode="gray">
          <a:xfrm>
            <a:off x="4476843" y="5252601"/>
            <a:ext cx="1511213" cy="1173600"/>
          </a:xfrm>
          <a:solidFill>
            <a:schemeClr val="accent1"/>
          </a:solidFill>
          <a:ln>
            <a:noFill/>
          </a:ln>
        </p:spPr>
        <p:txBody>
          <a:bodyPr lIns="0" tIns="0" rIns="0" bIns="0" anchor="ctr" anchorCtr="0"/>
          <a:lstStyle>
            <a:lvl1pPr marL="0" indent="0" algn="ctr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>
                <a:solidFill>
                  <a:schemeClr val="bg1"/>
                </a:solidFill>
              </a:defRPr>
            </a:lvl1pPr>
            <a:lvl2pPr marL="0" indent="0" algn="ctr">
              <a:lnSpc>
                <a:spcPct val="100000"/>
              </a:lnSpc>
              <a:spcAft>
                <a:spcPts val="0"/>
              </a:spcAft>
              <a:buNone/>
              <a:defRPr sz="1499">
                <a:solidFill>
                  <a:schemeClr val="bg1"/>
                </a:solidFill>
              </a:defRPr>
            </a:lvl2pPr>
            <a:lvl3pPr marL="0" indent="0" algn="ctr">
              <a:lnSpc>
                <a:spcPct val="100000"/>
              </a:lnSpc>
              <a:spcAft>
                <a:spcPts val="0"/>
              </a:spcAft>
              <a:buNone/>
              <a:defRPr sz="1499">
                <a:solidFill>
                  <a:schemeClr val="bg1"/>
                </a:solidFill>
              </a:defRPr>
            </a:lvl3pPr>
            <a:lvl4pPr marL="0" indent="0" algn="ctr">
              <a:lnSpc>
                <a:spcPct val="100000"/>
              </a:lnSpc>
              <a:spcAft>
                <a:spcPts val="0"/>
              </a:spcAft>
              <a:buNone/>
              <a:defRPr sz="1499">
                <a:solidFill>
                  <a:schemeClr val="bg1"/>
                </a:solidFill>
              </a:defRPr>
            </a:lvl4pPr>
            <a:lvl5pPr marL="0" indent="0" algn="ctr">
              <a:lnSpc>
                <a:spcPct val="100000"/>
              </a:lnSpc>
              <a:spcAft>
                <a:spcPts val="0"/>
              </a:spcAft>
              <a:buNone/>
              <a:defRPr sz="1499">
                <a:solidFill>
                  <a:schemeClr val="bg1"/>
                </a:solidFill>
              </a:defRPr>
            </a:lvl5pPr>
            <a:lvl6pPr marL="0" indent="0" algn="ctr">
              <a:lnSpc>
                <a:spcPct val="100000"/>
              </a:lnSpc>
              <a:spcAft>
                <a:spcPts val="0"/>
              </a:spcAft>
              <a:buNone/>
              <a:defRPr sz="1499">
                <a:solidFill>
                  <a:schemeClr val="bg1"/>
                </a:solidFill>
              </a:defRPr>
            </a:lvl6pPr>
            <a:lvl7pPr marL="0" indent="0" algn="ctr">
              <a:lnSpc>
                <a:spcPct val="100000"/>
              </a:lnSpc>
              <a:spcAft>
                <a:spcPts val="0"/>
              </a:spcAft>
              <a:buNone/>
              <a:defRPr sz="1499">
                <a:solidFill>
                  <a:schemeClr val="bg1"/>
                </a:solidFill>
              </a:defRPr>
            </a:lvl7pPr>
            <a:lvl8pPr marL="0" indent="0" algn="ctr">
              <a:lnSpc>
                <a:spcPct val="100000"/>
              </a:lnSpc>
              <a:spcAft>
                <a:spcPts val="0"/>
              </a:spcAft>
              <a:buNone/>
              <a:defRPr sz="1499">
                <a:solidFill>
                  <a:schemeClr val="bg1"/>
                </a:solidFill>
              </a:defRPr>
            </a:lvl8pPr>
            <a:lvl9pPr marL="0" indent="0" algn="ctr">
              <a:lnSpc>
                <a:spcPct val="100000"/>
              </a:lnSpc>
              <a:spcAft>
                <a:spcPts val="0"/>
              </a:spcAft>
              <a:buNone/>
              <a:defRPr sz="1499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Insert text in </a:t>
            </a:r>
            <a:r>
              <a:rPr lang="en-US" noProof="0" dirty="0" err="1"/>
              <a:t>CorpoS</a:t>
            </a:r>
            <a:r>
              <a:rPr lang="en-US" noProof="0" dirty="0"/>
              <a:t> (Body),</a:t>
            </a:r>
            <a:br>
              <a:rPr lang="en-US" noProof="0" dirty="0"/>
            </a:br>
            <a:r>
              <a:rPr lang="en-US" noProof="0" dirty="0"/>
              <a:t>1</a:t>
            </a:r>
            <a:r>
              <a:rPr lang="en-US" dirty="0"/>
              <a:t>5 pt.</a:t>
            </a:r>
          </a:p>
        </p:txBody>
      </p:sp>
      <p:sp>
        <p:nvSpPr>
          <p:cNvPr id="75" name="Textplatzhalter 3"/>
          <p:cNvSpPr>
            <a:spLocks noGrp="1"/>
          </p:cNvSpPr>
          <p:nvPr>
            <p:ph type="body" sz="quarter" idx="34" hasCustomPrompt="1"/>
          </p:nvPr>
        </p:nvSpPr>
        <p:spPr>
          <a:xfrm>
            <a:off x="395794" y="1512000"/>
            <a:ext cx="1799063" cy="1173600"/>
          </a:xfrm>
          <a:ln>
            <a:noFill/>
          </a:ln>
        </p:spPr>
        <p:txBody>
          <a:bodyPr lIns="0" tIns="0" rIns="0" bIns="0" anchor="ctr" anchorCtr="0"/>
          <a:lstStyle>
            <a:lvl1pPr marL="0" indent="0" algn="r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2pPr>
            <a:lvl3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3pPr>
            <a:lvl4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4pPr>
            <a:lvl5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5pPr>
            <a:lvl6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6pPr>
            <a:lvl7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7pPr>
            <a:lvl8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8pPr>
            <a:lvl9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9pPr>
          </a:lstStyle>
          <a:p>
            <a:pPr lvl="0"/>
            <a:r>
              <a:rPr lang="en-US" noProof="0" dirty="0"/>
              <a:t>Insert text in </a:t>
            </a:r>
            <a:r>
              <a:rPr lang="en-US" noProof="0" dirty="0" err="1"/>
              <a:t>CorpoS</a:t>
            </a:r>
            <a:r>
              <a:rPr lang="en-US" noProof="0" dirty="0"/>
              <a:t> (Body), </a:t>
            </a:r>
            <a:r>
              <a:rPr lang="en-US" dirty="0"/>
              <a:t>15 pt. </a:t>
            </a:r>
            <a:r>
              <a:rPr lang="en-US" noProof="0" dirty="0"/>
              <a:t>// for smaller text: Increase List Level</a:t>
            </a:r>
            <a:endParaRPr lang="en-US" dirty="0"/>
          </a:p>
        </p:txBody>
      </p:sp>
      <p:sp>
        <p:nvSpPr>
          <p:cNvPr id="76" name="Textplatzhalter 3"/>
          <p:cNvSpPr>
            <a:spLocks noGrp="1"/>
          </p:cNvSpPr>
          <p:nvPr>
            <p:ph type="body" sz="quarter" idx="35" hasCustomPrompt="1"/>
          </p:nvPr>
        </p:nvSpPr>
        <p:spPr>
          <a:xfrm>
            <a:off x="395794" y="5252601"/>
            <a:ext cx="1799063" cy="1173600"/>
          </a:xfrm>
          <a:ln>
            <a:noFill/>
          </a:ln>
        </p:spPr>
        <p:txBody>
          <a:bodyPr lIns="0" tIns="0" rIns="0" bIns="0" anchor="ctr" anchorCtr="0"/>
          <a:lstStyle>
            <a:lvl1pPr marL="0" indent="0" algn="r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2pPr>
            <a:lvl3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3pPr>
            <a:lvl4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4pPr>
            <a:lvl5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5pPr>
            <a:lvl6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6pPr>
            <a:lvl7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7pPr>
            <a:lvl8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8pPr>
            <a:lvl9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9pPr>
          </a:lstStyle>
          <a:p>
            <a:pPr lvl="0"/>
            <a:r>
              <a:rPr lang="en-US" noProof="0" dirty="0"/>
              <a:t>Insert text in </a:t>
            </a:r>
            <a:r>
              <a:rPr lang="en-US" noProof="0" dirty="0" err="1"/>
              <a:t>CorpoS</a:t>
            </a:r>
            <a:r>
              <a:rPr lang="en-US" noProof="0" dirty="0"/>
              <a:t> (Body), </a:t>
            </a:r>
            <a:r>
              <a:rPr lang="en-US" dirty="0"/>
              <a:t>15 pt. </a:t>
            </a:r>
            <a:r>
              <a:rPr lang="en-US" noProof="0" dirty="0"/>
              <a:t>// for smaller text: Increase List Level</a:t>
            </a:r>
            <a:endParaRPr lang="en-US" dirty="0"/>
          </a:p>
        </p:txBody>
      </p:sp>
      <p:sp>
        <p:nvSpPr>
          <p:cNvPr id="77" name="Textplatzhalter 3"/>
          <p:cNvSpPr>
            <a:spLocks noGrp="1"/>
          </p:cNvSpPr>
          <p:nvPr>
            <p:ph type="body" sz="quarter" idx="36" hasCustomPrompt="1"/>
          </p:nvPr>
        </p:nvSpPr>
        <p:spPr>
          <a:xfrm>
            <a:off x="395794" y="4005734"/>
            <a:ext cx="1799063" cy="1173600"/>
          </a:xfrm>
          <a:ln>
            <a:noFill/>
          </a:ln>
        </p:spPr>
        <p:txBody>
          <a:bodyPr lIns="0" tIns="0" rIns="0" bIns="0" anchor="ctr" anchorCtr="0"/>
          <a:lstStyle>
            <a:lvl1pPr marL="0" indent="0" algn="r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2pPr>
            <a:lvl3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3pPr>
            <a:lvl4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4pPr>
            <a:lvl5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5pPr>
            <a:lvl6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6pPr>
            <a:lvl7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7pPr>
            <a:lvl8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8pPr>
            <a:lvl9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9pPr>
          </a:lstStyle>
          <a:p>
            <a:pPr lvl="0"/>
            <a:r>
              <a:rPr lang="en-US" noProof="0" dirty="0"/>
              <a:t>Insert text in </a:t>
            </a:r>
            <a:r>
              <a:rPr lang="en-US" noProof="0" dirty="0" err="1"/>
              <a:t>CorpoS</a:t>
            </a:r>
            <a:r>
              <a:rPr lang="en-US" noProof="0" dirty="0"/>
              <a:t> (Body), </a:t>
            </a:r>
            <a:r>
              <a:rPr lang="en-US" dirty="0"/>
              <a:t>15 pt. </a:t>
            </a:r>
            <a:r>
              <a:rPr lang="en-US" noProof="0" dirty="0"/>
              <a:t>// for smaller text: Increase List Level</a:t>
            </a:r>
            <a:endParaRPr lang="en-US" dirty="0"/>
          </a:p>
        </p:txBody>
      </p:sp>
      <p:sp>
        <p:nvSpPr>
          <p:cNvPr id="78" name="Textplatzhalter 3"/>
          <p:cNvSpPr>
            <a:spLocks noGrp="1"/>
          </p:cNvSpPr>
          <p:nvPr>
            <p:ph type="body" sz="quarter" idx="37" hasCustomPrompt="1"/>
          </p:nvPr>
        </p:nvSpPr>
        <p:spPr>
          <a:xfrm>
            <a:off x="395794" y="2758867"/>
            <a:ext cx="1799063" cy="1173600"/>
          </a:xfrm>
          <a:ln>
            <a:noFill/>
          </a:ln>
        </p:spPr>
        <p:txBody>
          <a:bodyPr lIns="0" tIns="0" rIns="0" bIns="0" anchor="ctr" anchorCtr="0"/>
          <a:lstStyle>
            <a:lvl1pPr marL="0" indent="0" algn="r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2pPr>
            <a:lvl3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3pPr>
            <a:lvl4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4pPr>
            <a:lvl5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5pPr>
            <a:lvl6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6pPr>
            <a:lvl7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7pPr>
            <a:lvl8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8pPr>
            <a:lvl9pPr marL="0" indent="0" algn="r">
              <a:lnSpc>
                <a:spcPct val="100000"/>
              </a:lnSpc>
              <a:spcAft>
                <a:spcPts val="0"/>
              </a:spcAft>
              <a:buNone/>
              <a:defRPr sz="999"/>
            </a:lvl9pPr>
          </a:lstStyle>
          <a:p>
            <a:pPr lvl="0"/>
            <a:r>
              <a:rPr lang="en-US" noProof="0" dirty="0"/>
              <a:t>Insert text in </a:t>
            </a:r>
            <a:r>
              <a:rPr lang="en-US" noProof="0" dirty="0" err="1"/>
              <a:t>CorpoS</a:t>
            </a:r>
            <a:r>
              <a:rPr lang="en-US" noProof="0" dirty="0"/>
              <a:t> (Body), </a:t>
            </a:r>
            <a:r>
              <a:rPr lang="en-US" dirty="0"/>
              <a:t>15 pt. </a:t>
            </a:r>
            <a:r>
              <a:rPr lang="en-US" noProof="0" dirty="0"/>
              <a:t>// for smaller text: Increase List Level</a:t>
            </a:r>
            <a:endParaRPr lang="en-US" dirty="0"/>
          </a:p>
        </p:txBody>
      </p:sp>
      <p:sp>
        <p:nvSpPr>
          <p:cNvPr id="62" name="Textplatzhalter 3"/>
          <p:cNvSpPr>
            <a:spLocks noGrp="1"/>
          </p:cNvSpPr>
          <p:nvPr userDrawn="1">
            <p:ph type="body" sz="quarter" idx="30" hasCustomPrompt="1"/>
          </p:nvPr>
        </p:nvSpPr>
        <p:spPr>
          <a:xfrm>
            <a:off x="9996268" y="1511301"/>
            <a:ext cx="1799063" cy="1173600"/>
          </a:xfrm>
          <a:ln>
            <a:noFill/>
          </a:ln>
        </p:spPr>
        <p:txBody>
          <a:bodyPr lIns="0" tIns="0" rIns="0" bIns="0" anchor="ctr" anchorCtr="0"/>
          <a:lstStyle>
            <a:lvl1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2pPr>
            <a:lvl3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3pPr>
            <a:lvl4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4pPr>
            <a:lvl5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5pPr>
            <a:lvl6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6pPr>
            <a:lvl7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7pPr>
            <a:lvl8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8pPr>
            <a:lvl9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9pPr>
          </a:lstStyle>
          <a:p>
            <a:pPr lvl="0"/>
            <a:r>
              <a:rPr lang="en-US" noProof="0" dirty="0"/>
              <a:t>Insert text in </a:t>
            </a:r>
            <a:r>
              <a:rPr lang="en-US" noProof="0" dirty="0" err="1"/>
              <a:t>CorpoS</a:t>
            </a:r>
            <a:r>
              <a:rPr lang="en-US" noProof="0" dirty="0"/>
              <a:t> (Body), </a:t>
            </a:r>
            <a:r>
              <a:rPr lang="en-US" dirty="0"/>
              <a:t>15 pt. </a:t>
            </a:r>
            <a:r>
              <a:rPr lang="en-US" noProof="0" dirty="0"/>
              <a:t>// for smaller text: Increase List Level</a:t>
            </a:r>
            <a:endParaRPr lang="en-US" dirty="0"/>
          </a:p>
        </p:txBody>
      </p:sp>
      <p:sp>
        <p:nvSpPr>
          <p:cNvPr id="72" name="Textplatzhalter 3"/>
          <p:cNvSpPr>
            <a:spLocks noGrp="1"/>
          </p:cNvSpPr>
          <p:nvPr>
            <p:ph type="body" sz="quarter" idx="31" hasCustomPrompt="1"/>
          </p:nvPr>
        </p:nvSpPr>
        <p:spPr>
          <a:xfrm>
            <a:off x="9996268" y="5252601"/>
            <a:ext cx="1799063" cy="1173600"/>
          </a:xfrm>
          <a:ln>
            <a:noFill/>
          </a:ln>
        </p:spPr>
        <p:txBody>
          <a:bodyPr lIns="0" tIns="0" rIns="0" bIns="0" anchor="ctr" anchorCtr="0"/>
          <a:lstStyle>
            <a:lvl1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2pPr>
            <a:lvl3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3pPr>
            <a:lvl4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4pPr>
            <a:lvl5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5pPr>
            <a:lvl6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6pPr>
            <a:lvl7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7pPr>
            <a:lvl8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8pPr>
            <a:lvl9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9pPr>
          </a:lstStyle>
          <a:p>
            <a:pPr lvl="0"/>
            <a:r>
              <a:rPr lang="en-US" noProof="0" dirty="0"/>
              <a:t>Insert text in </a:t>
            </a:r>
            <a:r>
              <a:rPr lang="en-US" noProof="0" dirty="0" err="1"/>
              <a:t>CorpoS</a:t>
            </a:r>
            <a:r>
              <a:rPr lang="en-US" noProof="0" dirty="0"/>
              <a:t> (Body), </a:t>
            </a:r>
            <a:r>
              <a:rPr lang="en-US" dirty="0"/>
              <a:t>15 pt. </a:t>
            </a:r>
            <a:r>
              <a:rPr lang="en-US" noProof="0" dirty="0"/>
              <a:t>// for smaller text: Increase List Level</a:t>
            </a:r>
            <a:endParaRPr lang="en-US" dirty="0"/>
          </a:p>
        </p:txBody>
      </p:sp>
      <p:sp>
        <p:nvSpPr>
          <p:cNvPr id="73" name="Textplatzhalter 3"/>
          <p:cNvSpPr>
            <a:spLocks noGrp="1"/>
          </p:cNvSpPr>
          <p:nvPr>
            <p:ph type="body" sz="quarter" idx="32" hasCustomPrompt="1"/>
          </p:nvPr>
        </p:nvSpPr>
        <p:spPr>
          <a:xfrm>
            <a:off x="9996268" y="4005501"/>
            <a:ext cx="1799063" cy="1173600"/>
          </a:xfrm>
          <a:ln>
            <a:noFill/>
          </a:ln>
        </p:spPr>
        <p:txBody>
          <a:bodyPr lIns="0" tIns="0" rIns="0" bIns="0" anchor="ctr" anchorCtr="0"/>
          <a:lstStyle>
            <a:lvl1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2pPr>
            <a:lvl3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3pPr>
            <a:lvl4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4pPr>
            <a:lvl5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5pPr>
            <a:lvl6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6pPr>
            <a:lvl7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7pPr>
            <a:lvl8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8pPr>
            <a:lvl9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9pPr>
          </a:lstStyle>
          <a:p>
            <a:pPr lvl="0"/>
            <a:r>
              <a:rPr lang="en-US" noProof="0" dirty="0"/>
              <a:t>Insert text in </a:t>
            </a:r>
            <a:r>
              <a:rPr lang="en-US" noProof="0" dirty="0" err="1"/>
              <a:t>CorpoS</a:t>
            </a:r>
            <a:r>
              <a:rPr lang="en-US" noProof="0" dirty="0"/>
              <a:t> (Body), </a:t>
            </a:r>
            <a:r>
              <a:rPr lang="en-US" dirty="0"/>
              <a:t>15 pt. </a:t>
            </a:r>
            <a:r>
              <a:rPr lang="en-US" noProof="0" dirty="0"/>
              <a:t>// for smaller text: Increase List Level</a:t>
            </a:r>
            <a:endParaRPr lang="en-US" dirty="0"/>
          </a:p>
        </p:txBody>
      </p:sp>
      <p:sp>
        <p:nvSpPr>
          <p:cNvPr id="74" name="Textplatzhalter 3"/>
          <p:cNvSpPr>
            <a:spLocks noGrp="1"/>
          </p:cNvSpPr>
          <p:nvPr>
            <p:ph type="body" sz="quarter" idx="33" hasCustomPrompt="1"/>
          </p:nvPr>
        </p:nvSpPr>
        <p:spPr>
          <a:xfrm>
            <a:off x="9996268" y="2758401"/>
            <a:ext cx="1799063" cy="1173600"/>
          </a:xfrm>
          <a:ln>
            <a:noFill/>
          </a:ln>
        </p:spPr>
        <p:txBody>
          <a:bodyPr lIns="0" tIns="0" rIns="0" bIns="0" anchor="ctr" anchorCtr="0"/>
          <a:lstStyle>
            <a:lvl1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2pPr>
            <a:lvl3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3pPr>
            <a:lvl4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4pPr>
            <a:lvl5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5pPr>
            <a:lvl6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6pPr>
            <a:lvl7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7pPr>
            <a:lvl8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8pPr>
            <a:lvl9pPr marL="0" indent="0" algn="l">
              <a:lnSpc>
                <a:spcPct val="100000"/>
              </a:lnSpc>
              <a:spcAft>
                <a:spcPts val="0"/>
              </a:spcAft>
              <a:buNone/>
              <a:defRPr sz="999"/>
            </a:lvl9pPr>
          </a:lstStyle>
          <a:p>
            <a:pPr lvl="0"/>
            <a:r>
              <a:rPr lang="en-US" noProof="0" dirty="0"/>
              <a:t>Insert text in </a:t>
            </a:r>
            <a:r>
              <a:rPr lang="en-US" noProof="0" dirty="0" err="1"/>
              <a:t>CorpoS</a:t>
            </a:r>
            <a:r>
              <a:rPr lang="en-US" noProof="0" dirty="0"/>
              <a:t> (Body), </a:t>
            </a:r>
            <a:r>
              <a:rPr lang="en-US" dirty="0"/>
              <a:t>15 pt. </a:t>
            </a:r>
            <a:r>
              <a:rPr lang="en-US" noProof="0" dirty="0"/>
              <a:t>// for smaller text: Increase List Level</a:t>
            </a:r>
            <a:endParaRPr lang="en-US" dirty="0"/>
          </a:p>
        </p:txBody>
      </p:sp>
      <p:sp>
        <p:nvSpPr>
          <p:cNvPr id="9" name="Bildplatzhalter 8"/>
          <p:cNvSpPr>
            <a:spLocks noGrp="1" noChangeAspect="1"/>
          </p:cNvSpPr>
          <p:nvPr userDrawn="1">
            <p:ph type="pic" sz="quarter" idx="11" hasCustomPrompt="1"/>
          </p:nvPr>
        </p:nvSpPr>
        <p:spPr bwMode="gray">
          <a:xfrm>
            <a:off x="8194404" y="1511301"/>
            <a:ext cx="1691124" cy="1173600"/>
          </a:xfrm>
          <a:solidFill>
            <a:srgbClr val="9F0002"/>
          </a:solidFill>
          <a:ln w="3175">
            <a:noFill/>
            <a:miter lim="800000"/>
          </a:ln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1499"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11" name="Bildplatzhalter 8"/>
          <p:cNvSpPr>
            <a:spLocks noGrp="1" noChangeAspect="1"/>
          </p:cNvSpPr>
          <p:nvPr userDrawn="1">
            <p:ph type="pic" sz="quarter" idx="17" hasCustomPrompt="1"/>
          </p:nvPr>
        </p:nvSpPr>
        <p:spPr bwMode="gray">
          <a:xfrm>
            <a:off x="8194404" y="4005501"/>
            <a:ext cx="1691124" cy="1173600"/>
          </a:xfrm>
          <a:solidFill>
            <a:srgbClr val="9F0002"/>
          </a:solidFill>
          <a:ln w="3175">
            <a:noFill/>
            <a:miter lim="800000"/>
          </a:ln>
        </p:spPr>
        <p:txBody>
          <a:bodyPr/>
          <a:lstStyle>
            <a:lvl1pPr marL="0" marR="0" indent="0" algn="ctr" defTabSz="9138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sz="1499"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13" name="Bildplatzhalter 8"/>
          <p:cNvSpPr>
            <a:spLocks noGrp="1" noChangeAspect="1"/>
          </p:cNvSpPr>
          <p:nvPr userDrawn="1">
            <p:ph type="pic" sz="quarter" idx="18" hasCustomPrompt="1"/>
          </p:nvPr>
        </p:nvSpPr>
        <p:spPr bwMode="gray">
          <a:xfrm>
            <a:off x="8194404" y="2758401"/>
            <a:ext cx="1691124" cy="1173600"/>
          </a:xfrm>
          <a:solidFill>
            <a:srgbClr val="9F0002"/>
          </a:solidFill>
          <a:ln w="3175">
            <a:noFill/>
            <a:miter lim="800000"/>
          </a:ln>
        </p:spPr>
        <p:txBody>
          <a:bodyPr/>
          <a:lstStyle>
            <a:lvl1pPr marL="0" marR="0" indent="0" algn="ctr" defTabSz="9138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sz="1499"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40" name="Bildplatzhalter 8"/>
          <p:cNvSpPr>
            <a:spLocks noGrp="1" noChangeAspect="1"/>
          </p:cNvSpPr>
          <p:nvPr userDrawn="1">
            <p:ph type="pic" sz="quarter" idx="29" hasCustomPrompt="1"/>
          </p:nvPr>
        </p:nvSpPr>
        <p:spPr bwMode="gray">
          <a:xfrm>
            <a:off x="8194404" y="5252601"/>
            <a:ext cx="1691124" cy="1173600"/>
          </a:xfrm>
          <a:solidFill>
            <a:srgbClr val="9F0002"/>
          </a:solidFill>
          <a:ln w="3175">
            <a:noFill/>
            <a:miter lim="800000"/>
          </a:ln>
        </p:spPr>
        <p:txBody>
          <a:bodyPr/>
          <a:lstStyle>
            <a:lvl1pPr marL="0" marR="0" indent="0" algn="ctr" defTabSz="9138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sz="1499"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7" name="Bildplatzhalter 8"/>
          <p:cNvSpPr>
            <a:spLocks noGrp="1" noChangeAspect="1"/>
          </p:cNvSpPr>
          <p:nvPr userDrawn="1">
            <p:ph type="pic" sz="quarter" idx="10" hasCustomPrompt="1"/>
          </p:nvPr>
        </p:nvSpPr>
        <p:spPr bwMode="gray">
          <a:xfrm>
            <a:off x="2302801" y="1512000"/>
            <a:ext cx="1691124" cy="1173600"/>
          </a:xfrm>
          <a:solidFill>
            <a:srgbClr val="9F0002"/>
          </a:solidFill>
          <a:ln w="3175">
            <a:noFill/>
            <a:miter lim="800000"/>
          </a:ln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1499"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10" name="Bildplatzhalter 8"/>
          <p:cNvSpPr>
            <a:spLocks noGrp="1" noChangeAspect="1"/>
          </p:cNvSpPr>
          <p:nvPr userDrawn="1">
            <p:ph type="pic" sz="quarter" idx="12" hasCustomPrompt="1"/>
          </p:nvPr>
        </p:nvSpPr>
        <p:spPr bwMode="gray">
          <a:xfrm>
            <a:off x="2302801" y="4005734"/>
            <a:ext cx="1691124" cy="1173600"/>
          </a:xfrm>
          <a:solidFill>
            <a:srgbClr val="9F0002"/>
          </a:solidFill>
          <a:ln w="3175">
            <a:noFill/>
            <a:miter lim="800000"/>
          </a:ln>
        </p:spPr>
        <p:txBody>
          <a:bodyPr/>
          <a:lstStyle>
            <a:lvl1pPr marL="0" marR="0" indent="0" algn="ctr" defTabSz="9138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sz="1499"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12" name="Bildplatzhalter 8"/>
          <p:cNvSpPr>
            <a:spLocks noGrp="1" noChangeAspect="1"/>
          </p:cNvSpPr>
          <p:nvPr userDrawn="1">
            <p:ph type="pic" sz="quarter" idx="14" hasCustomPrompt="1"/>
          </p:nvPr>
        </p:nvSpPr>
        <p:spPr bwMode="gray">
          <a:xfrm>
            <a:off x="2302801" y="2758867"/>
            <a:ext cx="1691124" cy="1173600"/>
          </a:xfrm>
          <a:solidFill>
            <a:srgbClr val="9F0002"/>
          </a:solidFill>
          <a:ln w="3175">
            <a:noFill/>
            <a:miter lim="800000"/>
          </a:ln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1499"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39" name="Bildplatzhalter 8"/>
          <p:cNvSpPr>
            <a:spLocks noGrp="1" noChangeAspect="1"/>
          </p:cNvSpPr>
          <p:nvPr userDrawn="1">
            <p:ph type="pic" sz="quarter" idx="28" hasCustomPrompt="1"/>
          </p:nvPr>
        </p:nvSpPr>
        <p:spPr bwMode="gray">
          <a:xfrm>
            <a:off x="2302801" y="5252601"/>
            <a:ext cx="1691124" cy="1173600"/>
          </a:xfrm>
          <a:solidFill>
            <a:srgbClr val="9F0002"/>
          </a:solidFill>
          <a:ln w="3175">
            <a:noFill/>
            <a:miter lim="800000"/>
          </a:ln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 sz="1499"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cxnSp>
        <p:nvCxnSpPr>
          <p:cNvPr id="54" name="Gerade Verbindung 53"/>
          <p:cNvCxnSpPr>
            <a:stCxn id="7" idx="3"/>
            <a:endCxn id="4" idx="1"/>
          </p:cNvCxnSpPr>
          <p:nvPr/>
        </p:nvCxnSpPr>
        <p:spPr bwMode="white">
          <a:xfrm>
            <a:off x="3993925" y="2098800"/>
            <a:ext cx="482918" cy="0"/>
          </a:xfrm>
          <a:prstGeom prst="line">
            <a:avLst/>
          </a:prstGeom>
          <a:ln w="3175">
            <a:solidFill>
              <a:schemeClr val="accent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Gerade Verbindung 54"/>
          <p:cNvCxnSpPr>
            <a:stCxn id="12" idx="3"/>
            <a:endCxn id="79" idx="1"/>
          </p:cNvCxnSpPr>
          <p:nvPr/>
        </p:nvCxnSpPr>
        <p:spPr bwMode="white">
          <a:xfrm>
            <a:off x="3993925" y="3345667"/>
            <a:ext cx="482918" cy="0"/>
          </a:xfrm>
          <a:prstGeom prst="line">
            <a:avLst/>
          </a:prstGeom>
          <a:ln w="3175">
            <a:solidFill>
              <a:schemeClr val="accent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Gerade Verbindung 55"/>
          <p:cNvCxnSpPr>
            <a:stCxn id="9" idx="1"/>
            <a:endCxn id="85" idx="3"/>
          </p:cNvCxnSpPr>
          <p:nvPr/>
        </p:nvCxnSpPr>
        <p:spPr bwMode="white">
          <a:xfrm flipH="1">
            <a:off x="7715158" y="2098101"/>
            <a:ext cx="479245" cy="0"/>
          </a:xfrm>
          <a:prstGeom prst="line">
            <a:avLst/>
          </a:prstGeom>
          <a:ln w="3175">
            <a:solidFill>
              <a:schemeClr val="accent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Gerade Verbindung 56"/>
          <p:cNvCxnSpPr>
            <a:stCxn id="83" idx="3"/>
            <a:endCxn id="13" idx="1"/>
          </p:cNvCxnSpPr>
          <p:nvPr/>
        </p:nvCxnSpPr>
        <p:spPr bwMode="white">
          <a:xfrm>
            <a:off x="7715158" y="3345201"/>
            <a:ext cx="479245" cy="0"/>
          </a:xfrm>
          <a:prstGeom prst="line">
            <a:avLst/>
          </a:prstGeom>
          <a:ln w="3175">
            <a:solidFill>
              <a:schemeClr val="accent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Gerade Verbindung 57"/>
          <p:cNvCxnSpPr>
            <a:stCxn id="84" idx="3"/>
            <a:endCxn id="11" idx="1"/>
          </p:cNvCxnSpPr>
          <p:nvPr/>
        </p:nvCxnSpPr>
        <p:spPr bwMode="white">
          <a:xfrm>
            <a:off x="7715158" y="4592301"/>
            <a:ext cx="479245" cy="0"/>
          </a:xfrm>
          <a:prstGeom prst="line">
            <a:avLst/>
          </a:prstGeom>
          <a:ln w="3175">
            <a:solidFill>
              <a:schemeClr val="accent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Gerade Verbindung 58"/>
          <p:cNvCxnSpPr>
            <a:stCxn id="82" idx="3"/>
            <a:endCxn id="40" idx="1"/>
          </p:cNvCxnSpPr>
          <p:nvPr/>
        </p:nvCxnSpPr>
        <p:spPr bwMode="white">
          <a:xfrm>
            <a:off x="7711590" y="5839401"/>
            <a:ext cx="482813" cy="0"/>
          </a:xfrm>
          <a:prstGeom prst="line">
            <a:avLst/>
          </a:prstGeom>
          <a:ln w="3175">
            <a:solidFill>
              <a:schemeClr val="accent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Gerade Verbindung 59"/>
          <p:cNvCxnSpPr>
            <a:stCxn id="39" idx="3"/>
            <a:endCxn id="81" idx="1"/>
          </p:cNvCxnSpPr>
          <p:nvPr/>
        </p:nvCxnSpPr>
        <p:spPr bwMode="white">
          <a:xfrm>
            <a:off x="3993925" y="5839401"/>
            <a:ext cx="482918" cy="0"/>
          </a:xfrm>
          <a:prstGeom prst="line">
            <a:avLst/>
          </a:prstGeom>
          <a:ln w="3175">
            <a:solidFill>
              <a:schemeClr val="accent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Gerade Verbindung 60"/>
          <p:cNvCxnSpPr>
            <a:stCxn id="10" idx="3"/>
            <a:endCxn id="80" idx="1"/>
          </p:cNvCxnSpPr>
          <p:nvPr/>
        </p:nvCxnSpPr>
        <p:spPr bwMode="white">
          <a:xfrm>
            <a:off x="3993925" y="4592534"/>
            <a:ext cx="482918" cy="0"/>
          </a:xfrm>
          <a:prstGeom prst="line">
            <a:avLst/>
          </a:prstGeom>
          <a:ln w="3175">
            <a:solidFill>
              <a:schemeClr val="accent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ußzeilenplatzhalter 2"/>
          <p:cNvSpPr>
            <a:spLocks noGrp="1"/>
          </p:cNvSpPr>
          <p:nvPr>
            <p:ph type="ftr" sz="quarter" idx="45"/>
          </p:nvPr>
        </p:nvSpPr>
        <p:spPr/>
        <p:txBody>
          <a:bodyPr/>
          <a:lstStyle/>
          <a:p>
            <a:r>
              <a:rPr lang="en-US">
                <a:solidFill>
                  <a:prstClr val="white"/>
                </a:solidFill>
              </a:rPr>
              <a:t>Presentation title in CorpoS (Body) 10 pt | Department | Date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Foliennummernplatzhalter 13"/>
          <p:cNvSpPr>
            <a:spLocks noGrp="1"/>
          </p:cNvSpPr>
          <p:nvPr>
            <p:ph type="sldNum" sz="quarter" idx="46"/>
          </p:nvPr>
        </p:nvSpPr>
        <p:spPr/>
        <p:txBody>
          <a:bodyPr/>
          <a:lstStyle/>
          <a:p>
            <a:fld id="{AD1D1349-391B-44DC-865F-5996B3E40F26}" type="slidenum">
              <a:rPr lang="en-US" smtClean="0">
                <a:solidFill>
                  <a:prstClr val="white"/>
                </a:solidFill>
              </a:rPr>
              <a:pPr/>
              <a:t>‹Nº›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65957081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oduct highligh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to 5" hidden="1"/>
          <p:cNvGraphicFramePr>
            <a:graphicFrameLocks noChangeAspect="1"/>
          </p:cNvGraphicFramePr>
          <p:nvPr userDrawn="1"/>
        </p:nvGraphicFramePr>
        <p:xfrm>
          <a:off x="1588" y="1588"/>
          <a:ext cx="1588" cy="1588"/>
        </p:xfrm>
        <a:graphic>
          <a:graphicData uri="http://schemas.openxmlformats.org/presentationml/2006/ole">
            <p:oleObj spid="_x0000_s20665" name="Diapositiva de think-cell" r:id="rId4" imgW="360" imgH="360" progId="">
              <p:embed/>
            </p:oleObj>
          </a:graphicData>
        </a:graphic>
      </p:graphicFrame>
      <p:sp>
        <p:nvSpPr>
          <p:cNvPr id="5" name="Rectángulo 4" hidden="1"/>
          <p:cNvSpPr/>
          <p:nvPr userDrawn="1">
            <p:custDataLst>
              <p:tags r:id="rId2"/>
            </p:custDataLst>
          </p:nvPr>
        </p:nvSpPr>
        <p:spPr bwMode="auto">
          <a:xfrm>
            <a:off x="0" y="0"/>
            <a:ext cx="158750" cy="158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endParaRPr lang="en-US" sz="2999" dirty="0" err="1">
              <a:solidFill>
                <a:srgbClr val="FFFFFF"/>
              </a:solidFill>
              <a:latin typeface="CorpoA" pitchFamily="2" charset="0"/>
              <a:sym typeface="CorpoA" pitchFamily="2" charset="0"/>
            </a:endParaRPr>
          </a:p>
        </p:txBody>
      </p:sp>
      <p:sp>
        <p:nvSpPr>
          <p:cNvPr id="7" name="Bildplatzhalter 8"/>
          <p:cNvSpPr>
            <a:spLocks noGrp="1"/>
          </p:cNvSpPr>
          <p:nvPr userDrawn="1">
            <p:ph type="pic" sz="quarter" idx="10" hasCustomPrompt="1"/>
          </p:nvPr>
        </p:nvSpPr>
        <p:spPr bwMode="gray">
          <a:xfrm>
            <a:off x="3022762" y="2757600"/>
            <a:ext cx="6148800" cy="2421734"/>
          </a:xfrm>
          <a:solidFill>
            <a:srgbClr val="9F0002"/>
          </a:solidFill>
          <a:ln w="3175">
            <a:noFill/>
            <a:miter lim="800000"/>
          </a:ln>
        </p:spPr>
        <p:txBody>
          <a:bodyPr/>
          <a:lstStyle>
            <a:lvl1pPr marL="0" marR="0" indent="0" algn="ctr" defTabSz="9138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sz="1999"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2" name="Titel 1"/>
          <p:cNvSpPr>
            <a:spLocks noGrp="1"/>
          </p:cNvSpPr>
          <p:nvPr userDrawn="1">
            <p:ph type="title" hasCustomPrompt="1"/>
          </p:nvPr>
        </p:nvSpPr>
        <p:spPr/>
        <p:txBody>
          <a:bodyPr/>
          <a:lstStyle/>
          <a:p>
            <a:r>
              <a:rPr lang="en-US" noProof="0" dirty="0"/>
              <a:t>Headline on two lines in </a:t>
            </a:r>
            <a:r>
              <a:rPr lang="en-US" noProof="0" dirty="0" err="1"/>
              <a:t>CorpoA</a:t>
            </a:r>
            <a:r>
              <a:rPr lang="en-US" noProof="0" dirty="0"/>
              <a:t> (Headings) 30 pt. </a:t>
            </a:r>
            <a:br>
              <a:rPr lang="en-US" noProof="0" dirty="0"/>
            </a:br>
            <a:r>
              <a:rPr lang="en-US" noProof="0" dirty="0"/>
              <a:t>Lorem ipsum dolor sit </a:t>
            </a:r>
            <a:r>
              <a:rPr lang="en-US" noProof="0" dirty="0" err="1"/>
              <a:t>amet</a:t>
            </a:r>
            <a:r>
              <a:rPr lang="en-US" noProof="0" dirty="0"/>
              <a:t>.</a:t>
            </a:r>
          </a:p>
        </p:txBody>
      </p:sp>
      <p:sp>
        <p:nvSpPr>
          <p:cNvPr id="8" name="Textplatzhalter 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395081" y="151202"/>
            <a:ext cx="5505133" cy="220274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1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9pPr>
          </a:lstStyle>
          <a:p>
            <a:pPr lvl="0"/>
            <a:r>
              <a:rPr lang="en-US" noProof="0" dirty="0"/>
              <a:t>Optional chapter heading</a:t>
            </a:r>
          </a:p>
        </p:txBody>
      </p:sp>
      <p:sp>
        <p:nvSpPr>
          <p:cNvPr id="20" name="Textplatzhalter 3"/>
          <p:cNvSpPr>
            <a:spLocks noGrp="1"/>
          </p:cNvSpPr>
          <p:nvPr userDrawn="1">
            <p:ph type="body" sz="quarter" idx="25" hasCustomPrompt="1"/>
          </p:nvPr>
        </p:nvSpPr>
        <p:spPr>
          <a:xfrm>
            <a:off x="6969570" y="0"/>
            <a:ext cx="935513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21" name="Textplatzhalter 3"/>
          <p:cNvSpPr>
            <a:spLocks noGrp="1"/>
          </p:cNvSpPr>
          <p:nvPr userDrawn="1">
            <p:ph type="body" sz="quarter" idx="26" hasCustomPrompt="1"/>
          </p:nvPr>
        </p:nvSpPr>
        <p:spPr>
          <a:xfrm>
            <a:off x="7980643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22" name="Textplatzhalter 3"/>
          <p:cNvSpPr>
            <a:spLocks noGrp="1"/>
          </p:cNvSpPr>
          <p:nvPr userDrawn="1">
            <p:ph type="body" sz="quarter" idx="27" hasCustomPrompt="1"/>
          </p:nvPr>
        </p:nvSpPr>
        <p:spPr>
          <a:xfrm>
            <a:off x="9923631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68"/>
          </p:nvPr>
        </p:nvSpPr>
        <p:spPr/>
        <p:txBody>
          <a:bodyPr/>
          <a:lstStyle/>
          <a:p>
            <a:r>
              <a:rPr lang="en-US">
                <a:solidFill>
                  <a:prstClr val="white"/>
                </a:solidFill>
              </a:rPr>
              <a:t>Presentation title in CorpoS (Body) 10 pt | Department | Date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69"/>
          </p:nvPr>
        </p:nvSpPr>
        <p:spPr/>
        <p:txBody>
          <a:bodyPr/>
          <a:lstStyle/>
          <a:p>
            <a:fld id="{AD1D1349-391B-44DC-865F-5996B3E40F26}" type="slidenum">
              <a:rPr lang="en-US" smtClean="0">
                <a:solidFill>
                  <a:prstClr val="white"/>
                </a:solidFill>
              </a:rPr>
              <a:pPr/>
              <a:t>‹Nº›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68413192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ighligh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to 5" hidden="1"/>
          <p:cNvGraphicFramePr>
            <a:graphicFrameLocks noChangeAspect="1"/>
          </p:cNvGraphicFramePr>
          <p:nvPr userDrawn="1"/>
        </p:nvGraphicFramePr>
        <p:xfrm>
          <a:off x="1588" y="1588"/>
          <a:ext cx="1588" cy="1588"/>
        </p:xfrm>
        <a:graphic>
          <a:graphicData uri="http://schemas.openxmlformats.org/presentationml/2006/ole">
            <p:oleObj spid="_x0000_s21689" name="Diapositiva de think-cell" r:id="rId4" imgW="360" imgH="360" progId="">
              <p:embed/>
            </p:oleObj>
          </a:graphicData>
        </a:graphic>
      </p:graphicFrame>
      <p:sp>
        <p:nvSpPr>
          <p:cNvPr id="5" name="Rectángulo 4" hidden="1"/>
          <p:cNvSpPr/>
          <p:nvPr userDrawn="1">
            <p:custDataLst>
              <p:tags r:id="rId2"/>
            </p:custDataLst>
          </p:nvPr>
        </p:nvSpPr>
        <p:spPr bwMode="auto">
          <a:xfrm>
            <a:off x="0" y="0"/>
            <a:ext cx="158750" cy="158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endParaRPr lang="en-US" sz="2999" dirty="0" err="1">
              <a:solidFill>
                <a:srgbClr val="FFFFFF"/>
              </a:solidFill>
              <a:latin typeface="CorpoA" pitchFamily="2" charset="0"/>
              <a:sym typeface="CorpoA" pitchFamily="2" charset="0"/>
            </a:endParaRPr>
          </a:p>
        </p:txBody>
      </p:sp>
      <p:sp>
        <p:nvSpPr>
          <p:cNvPr id="53" name="Textplatzhalter 3"/>
          <p:cNvSpPr>
            <a:spLocks noGrp="1"/>
          </p:cNvSpPr>
          <p:nvPr>
            <p:ph type="body" sz="quarter" idx="32" hasCustomPrompt="1"/>
          </p:nvPr>
        </p:nvSpPr>
        <p:spPr bwMode="gray">
          <a:xfrm>
            <a:off x="395794" y="3851886"/>
            <a:ext cx="3752845" cy="396000"/>
          </a:xfrm>
          <a:solidFill>
            <a:schemeClr val="accent1"/>
          </a:solidFill>
          <a:ln>
            <a:noFill/>
          </a:ln>
        </p:spPr>
        <p:txBody>
          <a:bodyPr lIns="107985" tIns="35995" rIns="107985" bIns="35995" anchor="ctr" anchorCtr="0"/>
          <a:lstStyle>
            <a:lvl1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999" b="0" i="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2pPr>
            <a:lvl3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3pPr>
            <a:lvl4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4pPr>
            <a:lvl5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5pPr>
            <a:lvl6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6pPr>
            <a:lvl7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7pPr>
            <a:lvl8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8pPr>
            <a:lvl9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Highlight in </a:t>
            </a:r>
            <a:r>
              <a:rPr lang="en-US" noProof="0" dirty="0" err="1"/>
              <a:t>CorpoS</a:t>
            </a:r>
            <a:r>
              <a:rPr lang="en-US" noProof="0" dirty="0"/>
              <a:t>, </a:t>
            </a:r>
            <a:r>
              <a:rPr lang="en-US" dirty="0"/>
              <a:t>20 pt.</a:t>
            </a:r>
          </a:p>
        </p:txBody>
      </p:sp>
      <p:sp>
        <p:nvSpPr>
          <p:cNvPr id="63" name="Textplatzhalter 3"/>
          <p:cNvSpPr>
            <a:spLocks noGrp="1"/>
          </p:cNvSpPr>
          <p:nvPr>
            <p:ph type="body" sz="quarter" idx="33" hasCustomPrompt="1"/>
          </p:nvPr>
        </p:nvSpPr>
        <p:spPr bwMode="gray">
          <a:xfrm>
            <a:off x="395794" y="3383769"/>
            <a:ext cx="3752845" cy="396000"/>
          </a:xfrm>
          <a:solidFill>
            <a:schemeClr val="accent1"/>
          </a:solidFill>
          <a:ln>
            <a:noFill/>
          </a:ln>
        </p:spPr>
        <p:txBody>
          <a:bodyPr lIns="107985" tIns="35995" rIns="107985" bIns="35995" anchor="ctr" anchorCtr="0"/>
          <a:lstStyle>
            <a:lvl1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999" b="0" i="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2pPr>
            <a:lvl3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3pPr>
            <a:lvl4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4pPr>
            <a:lvl5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5pPr>
            <a:lvl6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6pPr>
            <a:lvl7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7pPr>
            <a:lvl8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8pPr>
            <a:lvl9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Highlight in </a:t>
            </a:r>
            <a:r>
              <a:rPr lang="en-US" noProof="0" dirty="0" err="1"/>
              <a:t>CorpoS</a:t>
            </a:r>
            <a:r>
              <a:rPr lang="en-US" noProof="0" dirty="0"/>
              <a:t>, </a:t>
            </a:r>
            <a:r>
              <a:rPr lang="en-US" dirty="0"/>
              <a:t>20 pt.</a:t>
            </a:r>
          </a:p>
        </p:txBody>
      </p:sp>
      <p:sp>
        <p:nvSpPr>
          <p:cNvPr id="2" name="Titel 1"/>
          <p:cNvSpPr>
            <a:spLocks noGrp="1"/>
          </p:cNvSpPr>
          <p:nvPr userDrawn="1">
            <p:ph type="title" hasCustomPrompt="1"/>
          </p:nvPr>
        </p:nvSpPr>
        <p:spPr/>
        <p:txBody>
          <a:bodyPr/>
          <a:lstStyle/>
          <a:p>
            <a:r>
              <a:rPr lang="en-US" noProof="0" dirty="0"/>
              <a:t>Headline on two lines in </a:t>
            </a:r>
            <a:r>
              <a:rPr lang="en-US" noProof="0" dirty="0" err="1"/>
              <a:t>CorpoA</a:t>
            </a:r>
            <a:r>
              <a:rPr lang="en-US" noProof="0" dirty="0"/>
              <a:t> (Headings) 30 pt. </a:t>
            </a:r>
            <a:br>
              <a:rPr lang="en-US" noProof="0" dirty="0"/>
            </a:br>
            <a:r>
              <a:rPr lang="en-US" noProof="0" dirty="0"/>
              <a:t>Lorem ipsum dolor sit </a:t>
            </a:r>
            <a:r>
              <a:rPr lang="en-US" noProof="0" dirty="0" err="1"/>
              <a:t>amet</a:t>
            </a:r>
            <a:r>
              <a:rPr lang="en-US" noProof="0" dirty="0"/>
              <a:t>.</a:t>
            </a:r>
            <a:endParaRPr lang="en-US" dirty="0"/>
          </a:p>
        </p:txBody>
      </p:sp>
      <p:sp>
        <p:nvSpPr>
          <p:cNvPr id="8" name="Textplatzhalter 7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395081" y="151202"/>
            <a:ext cx="5505133" cy="220274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1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9pPr>
          </a:lstStyle>
          <a:p>
            <a:pPr lvl="0"/>
            <a:r>
              <a:rPr lang="en-US" noProof="0" dirty="0"/>
              <a:t>Optional chapter heading</a:t>
            </a:r>
          </a:p>
        </p:txBody>
      </p:sp>
      <p:sp>
        <p:nvSpPr>
          <p:cNvPr id="20" name="Textplatzhalter 3"/>
          <p:cNvSpPr>
            <a:spLocks noGrp="1"/>
          </p:cNvSpPr>
          <p:nvPr userDrawn="1">
            <p:ph type="body" sz="quarter" idx="25" hasCustomPrompt="1"/>
          </p:nvPr>
        </p:nvSpPr>
        <p:spPr>
          <a:xfrm>
            <a:off x="6969570" y="0"/>
            <a:ext cx="935513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21" name="Textplatzhalter 3"/>
          <p:cNvSpPr>
            <a:spLocks noGrp="1"/>
          </p:cNvSpPr>
          <p:nvPr userDrawn="1">
            <p:ph type="body" sz="quarter" idx="26" hasCustomPrompt="1"/>
          </p:nvPr>
        </p:nvSpPr>
        <p:spPr>
          <a:xfrm>
            <a:off x="7980643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22" name="Textplatzhalter 3"/>
          <p:cNvSpPr>
            <a:spLocks noGrp="1"/>
          </p:cNvSpPr>
          <p:nvPr userDrawn="1">
            <p:ph type="body" sz="quarter" idx="27" hasCustomPrompt="1"/>
          </p:nvPr>
        </p:nvSpPr>
        <p:spPr>
          <a:xfrm>
            <a:off x="9923631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4" name="Textplatzhalter 3"/>
          <p:cNvSpPr>
            <a:spLocks noGrp="1"/>
          </p:cNvSpPr>
          <p:nvPr userDrawn="1">
            <p:ph type="body" sz="quarter" idx="19" hasCustomPrompt="1"/>
          </p:nvPr>
        </p:nvSpPr>
        <p:spPr bwMode="gray">
          <a:xfrm>
            <a:off x="395794" y="1511301"/>
            <a:ext cx="3752845" cy="396000"/>
          </a:xfrm>
          <a:solidFill>
            <a:schemeClr val="accent1"/>
          </a:solidFill>
          <a:ln>
            <a:noFill/>
          </a:ln>
        </p:spPr>
        <p:txBody>
          <a:bodyPr lIns="107985" tIns="35995" rIns="107985" bIns="35995" anchor="ctr" anchorCtr="0"/>
          <a:lstStyle>
            <a:lvl1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999" b="0" i="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2pPr>
            <a:lvl3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3pPr>
            <a:lvl4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4pPr>
            <a:lvl5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5pPr>
            <a:lvl6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6pPr>
            <a:lvl7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7pPr>
            <a:lvl8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8pPr>
            <a:lvl9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Highlight in </a:t>
            </a:r>
            <a:r>
              <a:rPr lang="en-US" noProof="0" dirty="0" err="1"/>
              <a:t>CorpoS</a:t>
            </a:r>
            <a:r>
              <a:rPr lang="en-US" noProof="0" dirty="0"/>
              <a:t>, </a:t>
            </a:r>
            <a:r>
              <a:rPr lang="en-US" dirty="0"/>
              <a:t>20 pt.</a:t>
            </a:r>
          </a:p>
        </p:txBody>
      </p:sp>
      <p:sp>
        <p:nvSpPr>
          <p:cNvPr id="48" name="Textplatzhalter 3"/>
          <p:cNvSpPr>
            <a:spLocks noGrp="1"/>
          </p:cNvSpPr>
          <p:nvPr>
            <p:ph type="body" sz="quarter" idx="28" hasCustomPrompt="1"/>
          </p:nvPr>
        </p:nvSpPr>
        <p:spPr bwMode="gray">
          <a:xfrm>
            <a:off x="395794" y="1980001"/>
            <a:ext cx="3752845" cy="396000"/>
          </a:xfrm>
          <a:solidFill>
            <a:schemeClr val="accent1"/>
          </a:solidFill>
          <a:ln>
            <a:noFill/>
          </a:ln>
        </p:spPr>
        <p:txBody>
          <a:bodyPr lIns="107985" tIns="35995" rIns="107985" bIns="35995" anchor="ctr" anchorCtr="0"/>
          <a:lstStyle>
            <a:lvl1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999" b="0" i="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2pPr>
            <a:lvl3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3pPr>
            <a:lvl4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4pPr>
            <a:lvl5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5pPr>
            <a:lvl6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6pPr>
            <a:lvl7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7pPr>
            <a:lvl8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8pPr>
            <a:lvl9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Highlight in </a:t>
            </a:r>
            <a:r>
              <a:rPr lang="en-US" noProof="0" dirty="0" err="1"/>
              <a:t>CorpoS</a:t>
            </a:r>
            <a:r>
              <a:rPr lang="en-US" noProof="0" dirty="0"/>
              <a:t>, </a:t>
            </a:r>
            <a:r>
              <a:rPr lang="en-US" dirty="0"/>
              <a:t>20 pt.</a:t>
            </a:r>
          </a:p>
        </p:txBody>
      </p:sp>
      <p:sp>
        <p:nvSpPr>
          <p:cNvPr id="49" name="Textplatzhalter 3"/>
          <p:cNvSpPr>
            <a:spLocks noGrp="1"/>
          </p:cNvSpPr>
          <p:nvPr>
            <p:ph type="body" sz="quarter" idx="29" hasCustomPrompt="1"/>
          </p:nvPr>
        </p:nvSpPr>
        <p:spPr bwMode="gray">
          <a:xfrm>
            <a:off x="395794" y="2915651"/>
            <a:ext cx="3752845" cy="396000"/>
          </a:xfrm>
          <a:solidFill>
            <a:schemeClr val="accent1"/>
          </a:solidFill>
          <a:ln>
            <a:noFill/>
          </a:ln>
        </p:spPr>
        <p:txBody>
          <a:bodyPr lIns="107985" tIns="35995" rIns="107985" bIns="35995" anchor="ctr" anchorCtr="0"/>
          <a:lstStyle>
            <a:lvl1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999" b="0" i="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2pPr>
            <a:lvl3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3pPr>
            <a:lvl4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4pPr>
            <a:lvl5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5pPr>
            <a:lvl6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6pPr>
            <a:lvl7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7pPr>
            <a:lvl8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8pPr>
            <a:lvl9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Highlight in </a:t>
            </a:r>
            <a:r>
              <a:rPr lang="en-US" noProof="0" dirty="0" err="1"/>
              <a:t>CorpoS</a:t>
            </a:r>
            <a:r>
              <a:rPr lang="en-US" noProof="0" dirty="0"/>
              <a:t>, </a:t>
            </a:r>
            <a:r>
              <a:rPr lang="en-US" dirty="0"/>
              <a:t>20 pt.</a:t>
            </a:r>
          </a:p>
        </p:txBody>
      </p:sp>
      <p:sp>
        <p:nvSpPr>
          <p:cNvPr id="50" name="Textplatzhalter 3"/>
          <p:cNvSpPr>
            <a:spLocks noGrp="1"/>
          </p:cNvSpPr>
          <p:nvPr>
            <p:ph type="body" sz="quarter" idx="30" hasCustomPrompt="1"/>
          </p:nvPr>
        </p:nvSpPr>
        <p:spPr bwMode="gray">
          <a:xfrm>
            <a:off x="395794" y="4320000"/>
            <a:ext cx="3752845" cy="396000"/>
          </a:xfrm>
          <a:solidFill>
            <a:schemeClr val="accent1"/>
          </a:solidFill>
          <a:ln>
            <a:noFill/>
          </a:ln>
        </p:spPr>
        <p:txBody>
          <a:bodyPr lIns="107985" tIns="35995" rIns="107985" bIns="35995" anchor="ctr" anchorCtr="0"/>
          <a:lstStyle>
            <a:lvl1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999" b="0" i="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2pPr>
            <a:lvl3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3pPr>
            <a:lvl4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4pPr>
            <a:lvl5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5pPr>
            <a:lvl6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6pPr>
            <a:lvl7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7pPr>
            <a:lvl8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8pPr>
            <a:lvl9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Highlight in </a:t>
            </a:r>
            <a:r>
              <a:rPr lang="en-US" noProof="0" dirty="0" err="1"/>
              <a:t>CorpoS</a:t>
            </a:r>
            <a:r>
              <a:rPr lang="en-US" noProof="0" dirty="0"/>
              <a:t>, </a:t>
            </a:r>
            <a:r>
              <a:rPr lang="en-US" dirty="0"/>
              <a:t>20 pt.</a:t>
            </a:r>
          </a:p>
        </p:txBody>
      </p:sp>
      <p:sp>
        <p:nvSpPr>
          <p:cNvPr id="51" name="Textplatzhalter 3"/>
          <p:cNvSpPr>
            <a:spLocks noGrp="1"/>
          </p:cNvSpPr>
          <p:nvPr>
            <p:ph type="body" sz="quarter" idx="31" hasCustomPrompt="1"/>
          </p:nvPr>
        </p:nvSpPr>
        <p:spPr bwMode="gray">
          <a:xfrm>
            <a:off x="395794" y="2447534"/>
            <a:ext cx="3752845" cy="396000"/>
          </a:xfrm>
          <a:solidFill>
            <a:schemeClr val="accent1"/>
          </a:solidFill>
          <a:ln>
            <a:noFill/>
          </a:ln>
        </p:spPr>
        <p:txBody>
          <a:bodyPr lIns="107985" tIns="35995" rIns="107985" bIns="35995" anchor="ctr" anchorCtr="0"/>
          <a:lstStyle>
            <a:lvl1pPr marL="0" indent="0" algn="l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999" b="0" i="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2pPr>
            <a:lvl3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3pPr>
            <a:lvl4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4pPr>
            <a:lvl5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5pPr>
            <a:lvl6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6pPr>
            <a:lvl7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7pPr>
            <a:lvl8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8pPr>
            <a:lvl9pPr marL="0" indent="0" algn="l">
              <a:lnSpc>
                <a:spcPct val="100000"/>
              </a:lnSpc>
              <a:spcAft>
                <a:spcPts val="0"/>
              </a:spcAft>
              <a:buNone/>
              <a:defRPr sz="1999" b="0" i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Highlight in </a:t>
            </a:r>
            <a:r>
              <a:rPr lang="en-US" noProof="0" dirty="0" err="1"/>
              <a:t>CorpoS</a:t>
            </a:r>
            <a:r>
              <a:rPr lang="en-US" noProof="0" dirty="0"/>
              <a:t>, </a:t>
            </a:r>
            <a:r>
              <a:rPr lang="en-US" dirty="0"/>
              <a:t>20 pt.</a:t>
            </a:r>
          </a:p>
        </p:txBody>
      </p:sp>
      <p:sp>
        <p:nvSpPr>
          <p:cNvPr id="64" name="Bildplatzhalter 8"/>
          <p:cNvSpPr>
            <a:spLocks noGrp="1"/>
          </p:cNvSpPr>
          <p:nvPr>
            <p:ph type="pic" sz="quarter" idx="10" hasCustomPrompt="1"/>
          </p:nvPr>
        </p:nvSpPr>
        <p:spPr bwMode="gray">
          <a:xfrm>
            <a:off x="4220602" y="1511300"/>
            <a:ext cx="7578000" cy="3204700"/>
          </a:xfrm>
          <a:solidFill>
            <a:srgbClr val="9F0002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34"/>
          </p:nvPr>
        </p:nvSpPr>
        <p:spPr/>
        <p:txBody>
          <a:bodyPr/>
          <a:lstStyle/>
          <a:p>
            <a:r>
              <a:rPr lang="en-US">
                <a:solidFill>
                  <a:prstClr val="white"/>
                </a:solidFill>
              </a:rPr>
              <a:t>Presentation title in CorpoS (Body) 10 pt | Department | Date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35"/>
          </p:nvPr>
        </p:nvSpPr>
        <p:spPr/>
        <p:txBody>
          <a:bodyPr/>
          <a:lstStyle/>
          <a:p>
            <a:fld id="{AD1D1349-391B-44DC-865F-5996B3E40F26}" type="slidenum">
              <a:rPr lang="en-US" smtClean="0">
                <a:solidFill>
                  <a:prstClr val="white"/>
                </a:solidFill>
              </a:rPr>
              <a:pPr/>
              <a:t>‹Nº›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71563098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to 4" hidden="1"/>
          <p:cNvGraphicFramePr>
            <a:graphicFrameLocks noChangeAspect="1"/>
          </p:cNvGraphicFramePr>
          <p:nvPr userDrawn="1"/>
        </p:nvGraphicFramePr>
        <p:xfrm>
          <a:off x="1588" y="1588"/>
          <a:ext cx="1588" cy="1588"/>
        </p:xfrm>
        <a:graphic>
          <a:graphicData uri="http://schemas.openxmlformats.org/presentationml/2006/ole">
            <p:oleObj spid="_x0000_s22713" name="Diapositiva de think-cell" r:id="rId4" imgW="360" imgH="360" progId="">
              <p:embed/>
            </p:oleObj>
          </a:graphicData>
        </a:graphic>
      </p:graphicFrame>
      <p:sp>
        <p:nvSpPr>
          <p:cNvPr id="3" name="Rectángulo 2" hidden="1"/>
          <p:cNvSpPr/>
          <p:nvPr userDrawn="1">
            <p:custDataLst>
              <p:tags r:id="rId2"/>
            </p:custDataLst>
          </p:nvPr>
        </p:nvSpPr>
        <p:spPr bwMode="auto">
          <a:xfrm>
            <a:off x="0" y="0"/>
            <a:ext cx="158750" cy="158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endParaRPr lang="en-US" sz="2999" dirty="0" err="1">
              <a:solidFill>
                <a:srgbClr val="FFFFFF"/>
              </a:solidFill>
              <a:latin typeface="CorpoA" pitchFamily="2" charset="0"/>
              <a:sym typeface="CorpoA" pitchFamily="2" charset="0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95083" y="368300"/>
            <a:ext cx="11404800" cy="1008360"/>
          </a:xfrm>
        </p:spPr>
        <p:txBody>
          <a:bodyPr/>
          <a:lstStyle/>
          <a:p>
            <a:r>
              <a:rPr lang="en-US" noProof="0" dirty="0"/>
              <a:t>Headline on two lines in </a:t>
            </a:r>
            <a:r>
              <a:rPr lang="en-US" noProof="0" dirty="0" err="1"/>
              <a:t>CorpoA</a:t>
            </a:r>
            <a:r>
              <a:rPr lang="en-US" noProof="0" dirty="0"/>
              <a:t> (Headings) 30 pt. </a:t>
            </a:r>
            <a:br>
              <a:rPr lang="en-US" noProof="0" dirty="0"/>
            </a:br>
            <a:r>
              <a:rPr lang="en-US" noProof="0" dirty="0"/>
              <a:t>Lorem ipsum dolor sit </a:t>
            </a:r>
            <a:r>
              <a:rPr lang="en-US" noProof="0" dirty="0" err="1"/>
              <a:t>amet</a:t>
            </a:r>
            <a:r>
              <a:rPr lang="en-US" noProof="0" dirty="0"/>
              <a:t>.</a:t>
            </a:r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95081" y="151202"/>
            <a:ext cx="5505133" cy="220274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1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9pPr>
          </a:lstStyle>
          <a:p>
            <a:pPr lvl="0"/>
            <a:r>
              <a:rPr lang="en-US" noProof="0" dirty="0"/>
              <a:t>Optional chapter heading</a:t>
            </a:r>
          </a:p>
        </p:txBody>
      </p:sp>
      <p:sp>
        <p:nvSpPr>
          <p:cNvPr id="7" name="Bildplatzhalter 8"/>
          <p:cNvSpPr>
            <a:spLocks noGrp="1"/>
          </p:cNvSpPr>
          <p:nvPr>
            <p:ph type="pic" sz="quarter" idx="10" hasCustomPrompt="1"/>
          </p:nvPr>
        </p:nvSpPr>
        <p:spPr bwMode="gray">
          <a:xfrm>
            <a:off x="395794" y="1512000"/>
            <a:ext cx="3752845" cy="1944000"/>
          </a:xfrm>
          <a:solidFill>
            <a:srgbClr val="9F0002"/>
          </a:solidFill>
        </p:spPr>
        <p:txBody>
          <a:bodyPr/>
          <a:lstStyle>
            <a:lvl1pPr marL="0" marR="0" indent="0" algn="ctr" defTabSz="9138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9" name="Bildplatzhalter 8"/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395794" y="4044227"/>
            <a:ext cx="3752845" cy="1944000"/>
          </a:xfrm>
          <a:solidFill>
            <a:srgbClr val="9F0002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10" name="Bildplatzhalter 8"/>
          <p:cNvSpPr>
            <a:spLocks noGrp="1"/>
          </p:cNvSpPr>
          <p:nvPr>
            <p:ph type="pic" sz="quarter" idx="12" hasCustomPrompt="1"/>
          </p:nvPr>
        </p:nvSpPr>
        <p:spPr bwMode="gray">
          <a:xfrm>
            <a:off x="8042487" y="1512000"/>
            <a:ext cx="3752845" cy="1944000"/>
          </a:xfrm>
          <a:solidFill>
            <a:srgbClr val="9F0002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11" name="Bildplatzhalter 8"/>
          <p:cNvSpPr>
            <a:spLocks noGrp="1"/>
          </p:cNvSpPr>
          <p:nvPr>
            <p:ph type="pic" sz="quarter" idx="17" hasCustomPrompt="1"/>
          </p:nvPr>
        </p:nvSpPr>
        <p:spPr bwMode="gray">
          <a:xfrm>
            <a:off x="8042487" y="4044227"/>
            <a:ext cx="3752845" cy="1944000"/>
          </a:xfrm>
          <a:solidFill>
            <a:srgbClr val="9F0002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12" name="Bildplatzhalter 8"/>
          <p:cNvSpPr>
            <a:spLocks noGrp="1"/>
          </p:cNvSpPr>
          <p:nvPr>
            <p:ph type="pic" sz="quarter" idx="14" hasCustomPrompt="1"/>
          </p:nvPr>
        </p:nvSpPr>
        <p:spPr bwMode="gray">
          <a:xfrm>
            <a:off x="4219140" y="1512000"/>
            <a:ext cx="3752845" cy="1944000"/>
          </a:xfrm>
          <a:solidFill>
            <a:srgbClr val="9F0002"/>
          </a:solidFill>
        </p:spPr>
        <p:txBody>
          <a:bodyPr/>
          <a:lstStyle>
            <a:lvl1pPr marL="0" marR="0" indent="0" algn="ctr" defTabSz="9138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13" name="Bildplatzhalter 8"/>
          <p:cNvSpPr>
            <a:spLocks noGrp="1"/>
          </p:cNvSpPr>
          <p:nvPr>
            <p:ph type="pic" sz="quarter" idx="18" hasCustomPrompt="1"/>
          </p:nvPr>
        </p:nvSpPr>
        <p:spPr bwMode="gray">
          <a:xfrm>
            <a:off x="4219140" y="4044227"/>
            <a:ext cx="3752845" cy="1944000"/>
          </a:xfrm>
          <a:solidFill>
            <a:srgbClr val="9F0002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9" hasCustomPrompt="1"/>
          </p:nvPr>
        </p:nvSpPr>
        <p:spPr>
          <a:xfrm>
            <a:off x="395793" y="3501248"/>
            <a:ext cx="3752845" cy="324000"/>
          </a:xfrm>
          <a:ln>
            <a:noFill/>
          </a:ln>
        </p:spPr>
        <p:txBody>
          <a:bodyPr lIns="0" tIns="0" rIns="0" bIns="0"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 baseline="0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Caption </a:t>
            </a:r>
            <a:r>
              <a:rPr lang="en-US" noProof="0" dirty="0" err="1"/>
              <a:t>CorpoS</a:t>
            </a:r>
            <a:r>
              <a:rPr lang="en-US" noProof="0" dirty="0"/>
              <a:t> 15 pt.</a:t>
            </a:r>
          </a:p>
        </p:txBody>
      </p:sp>
      <p:sp>
        <p:nvSpPr>
          <p:cNvPr id="14" name="Textplatzhalter 3"/>
          <p:cNvSpPr>
            <a:spLocks noGrp="1"/>
          </p:cNvSpPr>
          <p:nvPr>
            <p:ph type="body" sz="quarter" idx="20" hasCustomPrompt="1"/>
          </p:nvPr>
        </p:nvSpPr>
        <p:spPr>
          <a:xfrm>
            <a:off x="395795" y="6030980"/>
            <a:ext cx="3752845" cy="324000"/>
          </a:xfrm>
          <a:ln>
            <a:noFill/>
          </a:ln>
        </p:spPr>
        <p:txBody>
          <a:bodyPr lIns="0" tIns="0" rIns="0" bIns="0"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Caption </a:t>
            </a:r>
            <a:r>
              <a:rPr lang="en-US" noProof="0" dirty="0" err="1"/>
              <a:t>CorpoS</a:t>
            </a:r>
            <a:r>
              <a:rPr lang="en-US" noProof="0" dirty="0"/>
              <a:t> 15 pt.</a:t>
            </a:r>
          </a:p>
        </p:txBody>
      </p:sp>
      <p:sp>
        <p:nvSpPr>
          <p:cNvPr id="16" name="Textplatzhalter 3"/>
          <p:cNvSpPr>
            <a:spLocks noGrp="1"/>
          </p:cNvSpPr>
          <p:nvPr>
            <p:ph type="body" sz="quarter" idx="21" hasCustomPrompt="1"/>
          </p:nvPr>
        </p:nvSpPr>
        <p:spPr>
          <a:xfrm>
            <a:off x="4219140" y="3501248"/>
            <a:ext cx="3752845" cy="324000"/>
          </a:xfrm>
          <a:ln>
            <a:noFill/>
          </a:ln>
        </p:spPr>
        <p:txBody>
          <a:bodyPr lIns="0" tIns="0" rIns="0" bIns="0"/>
          <a:lstStyle>
            <a:lvl1pPr marL="0" marR="0" indent="0" algn="l" defTabSz="9138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Caption </a:t>
            </a:r>
            <a:r>
              <a:rPr lang="en-US" noProof="0" dirty="0" err="1"/>
              <a:t>CorpoS</a:t>
            </a:r>
            <a:r>
              <a:rPr lang="en-US" noProof="0" dirty="0"/>
              <a:t> 15 pt.</a:t>
            </a:r>
          </a:p>
        </p:txBody>
      </p:sp>
      <p:sp>
        <p:nvSpPr>
          <p:cNvPr id="17" name="Textplatzhalter 3"/>
          <p:cNvSpPr>
            <a:spLocks noGrp="1"/>
          </p:cNvSpPr>
          <p:nvPr>
            <p:ph type="body" sz="quarter" idx="22" hasCustomPrompt="1"/>
          </p:nvPr>
        </p:nvSpPr>
        <p:spPr>
          <a:xfrm>
            <a:off x="8042487" y="3501248"/>
            <a:ext cx="3752845" cy="324000"/>
          </a:xfrm>
          <a:ln>
            <a:noFill/>
          </a:ln>
        </p:spPr>
        <p:txBody>
          <a:bodyPr lIns="0" tIns="0" rIns="0" bIns="0"/>
          <a:lstStyle>
            <a:lvl1pPr marL="0" marR="0" indent="0" algn="l" defTabSz="9138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Caption </a:t>
            </a:r>
            <a:r>
              <a:rPr lang="en-US" noProof="0" dirty="0" err="1"/>
              <a:t>CorpoS</a:t>
            </a:r>
            <a:r>
              <a:rPr lang="en-US" noProof="0" dirty="0"/>
              <a:t> 15 pt.</a:t>
            </a:r>
          </a:p>
        </p:txBody>
      </p:sp>
      <p:sp>
        <p:nvSpPr>
          <p:cNvPr id="18" name="Textplatzhalter 3"/>
          <p:cNvSpPr>
            <a:spLocks noGrp="1"/>
          </p:cNvSpPr>
          <p:nvPr>
            <p:ph type="body" sz="quarter" idx="23" hasCustomPrompt="1"/>
          </p:nvPr>
        </p:nvSpPr>
        <p:spPr>
          <a:xfrm>
            <a:off x="4219141" y="6030980"/>
            <a:ext cx="3752845" cy="324000"/>
          </a:xfrm>
          <a:ln>
            <a:noFill/>
          </a:ln>
        </p:spPr>
        <p:txBody>
          <a:bodyPr lIns="0" tIns="0" rIns="0" bIns="0"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Caption </a:t>
            </a:r>
            <a:r>
              <a:rPr lang="en-US" noProof="0" dirty="0" err="1"/>
              <a:t>CorpoS</a:t>
            </a:r>
            <a:r>
              <a:rPr lang="en-US" noProof="0" dirty="0"/>
              <a:t> 15 pt.</a:t>
            </a:r>
          </a:p>
        </p:txBody>
      </p:sp>
      <p:sp>
        <p:nvSpPr>
          <p:cNvPr id="19" name="Textplatzhalter 3"/>
          <p:cNvSpPr>
            <a:spLocks noGrp="1"/>
          </p:cNvSpPr>
          <p:nvPr>
            <p:ph type="body" sz="quarter" idx="24" hasCustomPrompt="1"/>
          </p:nvPr>
        </p:nvSpPr>
        <p:spPr>
          <a:xfrm>
            <a:off x="8042487" y="6030980"/>
            <a:ext cx="3752845" cy="324000"/>
          </a:xfrm>
          <a:ln>
            <a:noFill/>
          </a:ln>
        </p:spPr>
        <p:txBody>
          <a:bodyPr lIns="0" tIns="0" rIns="0" bIns="0"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Caption </a:t>
            </a:r>
            <a:r>
              <a:rPr lang="en-US" noProof="0" dirty="0" err="1"/>
              <a:t>CorpoS</a:t>
            </a:r>
            <a:r>
              <a:rPr lang="en-US" noProof="0" dirty="0"/>
              <a:t> 15 pt.</a:t>
            </a:r>
          </a:p>
        </p:txBody>
      </p:sp>
      <p:sp>
        <p:nvSpPr>
          <p:cNvPr id="20" name="Textplatzhalter 3"/>
          <p:cNvSpPr>
            <a:spLocks noGrp="1"/>
          </p:cNvSpPr>
          <p:nvPr>
            <p:ph type="body" sz="quarter" idx="25" hasCustomPrompt="1"/>
          </p:nvPr>
        </p:nvSpPr>
        <p:spPr>
          <a:xfrm>
            <a:off x="6969570" y="0"/>
            <a:ext cx="935513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21" name="Textplatzhalter 3"/>
          <p:cNvSpPr>
            <a:spLocks noGrp="1"/>
          </p:cNvSpPr>
          <p:nvPr>
            <p:ph type="body" sz="quarter" idx="26" hasCustomPrompt="1"/>
          </p:nvPr>
        </p:nvSpPr>
        <p:spPr>
          <a:xfrm>
            <a:off x="7980643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22" name="Textplatzhalter 3"/>
          <p:cNvSpPr>
            <a:spLocks noGrp="1"/>
          </p:cNvSpPr>
          <p:nvPr>
            <p:ph type="body" sz="quarter" idx="29" hasCustomPrompt="1"/>
          </p:nvPr>
        </p:nvSpPr>
        <p:spPr>
          <a:xfrm>
            <a:off x="9923631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15" name="Fußzeilenplatzhalter 14"/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r>
              <a:rPr lang="en-US">
                <a:solidFill>
                  <a:prstClr val="white"/>
                </a:solidFill>
              </a:rPr>
              <a:t>Presentation title in CorpoS (Body) 10 pt | Department | Date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7" name="Foliennummernplatzhalter 26"/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AD1D1349-391B-44DC-865F-5996B3E40F26}" type="slidenum">
              <a:rPr lang="en-US" smtClean="0">
                <a:solidFill>
                  <a:prstClr val="white"/>
                </a:solidFill>
              </a:rPr>
              <a:pPr/>
              <a:t>‹Nº›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26988445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to 5" hidden="1"/>
          <p:cNvGraphicFramePr>
            <a:graphicFrameLocks noChangeAspect="1"/>
          </p:cNvGraphicFramePr>
          <p:nvPr userDrawn="1"/>
        </p:nvGraphicFramePr>
        <p:xfrm>
          <a:off x="1588" y="1588"/>
          <a:ext cx="1588" cy="1588"/>
        </p:xfrm>
        <a:graphic>
          <a:graphicData uri="http://schemas.openxmlformats.org/presentationml/2006/ole">
            <p:oleObj spid="_x0000_s23737" name="Diapositiva de think-cell" r:id="rId4" imgW="360" imgH="360" progId="">
              <p:embed/>
            </p:oleObj>
          </a:graphicData>
        </a:graphic>
      </p:graphicFrame>
      <p:sp>
        <p:nvSpPr>
          <p:cNvPr id="5" name="Rectángulo 4" hidden="1"/>
          <p:cNvSpPr/>
          <p:nvPr userDrawn="1">
            <p:custDataLst>
              <p:tags r:id="rId2"/>
            </p:custDataLst>
          </p:nvPr>
        </p:nvSpPr>
        <p:spPr bwMode="auto">
          <a:xfrm>
            <a:off x="0" y="0"/>
            <a:ext cx="158750" cy="158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endParaRPr lang="en-US" sz="2999" dirty="0" err="1">
              <a:solidFill>
                <a:srgbClr val="FFFFFF"/>
              </a:solidFill>
              <a:latin typeface="CorpoA" pitchFamily="2" charset="0"/>
              <a:sym typeface="CorpoA" pitchFamily="2" charset="0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395083" y="368300"/>
            <a:ext cx="11404800" cy="1008360"/>
          </a:xfrm>
        </p:spPr>
        <p:txBody>
          <a:bodyPr/>
          <a:lstStyle/>
          <a:p>
            <a:r>
              <a:rPr lang="en-US" noProof="0" dirty="0"/>
              <a:t>Headline on two lines in </a:t>
            </a:r>
            <a:r>
              <a:rPr lang="en-US" noProof="0" dirty="0" err="1"/>
              <a:t>CorpoA</a:t>
            </a:r>
            <a:r>
              <a:rPr lang="en-US" noProof="0" dirty="0"/>
              <a:t> (Headings) 30 pt. </a:t>
            </a:r>
            <a:br>
              <a:rPr lang="en-US" noProof="0" dirty="0"/>
            </a:br>
            <a:r>
              <a:rPr lang="en-US" noProof="0" dirty="0"/>
              <a:t>Lorem ipsum dolor sit </a:t>
            </a:r>
            <a:r>
              <a:rPr lang="en-US" noProof="0" dirty="0" err="1"/>
              <a:t>amet</a:t>
            </a:r>
            <a:r>
              <a:rPr lang="en-US" noProof="0" dirty="0"/>
              <a:t>.</a:t>
            </a:r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95081" y="151202"/>
            <a:ext cx="5505133" cy="220274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1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199"/>
            </a:lvl9pPr>
          </a:lstStyle>
          <a:p>
            <a:pPr lvl="0"/>
            <a:r>
              <a:rPr lang="en-US" noProof="0" dirty="0"/>
              <a:t>Optional chapter heading</a:t>
            </a:r>
          </a:p>
        </p:txBody>
      </p:sp>
      <p:sp>
        <p:nvSpPr>
          <p:cNvPr id="7" name="Bildplatzhalter 8"/>
          <p:cNvSpPr>
            <a:spLocks noGrp="1"/>
          </p:cNvSpPr>
          <p:nvPr>
            <p:ph type="pic" sz="quarter" idx="10" hasCustomPrompt="1"/>
          </p:nvPr>
        </p:nvSpPr>
        <p:spPr bwMode="gray">
          <a:xfrm>
            <a:off x="395794" y="1512000"/>
            <a:ext cx="3752845" cy="3754800"/>
          </a:xfrm>
          <a:solidFill>
            <a:srgbClr val="9F0002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10" name="Bildplatzhalter 8"/>
          <p:cNvSpPr>
            <a:spLocks noGrp="1"/>
          </p:cNvSpPr>
          <p:nvPr>
            <p:ph type="pic" sz="quarter" idx="12" hasCustomPrompt="1"/>
          </p:nvPr>
        </p:nvSpPr>
        <p:spPr bwMode="gray">
          <a:xfrm>
            <a:off x="8042487" y="1512000"/>
            <a:ext cx="3752845" cy="3754800"/>
          </a:xfrm>
          <a:solidFill>
            <a:srgbClr val="9F0002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12" name="Bildplatzhalter 8"/>
          <p:cNvSpPr>
            <a:spLocks noGrp="1"/>
          </p:cNvSpPr>
          <p:nvPr>
            <p:ph type="pic" sz="quarter" idx="14" hasCustomPrompt="1"/>
          </p:nvPr>
        </p:nvSpPr>
        <p:spPr bwMode="gray">
          <a:xfrm>
            <a:off x="4219140" y="1512000"/>
            <a:ext cx="3752845" cy="3754800"/>
          </a:xfrm>
          <a:solidFill>
            <a:srgbClr val="9F0002"/>
          </a:solidFill>
        </p:spPr>
        <p:txBody>
          <a:bodyPr/>
          <a:lstStyle>
            <a:lvl1pPr algn="ctr">
              <a:lnSpc>
                <a:spcPct val="100000"/>
              </a:lnSpc>
              <a:spcAft>
                <a:spcPts val="0"/>
              </a:spcAft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/>
            </a:r>
            <a:br>
              <a:rPr lang="en-US" noProof="0" dirty="0"/>
            </a:br>
            <a:r>
              <a:rPr lang="en-US" noProof="0" dirty="0"/>
              <a:t>Insert image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9" hasCustomPrompt="1"/>
          </p:nvPr>
        </p:nvSpPr>
        <p:spPr>
          <a:xfrm>
            <a:off x="395793" y="5313600"/>
            <a:ext cx="3752845" cy="324000"/>
          </a:xfrm>
          <a:ln>
            <a:noFill/>
          </a:ln>
        </p:spPr>
        <p:txBody>
          <a:bodyPr lIns="0" tIns="0" rIns="0" bIns="0"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Caption </a:t>
            </a:r>
            <a:r>
              <a:rPr lang="en-US" noProof="0" dirty="0" err="1"/>
              <a:t>CorpoS</a:t>
            </a:r>
            <a:r>
              <a:rPr lang="en-US" noProof="0" dirty="0"/>
              <a:t> 15 pt.</a:t>
            </a:r>
          </a:p>
        </p:txBody>
      </p:sp>
      <p:sp>
        <p:nvSpPr>
          <p:cNvPr id="16" name="Textplatzhalter 3"/>
          <p:cNvSpPr>
            <a:spLocks noGrp="1"/>
          </p:cNvSpPr>
          <p:nvPr>
            <p:ph type="body" sz="quarter" idx="21" hasCustomPrompt="1"/>
          </p:nvPr>
        </p:nvSpPr>
        <p:spPr>
          <a:xfrm>
            <a:off x="4219140" y="5313600"/>
            <a:ext cx="3752845" cy="324000"/>
          </a:xfrm>
          <a:ln>
            <a:noFill/>
          </a:ln>
        </p:spPr>
        <p:txBody>
          <a:bodyPr lIns="0" tIns="0" rIns="0" bIns="0"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Caption </a:t>
            </a:r>
            <a:r>
              <a:rPr lang="en-US" noProof="0" dirty="0" err="1"/>
              <a:t>CorpoS</a:t>
            </a:r>
            <a:r>
              <a:rPr lang="en-US" noProof="0" dirty="0"/>
              <a:t> 15 pt.</a:t>
            </a:r>
          </a:p>
        </p:txBody>
      </p:sp>
      <p:sp>
        <p:nvSpPr>
          <p:cNvPr id="17" name="Textplatzhalter 3"/>
          <p:cNvSpPr>
            <a:spLocks noGrp="1"/>
          </p:cNvSpPr>
          <p:nvPr>
            <p:ph type="body" sz="quarter" idx="22" hasCustomPrompt="1"/>
          </p:nvPr>
        </p:nvSpPr>
        <p:spPr>
          <a:xfrm>
            <a:off x="8042487" y="5313600"/>
            <a:ext cx="3752845" cy="324000"/>
          </a:xfrm>
          <a:ln>
            <a:noFill/>
          </a:ln>
        </p:spPr>
        <p:txBody>
          <a:bodyPr lIns="0" tIns="0" rIns="0" bIns="0"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1499"/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1499"/>
            </a:lvl9pPr>
          </a:lstStyle>
          <a:p>
            <a:pPr lvl="0"/>
            <a:r>
              <a:rPr lang="en-US" noProof="0" dirty="0"/>
              <a:t>Caption </a:t>
            </a:r>
            <a:r>
              <a:rPr lang="en-US" noProof="0" dirty="0" err="1"/>
              <a:t>CorpoS</a:t>
            </a:r>
            <a:r>
              <a:rPr lang="en-US" noProof="0" dirty="0"/>
              <a:t> 15 pt.</a:t>
            </a:r>
          </a:p>
        </p:txBody>
      </p:sp>
      <p:sp>
        <p:nvSpPr>
          <p:cNvPr id="20" name="Textplatzhalter 3"/>
          <p:cNvSpPr>
            <a:spLocks noGrp="1"/>
          </p:cNvSpPr>
          <p:nvPr>
            <p:ph type="body" sz="quarter" idx="25" hasCustomPrompt="1"/>
          </p:nvPr>
        </p:nvSpPr>
        <p:spPr>
          <a:xfrm>
            <a:off x="6969570" y="0"/>
            <a:ext cx="935513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21" name="Textplatzhalter 3"/>
          <p:cNvSpPr>
            <a:spLocks noGrp="1"/>
          </p:cNvSpPr>
          <p:nvPr>
            <p:ph type="body" sz="quarter" idx="26" hasCustomPrompt="1"/>
          </p:nvPr>
        </p:nvSpPr>
        <p:spPr>
          <a:xfrm>
            <a:off x="7980643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22" name="Textplatzhalter 3"/>
          <p:cNvSpPr>
            <a:spLocks noGrp="1"/>
          </p:cNvSpPr>
          <p:nvPr>
            <p:ph type="body" sz="quarter" idx="27" hasCustomPrompt="1"/>
          </p:nvPr>
        </p:nvSpPr>
        <p:spPr>
          <a:xfrm>
            <a:off x="9923631" y="0"/>
            <a:ext cx="1871026" cy="3060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6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None/>
              <a:defRPr sz="6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noProof="0" dirty="0"/>
              <a:t>                                             </a:t>
            </a: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r>
              <a:rPr lang="en-US">
                <a:solidFill>
                  <a:prstClr val="white"/>
                </a:solidFill>
              </a:rPr>
              <a:t>Presentation title in CorpoS (Body) 10 pt | Department | Date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AD1D1349-391B-44DC-865F-5996B3E40F26}" type="slidenum">
              <a:rPr lang="en-US" smtClean="0">
                <a:solidFill>
                  <a:prstClr val="white"/>
                </a:solidFill>
              </a:rPr>
              <a:pPr/>
              <a:t>‹Nº›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505301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image" Target="../media/image2.emf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oleObject" Target="../embeddings/oleObject1.bin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vmlDrawing" Target="../drawings/vmlDrawing1.v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slideLayout" Target="../slideLayouts/slideLayout42.xml"/><Relationship Id="rId18" Type="http://schemas.openxmlformats.org/officeDocument/2006/relationships/slideLayout" Target="../slideLayouts/slideLayout47.xml"/><Relationship Id="rId26" Type="http://schemas.openxmlformats.org/officeDocument/2006/relationships/theme" Target="../theme/theme2.xml"/><Relationship Id="rId3" Type="http://schemas.openxmlformats.org/officeDocument/2006/relationships/slideLayout" Target="../slideLayouts/slideLayout32.xml"/><Relationship Id="rId21" Type="http://schemas.openxmlformats.org/officeDocument/2006/relationships/slideLayout" Target="../slideLayouts/slideLayout50.xml"/><Relationship Id="rId7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41.xml"/><Relationship Id="rId17" Type="http://schemas.openxmlformats.org/officeDocument/2006/relationships/slideLayout" Target="../slideLayouts/slideLayout46.xml"/><Relationship Id="rId25" Type="http://schemas.openxmlformats.org/officeDocument/2006/relationships/slideLayout" Target="../slideLayouts/slideLayout54.xml"/><Relationship Id="rId2" Type="http://schemas.openxmlformats.org/officeDocument/2006/relationships/slideLayout" Target="../slideLayouts/slideLayout31.xml"/><Relationship Id="rId16" Type="http://schemas.openxmlformats.org/officeDocument/2006/relationships/slideLayout" Target="../slideLayouts/slideLayout45.xml"/><Relationship Id="rId20" Type="http://schemas.openxmlformats.org/officeDocument/2006/relationships/slideLayout" Target="../slideLayouts/slideLayout49.xml"/><Relationship Id="rId29" Type="http://schemas.openxmlformats.org/officeDocument/2006/relationships/image" Target="../media/image2.emf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24" Type="http://schemas.openxmlformats.org/officeDocument/2006/relationships/slideLayout" Target="../slideLayouts/slideLayout53.xml"/><Relationship Id="rId5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44.xml"/><Relationship Id="rId23" Type="http://schemas.openxmlformats.org/officeDocument/2006/relationships/slideLayout" Target="../slideLayouts/slideLayout52.xml"/><Relationship Id="rId28" Type="http://schemas.openxmlformats.org/officeDocument/2006/relationships/oleObject" Target="../embeddings/oleObject3.bin"/><Relationship Id="rId10" Type="http://schemas.openxmlformats.org/officeDocument/2006/relationships/slideLayout" Target="../slideLayouts/slideLayout39.xml"/><Relationship Id="rId19" Type="http://schemas.openxmlformats.org/officeDocument/2006/relationships/slideLayout" Target="../slideLayouts/slideLayout48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Relationship Id="rId14" Type="http://schemas.openxmlformats.org/officeDocument/2006/relationships/slideLayout" Target="../slideLayouts/slideLayout43.xml"/><Relationship Id="rId22" Type="http://schemas.openxmlformats.org/officeDocument/2006/relationships/slideLayout" Target="../slideLayouts/slideLayout51.xml"/><Relationship Id="rId27" Type="http://schemas.openxmlformats.org/officeDocument/2006/relationships/vmlDrawing" Target="../drawings/vmlDrawing3.v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2.xml"/><Relationship Id="rId13" Type="http://schemas.openxmlformats.org/officeDocument/2006/relationships/slideLayout" Target="../slideLayouts/slideLayout67.xml"/><Relationship Id="rId18" Type="http://schemas.openxmlformats.org/officeDocument/2006/relationships/slideLayout" Target="../slideLayouts/slideLayout72.xml"/><Relationship Id="rId26" Type="http://schemas.openxmlformats.org/officeDocument/2006/relationships/slideLayout" Target="../slideLayouts/slideLayout80.xml"/><Relationship Id="rId3" Type="http://schemas.openxmlformats.org/officeDocument/2006/relationships/slideLayout" Target="../slideLayouts/slideLayout57.xml"/><Relationship Id="rId21" Type="http://schemas.openxmlformats.org/officeDocument/2006/relationships/slideLayout" Target="../slideLayouts/slideLayout75.xml"/><Relationship Id="rId7" Type="http://schemas.openxmlformats.org/officeDocument/2006/relationships/slideLayout" Target="../slideLayouts/slideLayout61.xml"/><Relationship Id="rId12" Type="http://schemas.openxmlformats.org/officeDocument/2006/relationships/slideLayout" Target="../slideLayouts/slideLayout66.xml"/><Relationship Id="rId17" Type="http://schemas.openxmlformats.org/officeDocument/2006/relationships/slideLayout" Target="../slideLayouts/slideLayout71.xml"/><Relationship Id="rId25" Type="http://schemas.openxmlformats.org/officeDocument/2006/relationships/slideLayout" Target="../slideLayouts/slideLayout79.xml"/><Relationship Id="rId2" Type="http://schemas.openxmlformats.org/officeDocument/2006/relationships/slideLayout" Target="../slideLayouts/slideLayout56.xml"/><Relationship Id="rId16" Type="http://schemas.openxmlformats.org/officeDocument/2006/relationships/slideLayout" Target="../slideLayouts/slideLayout70.xml"/><Relationship Id="rId20" Type="http://schemas.openxmlformats.org/officeDocument/2006/relationships/slideLayout" Target="../slideLayouts/slideLayout74.xml"/><Relationship Id="rId29" Type="http://schemas.openxmlformats.org/officeDocument/2006/relationships/vmlDrawing" Target="../drawings/vmlDrawing4.vml"/><Relationship Id="rId1" Type="http://schemas.openxmlformats.org/officeDocument/2006/relationships/slideLayout" Target="../slideLayouts/slideLayout55.xml"/><Relationship Id="rId6" Type="http://schemas.openxmlformats.org/officeDocument/2006/relationships/slideLayout" Target="../slideLayouts/slideLayout60.xml"/><Relationship Id="rId11" Type="http://schemas.openxmlformats.org/officeDocument/2006/relationships/slideLayout" Target="../slideLayouts/slideLayout65.xml"/><Relationship Id="rId24" Type="http://schemas.openxmlformats.org/officeDocument/2006/relationships/slideLayout" Target="../slideLayouts/slideLayout78.xml"/><Relationship Id="rId5" Type="http://schemas.openxmlformats.org/officeDocument/2006/relationships/slideLayout" Target="../slideLayouts/slideLayout59.xml"/><Relationship Id="rId15" Type="http://schemas.openxmlformats.org/officeDocument/2006/relationships/slideLayout" Target="../slideLayouts/slideLayout69.xml"/><Relationship Id="rId23" Type="http://schemas.openxmlformats.org/officeDocument/2006/relationships/slideLayout" Target="../slideLayouts/slideLayout77.xml"/><Relationship Id="rId28" Type="http://schemas.openxmlformats.org/officeDocument/2006/relationships/theme" Target="../theme/theme3.xml"/><Relationship Id="rId10" Type="http://schemas.openxmlformats.org/officeDocument/2006/relationships/slideLayout" Target="../slideLayouts/slideLayout64.xml"/><Relationship Id="rId19" Type="http://schemas.openxmlformats.org/officeDocument/2006/relationships/slideLayout" Target="../slideLayouts/slideLayout73.xml"/><Relationship Id="rId31" Type="http://schemas.openxmlformats.org/officeDocument/2006/relationships/image" Target="../media/image2.emf"/><Relationship Id="rId4" Type="http://schemas.openxmlformats.org/officeDocument/2006/relationships/slideLayout" Target="../slideLayouts/slideLayout58.xml"/><Relationship Id="rId9" Type="http://schemas.openxmlformats.org/officeDocument/2006/relationships/slideLayout" Target="../slideLayouts/slideLayout63.xml"/><Relationship Id="rId14" Type="http://schemas.openxmlformats.org/officeDocument/2006/relationships/slideLayout" Target="../slideLayouts/slideLayout68.xml"/><Relationship Id="rId22" Type="http://schemas.openxmlformats.org/officeDocument/2006/relationships/slideLayout" Target="../slideLayouts/slideLayout76.xml"/><Relationship Id="rId27" Type="http://schemas.openxmlformats.org/officeDocument/2006/relationships/slideLayout" Target="../slideLayouts/slideLayout81.xml"/><Relationship Id="rId30" Type="http://schemas.openxmlformats.org/officeDocument/2006/relationships/oleObject" Target="../embeddings/oleObject4.bin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9.xml"/><Relationship Id="rId13" Type="http://schemas.openxmlformats.org/officeDocument/2006/relationships/slideLayout" Target="../slideLayouts/slideLayout94.xml"/><Relationship Id="rId18" Type="http://schemas.openxmlformats.org/officeDocument/2006/relationships/slideLayout" Target="../slideLayouts/slideLayout99.xml"/><Relationship Id="rId26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84.xml"/><Relationship Id="rId21" Type="http://schemas.openxmlformats.org/officeDocument/2006/relationships/slideLayout" Target="../slideLayouts/slideLayout102.xml"/><Relationship Id="rId34" Type="http://schemas.openxmlformats.org/officeDocument/2006/relationships/image" Target="../media/image20.emf"/><Relationship Id="rId7" Type="http://schemas.openxmlformats.org/officeDocument/2006/relationships/slideLayout" Target="../slideLayouts/slideLayout88.xml"/><Relationship Id="rId12" Type="http://schemas.openxmlformats.org/officeDocument/2006/relationships/slideLayout" Target="../slideLayouts/slideLayout93.xml"/><Relationship Id="rId17" Type="http://schemas.openxmlformats.org/officeDocument/2006/relationships/slideLayout" Target="../slideLayouts/slideLayout98.xml"/><Relationship Id="rId25" Type="http://schemas.openxmlformats.org/officeDocument/2006/relationships/slideLayout" Target="../slideLayouts/slideLayout106.xml"/><Relationship Id="rId33" Type="http://schemas.openxmlformats.org/officeDocument/2006/relationships/oleObject" Target="../embeddings/oleObject6.bin"/><Relationship Id="rId2" Type="http://schemas.openxmlformats.org/officeDocument/2006/relationships/slideLayout" Target="../slideLayouts/slideLayout83.xml"/><Relationship Id="rId16" Type="http://schemas.openxmlformats.org/officeDocument/2006/relationships/slideLayout" Target="../slideLayouts/slideLayout97.xml"/><Relationship Id="rId20" Type="http://schemas.openxmlformats.org/officeDocument/2006/relationships/slideLayout" Target="../slideLayouts/slideLayout101.xml"/><Relationship Id="rId29" Type="http://schemas.openxmlformats.org/officeDocument/2006/relationships/slideLayout" Target="../slideLayouts/slideLayout110.xml"/><Relationship Id="rId1" Type="http://schemas.openxmlformats.org/officeDocument/2006/relationships/slideLayout" Target="../slideLayouts/slideLayout82.xml"/><Relationship Id="rId6" Type="http://schemas.openxmlformats.org/officeDocument/2006/relationships/slideLayout" Target="../slideLayouts/slideLayout87.xml"/><Relationship Id="rId11" Type="http://schemas.openxmlformats.org/officeDocument/2006/relationships/slideLayout" Target="../slideLayouts/slideLayout92.xml"/><Relationship Id="rId24" Type="http://schemas.openxmlformats.org/officeDocument/2006/relationships/slideLayout" Target="../slideLayouts/slideLayout105.xml"/><Relationship Id="rId32" Type="http://schemas.openxmlformats.org/officeDocument/2006/relationships/tags" Target="../tags/tag2.xml"/><Relationship Id="rId5" Type="http://schemas.openxmlformats.org/officeDocument/2006/relationships/slideLayout" Target="../slideLayouts/slideLayout86.xml"/><Relationship Id="rId15" Type="http://schemas.openxmlformats.org/officeDocument/2006/relationships/slideLayout" Target="../slideLayouts/slideLayout96.xml"/><Relationship Id="rId23" Type="http://schemas.openxmlformats.org/officeDocument/2006/relationships/slideLayout" Target="../slideLayouts/slideLayout104.xml"/><Relationship Id="rId28" Type="http://schemas.openxmlformats.org/officeDocument/2006/relationships/slideLayout" Target="../slideLayouts/slideLayout109.xml"/><Relationship Id="rId10" Type="http://schemas.openxmlformats.org/officeDocument/2006/relationships/slideLayout" Target="../slideLayouts/slideLayout91.xml"/><Relationship Id="rId19" Type="http://schemas.openxmlformats.org/officeDocument/2006/relationships/slideLayout" Target="../slideLayouts/slideLayout100.xml"/><Relationship Id="rId31" Type="http://schemas.openxmlformats.org/officeDocument/2006/relationships/vmlDrawing" Target="../drawings/vmlDrawing6.vml"/><Relationship Id="rId4" Type="http://schemas.openxmlformats.org/officeDocument/2006/relationships/slideLayout" Target="../slideLayouts/slideLayout85.xml"/><Relationship Id="rId9" Type="http://schemas.openxmlformats.org/officeDocument/2006/relationships/slideLayout" Target="../slideLayouts/slideLayout90.xml"/><Relationship Id="rId14" Type="http://schemas.openxmlformats.org/officeDocument/2006/relationships/slideLayout" Target="../slideLayouts/slideLayout95.xml"/><Relationship Id="rId22" Type="http://schemas.openxmlformats.org/officeDocument/2006/relationships/slideLayout" Target="../slideLayouts/slideLayout103.xml"/><Relationship Id="rId27" Type="http://schemas.openxmlformats.org/officeDocument/2006/relationships/slideLayout" Target="../slideLayouts/slideLayout108.xml"/><Relationship Id="rId30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to 6" hidden="1"/>
          <p:cNvGraphicFramePr>
            <a:graphicFrameLocks noChangeAspect="1"/>
          </p:cNvGraphicFramePr>
          <p:nvPr userDrawn="1">
            <p:extLst>
              <p:ext uri="{D42A27DB-BD31-4B8C-83A1-F6EECF244321}">
                <p14:modId xmlns="" xmlns:p14="http://schemas.microsoft.com/office/powerpoint/2010/main" val="150298912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p:oleObj spid="_x0000_s1211" name="Diapositiva de think-cell" r:id="rId32" imgW="360" imgH="360" progId="">
              <p:embed/>
            </p:oleObj>
          </a:graphicData>
        </a:graphic>
      </p:graphicFrame>
      <p:grpSp>
        <p:nvGrpSpPr>
          <p:cNvPr id="4" name="Hinweis oben"/>
          <p:cNvGrpSpPr/>
          <p:nvPr/>
        </p:nvGrpSpPr>
        <p:grpSpPr>
          <a:xfrm>
            <a:off x="395081" y="-468001"/>
            <a:ext cx="11400250" cy="360000"/>
            <a:chOff x="395287" y="-468000"/>
            <a:chExt cx="11406188" cy="360000"/>
          </a:xfrm>
        </p:grpSpPr>
        <p:cxnSp>
          <p:nvCxnSpPr>
            <p:cNvPr id="37" name="32,78 // 15,84"/>
            <p:cNvCxnSpPr/>
            <p:nvPr userDrawn="1"/>
          </p:nvCxnSpPr>
          <p:spPr>
            <a:xfrm>
              <a:off x="11801475" y="-468000"/>
              <a:ext cx="0" cy="360000"/>
            </a:xfrm>
            <a:prstGeom prst="line">
              <a:avLst/>
            </a:prstGeom>
            <a:ln w="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1,1 // 15,84"/>
            <p:cNvCxnSpPr/>
            <p:nvPr userDrawn="1"/>
          </p:nvCxnSpPr>
          <p:spPr>
            <a:xfrm>
              <a:off x="395287" y="-468000"/>
              <a:ext cx="0" cy="360000"/>
            </a:xfrm>
            <a:prstGeom prst="line">
              <a:avLst/>
            </a:prstGeom>
            <a:ln w="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8" name="32,78 // 15,84"/>
          <p:cNvCxnSpPr/>
          <p:nvPr/>
        </p:nvCxnSpPr>
        <p:spPr>
          <a:xfrm>
            <a:off x="11795331" y="6965999"/>
            <a:ext cx="0" cy="36000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1,1 // 15,84"/>
          <p:cNvCxnSpPr/>
          <p:nvPr/>
        </p:nvCxnSpPr>
        <p:spPr>
          <a:xfrm>
            <a:off x="395082" y="6965999"/>
            <a:ext cx="0" cy="36000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7,85 // 8,32"/>
          <p:cNvCxnSpPr/>
          <p:nvPr/>
        </p:nvCxnSpPr>
        <p:spPr>
          <a:xfrm>
            <a:off x="12303153" y="6429376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4,2 // 5,33"/>
          <p:cNvCxnSpPr/>
          <p:nvPr/>
        </p:nvCxnSpPr>
        <p:spPr>
          <a:xfrm>
            <a:off x="12303156" y="1506538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1,02 // 8,5"/>
          <p:cNvCxnSpPr/>
          <p:nvPr/>
        </p:nvCxnSpPr>
        <p:spPr>
          <a:xfrm>
            <a:off x="12298392" y="367505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95083" y="368300"/>
            <a:ext cx="11404800" cy="100836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 dirty="0"/>
              <a:t>Headline on two lines in </a:t>
            </a:r>
            <a:r>
              <a:rPr lang="en-US" noProof="0" dirty="0" err="1"/>
              <a:t>CorpoA</a:t>
            </a:r>
            <a:r>
              <a:rPr lang="en-US" noProof="0" dirty="0"/>
              <a:t> (Headings) 30 pt. </a:t>
            </a:r>
            <a:br>
              <a:rPr lang="en-US" noProof="0" dirty="0"/>
            </a:br>
            <a:r>
              <a:rPr lang="en-US" noProof="0" dirty="0"/>
              <a:t>Lorem ipsum dolor sit </a:t>
            </a:r>
            <a:r>
              <a:rPr lang="en-US" noProof="0" dirty="0" err="1"/>
              <a:t>amet</a:t>
            </a:r>
            <a:r>
              <a:rPr lang="en-US" noProof="0" dirty="0"/>
              <a:t>.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95082" y="1511300"/>
            <a:ext cx="11404800" cy="4914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 noProof="0" dirty="0"/>
              <a:t>Insert text in </a:t>
            </a:r>
            <a:r>
              <a:rPr lang="en-US" noProof="0" dirty="0" err="1"/>
              <a:t>CorpoS</a:t>
            </a:r>
            <a:r>
              <a:rPr lang="en-US" noProof="0" dirty="0"/>
              <a:t> (Body), 20 pt. // for bullets: Home // Paragraph// Increase List Level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  <a:p>
            <a:pPr lvl="5"/>
            <a:r>
              <a:rPr lang="en-US" noProof="0" dirty="0"/>
              <a:t>Sixth level</a:t>
            </a:r>
          </a:p>
          <a:p>
            <a:pPr lvl="6"/>
            <a:r>
              <a:rPr lang="en-US" noProof="0" dirty="0"/>
              <a:t>Seventh level</a:t>
            </a:r>
          </a:p>
          <a:p>
            <a:pPr lvl="7"/>
            <a:r>
              <a:rPr lang="en-US" noProof="0" dirty="0"/>
              <a:t>Eighth level</a:t>
            </a:r>
          </a:p>
          <a:p>
            <a:pPr lvl="8"/>
            <a:r>
              <a:rPr lang="en-US" noProof="0" dirty="0"/>
              <a:t>Ninth level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576536" y="6552000"/>
            <a:ext cx="7848000" cy="306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r">
              <a:spcBef>
                <a:spcPts val="0"/>
              </a:spcBef>
              <a:buFont typeface="+mj-lt"/>
              <a:buNone/>
              <a:defRPr sz="999" b="0" i="0">
                <a:solidFill>
                  <a:schemeClr val="tx1"/>
                </a:solidFill>
                <a:latin typeface="+mn-lt"/>
              </a:defRPr>
            </a:lvl1pPr>
            <a:lvl2pPr marL="0" indent="0" algn="r">
              <a:spcBef>
                <a:spcPts val="0"/>
              </a:spcBef>
              <a:defRPr sz="999"/>
            </a:lvl2pPr>
            <a:lvl3pPr marL="0" indent="0" algn="r">
              <a:spcBef>
                <a:spcPts val="0"/>
              </a:spcBef>
              <a:defRPr sz="999"/>
            </a:lvl3pPr>
            <a:lvl4pPr marL="0" indent="0" algn="r">
              <a:spcBef>
                <a:spcPts val="0"/>
              </a:spcBef>
              <a:defRPr sz="999"/>
            </a:lvl4pPr>
            <a:lvl5pPr marL="0" indent="0" algn="r">
              <a:spcBef>
                <a:spcPts val="0"/>
              </a:spcBef>
              <a:defRPr sz="999"/>
            </a:lvl5pPr>
            <a:lvl6pPr marL="0" indent="0" algn="r">
              <a:spcBef>
                <a:spcPts val="0"/>
              </a:spcBef>
              <a:defRPr sz="999"/>
            </a:lvl6pPr>
            <a:lvl7pPr marL="0" indent="0" algn="r">
              <a:spcBef>
                <a:spcPts val="0"/>
              </a:spcBef>
              <a:defRPr sz="999"/>
            </a:lvl7pPr>
            <a:lvl8pPr marL="0" indent="0" algn="r">
              <a:spcBef>
                <a:spcPts val="0"/>
              </a:spcBef>
              <a:defRPr sz="999"/>
            </a:lvl8pPr>
            <a:lvl9pPr marL="0" indent="0" algn="r">
              <a:spcBef>
                <a:spcPts val="0"/>
              </a:spcBef>
              <a:defRPr sz="999"/>
            </a:lvl9pPr>
          </a:lstStyle>
          <a:p>
            <a:r>
              <a:rPr lang="en-US">
                <a:solidFill>
                  <a:prstClr val="black"/>
                </a:solidFill>
              </a:rPr>
              <a:t>170804_One Pager_Extra-heavy On-road positioning_v2.pptx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11794659" y="6552000"/>
            <a:ext cx="323830" cy="306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l">
              <a:spcBef>
                <a:spcPts val="0"/>
              </a:spcBef>
              <a:buFont typeface="+mj-lt"/>
              <a:buNone/>
              <a:defRPr sz="999" b="0" i="0">
                <a:solidFill>
                  <a:schemeClr val="tx1"/>
                </a:solidFill>
                <a:latin typeface="+mn-lt"/>
              </a:defRPr>
            </a:lvl1pPr>
            <a:lvl2pPr marL="0" indent="0" algn="l">
              <a:spcBef>
                <a:spcPts val="0"/>
              </a:spcBef>
              <a:defRPr sz="999"/>
            </a:lvl2pPr>
            <a:lvl3pPr marL="0" indent="0" algn="l">
              <a:spcBef>
                <a:spcPts val="0"/>
              </a:spcBef>
              <a:defRPr sz="999"/>
            </a:lvl3pPr>
            <a:lvl4pPr marL="0" indent="0" algn="l">
              <a:spcBef>
                <a:spcPts val="0"/>
              </a:spcBef>
              <a:defRPr sz="999"/>
            </a:lvl4pPr>
            <a:lvl5pPr marL="0" indent="0" algn="l">
              <a:spcBef>
                <a:spcPts val="0"/>
              </a:spcBef>
              <a:defRPr sz="999"/>
            </a:lvl5pPr>
            <a:lvl6pPr marL="0" indent="0" algn="l">
              <a:spcBef>
                <a:spcPts val="0"/>
              </a:spcBef>
              <a:defRPr sz="999"/>
            </a:lvl6pPr>
            <a:lvl7pPr marL="0" indent="0" algn="l">
              <a:spcBef>
                <a:spcPts val="0"/>
              </a:spcBef>
              <a:defRPr sz="999"/>
            </a:lvl7pPr>
            <a:lvl8pPr marL="0" indent="0" algn="l">
              <a:spcBef>
                <a:spcPts val="0"/>
              </a:spcBef>
              <a:defRPr sz="999"/>
            </a:lvl8pPr>
            <a:lvl9pPr marL="0" indent="0" algn="l">
              <a:spcBef>
                <a:spcPts val="0"/>
              </a:spcBef>
              <a:defRPr sz="999"/>
            </a:lvl9pPr>
          </a:lstStyle>
          <a:p>
            <a:fld id="{AD1D1349-391B-44DC-865F-5996B3E40F26}" type="slidenum">
              <a:rPr lang="en-US" smtClean="0">
                <a:solidFill>
                  <a:prstClr val="black"/>
                </a:solidFill>
              </a:rPr>
              <a:pPr/>
              <a:t>‹Nº›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32" name="17,85 // 8,32"/>
          <p:cNvCxnSpPr/>
          <p:nvPr/>
        </p:nvCxnSpPr>
        <p:spPr>
          <a:xfrm>
            <a:off x="-455571" y="6433248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4,2 // 5,33"/>
          <p:cNvCxnSpPr/>
          <p:nvPr/>
        </p:nvCxnSpPr>
        <p:spPr>
          <a:xfrm>
            <a:off x="-462995" y="1511999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1,02 // 8,5"/>
          <p:cNvCxnSpPr/>
          <p:nvPr/>
        </p:nvCxnSpPr>
        <p:spPr>
          <a:xfrm>
            <a:off x="-446045" y="362743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Wortmarke Mercedes-Benz" descr="Y:\KiA\OV\PLATIS\JOB 1508-002_PPT_Mercedes_Benz_2010\allMaterial\1508-005_Material + Briefing\Material\MZ-Assets\MB-word-mark_p_3Coffice.emf"/>
          <p:cNvPicPr>
            <a:picLocks noChangeAspect="1" noChangeArrowheads="1"/>
          </p:cNvPicPr>
          <p:nvPr userDrawn="1"/>
        </p:nvPicPr>
        <p:blipFill>
          <a:blip r:embed="rId3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black">
          <a:xfrm>
            <a:off x="395795" y="6613944"/>
            <a:ext cx="1188000" cy="14899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506071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766" r:id="rId26"/>
    <p:sldLayoutId id="2147483769" r:id="rId27"/>
    <p:sldLayoutId id="2147483772" r:id="rId28"/>
    <p:sldLayoutId id="2147483778" r:id="rId29"/>
  </p:sldLayoutIdLst>
  <p:hf hdr="0" dt="0"/>
  <p:txStyles>
    <p:titleStyle>
      <a:lvl1pPr marL="0" indent="0" algn="l" defTabSz="913814" rtl="0" eaLnBrk="1" latinLnBrk="0" hangingPunct="1">
        <a:spcBef>
          <a:spcPts val="0"/>
        </a:spcBef>
        <a:buFont typeface="+mj-lt"/>
        <a:buNone/>
        <a:defRPr sz="2999" b="0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3814" rtl="0" eaLnBrk="1" latinLnBrk="0" hangingPunct="1">
        <a:lnSpc>
          <a:spcPct val="108000"/>
        </a:lnSpc>
        <a:spcBef>
          <a:spcPts val="0"/>
        </a:spcBef>
        <a:spcAft>
          <a:spcPts val="1007"/>
        </a:spcAft>
        <a:buFont typeface="+mj-lt"/>
        <a:buNone/>
        <a:defRPr sz="1999" b="0" i="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1781" indent="-341781" algn="l" defTabSz="913814" rtl="0" eaLnBrk="1" latinLnBrk="0" hangingPunct="1">
        <a:lnSpc>
          <a:spcPct val="108000"/>
        </a:lnSpc>
        <a:spcBef>
          <a:spcPts val="0"/>
        </a:spcBef>
        <a:spcAft>
          <a:spcPts val="1007"/>
        </a:spcAft>
        <a:buFont typeface="Arial" panose="020B0604020202020204" pitchFamily="34" charset="0"/>
        <a:buChar char="•"/>
        <a:defRPr sz="1999" b="0" i="0" kern="1200">
          <a:solidFill>
            <a:schemeClr val="tx1"/>
          </a:solidFill>
          <a:latin typeface="+mn-lt"/>
          <a:ea typeface="+mn-ea"/>
          <a:cs typeface="+mn-cs"/>
        </a:defRPr>
      </a:lvl2pPr>
      <a:lvl3pPr marL="539654" indent="-197873" algn="l" defTabSz="913814" rtl="0" eaLnBrk="1" latinLnBrk="0" hangingPunct="1">
        <a:lnSpc>
          <a:spcPct val="108000"/>
        </a:lnSpc>
        <a:spcBef>
          <a:spcPts val="0"/>
        </a:spcBef>
        <a:spcAft>
          <a:spcPts val="1007"/>
        </a:spcAft>
        <a:buFont typeface="Symbol" panose="05050102010706020507" pitchFamily="18" charset="2"/>
        <a:buChar char="-"/>
        <a:defRPr sz="1499" b="0" i="0" kern="1200">
          <a:solidFill>
            <a:schemeClr val="tx1"/>
          </a:solidFill>
          <a:latin typeface="+mn-lt"/>
          <a:ea typeface="+mn-ea"/>
          <a:cs typeface="+mn-cs"/>
        </a:defRPr>
      </a:lvl3pPr>
      <a:lvl4pPr marL="539654" indent="-197873" algn="l" defTabSz="913814" rtl="0" eaLnBrk="1" latinLnBrk="0" hangingPunct="1">
        <a:lnSpc>
          <a:spcPct val="108000"/>
        </a:lnSpc>
        <a:spcBef>
          <a:spcPts val="0"/>
        </a:spcBef>
        <a:spcAft>
          <a:spcPts val="1007"/>
        </a:spcAft>
        <a:buFont typeface="Symbol" panose="05050102010706020507" pitchFamily="18" charset="2"/>
        <a:buChar char="-"/>
        <a:defRPr sz="1499" b="0" i="0" kern="1200">
          <a:solidFill>
            <a:schemeClr val="tx1"/>
          </a:solidFill>
          <a:latin typeface="+mn-lt"/>
          <a:ea typeface="+mn-ea"/>
          <a:cs typeface="+mn-cs"/>
        </a:defRPr>
      </a:lvl4pPr>
      <a:lvl5pPr marL="539654" indent="-197873" algn="l" defTabSz="913814" rtl="0" eaLnBrk="1" latinLnBrk="0" hangingPunct="1">
        <a:lnSpc>
          <a:spcPct val="108000"/>
        </a:lnSpc>
        <a:spcBef>
          <a:spcPts val="0"/>
        </a:spcBef>
        <a:spcAft>
          <a:spcPts val="1007"/>
        </a:spcAft>
        <a:buFont typeface="Symbol" panose="05050102010706020507" pitchFamily="18" charset="2"/>
        <a:buChar char="-"/>
        <a:defRPr sz="1499" b="0" i="0" kern="1200">
          <a:solidFill>
            <a:schemeClr val="tx1"/>
          </a:solidFill>
          <a:latin typeface="+mn-lt"/>
          <a:ea typeface="+mn-ea"/>
          <a:cs typeface="+mn-cs"/>
        </a:defRPr>
      </a:lvl5pPr>
      <a:lvl6pPr marL="539654" indent="-197873" algn="l" defTabSz="913814" rtl="0" eaLnBrk="1" latinLnBrk="0" hangingPunct="1">
        <a:lnSpc>
          <a:spcPct val="108000"/>
        </a:lnSpc>
        <a:spcBef>
          <a:spcPts val="0"/>
        </a:spcBef>
        <a:spcAft>
          <a:spcPts val="1007"/>
        </a:spcAft>
        <a:buFont typeface="Symbol" panose="05050102010706020507" pitchFamily="18" charset="2"/>
        <a:buChar char="-"/>
        <a:defRPr sz="1499" b="0" i="0" kern="1200">
          <a:solidFill>
            <a:schemeClr val="tx1"/>
          </a:solidFill>
          <a:latin typeface="+mn-lt"/>
          <a:ea typeface="+mn-ea"/>
          <a:cs typeface="+mn-cs"/>
        </a:defRPr>
      </a:lvl6pPr>
      <a:lvl7pPr marL="539654" indent="-197873" algn="l" defTabSz="913814" rtl="0" eaLnBrk="1" latinLnBrk="0" hangingPunct="1">
        <a:lnSpc>
          <a:spcPct val="108000"/>
        </a:lnSpc>
        <a:spcBef>
          <a:spcPts val="0"/>
        </a:spcBef>
        <a:spcAft>
          <a:spcPts val="1007"/>
        </a:spcAft>
        <a:buFont typeface="Symbol" panose="05050102010706020507" pitchFamily="18" charset="2"/>
        <a:buChar char="-"/>
        <a:defRPr sz="1499" b="0" i="0" kern="1200">
          <a:solidFill>
            <a:schemeClr val="tx1"/>
          </a:solidFill>
          <a:latin typeface="+mn-lt"/>
          <a:ea typeface="+mn-ea"/>
          <a:cs typeface="+mn-cs"/>
        </a:defRPr>
      </a:lvl7pPr>
      <a:lvl8pPr marL="539654" indent="-197873" algn="l" defTabSz="913814" rtl="0" eaLnBrk="1" latinLnBrk="0" hangingPunct="1">
        <a:lnSpc>
          <a:spcPct val="108000"/>
        </a:lnSpc>
        <a:spcBef>
          <a:spcPts val="0"/>
        </a:spcBef>
        <a:spcAft>
          <a:spcPts val="1007"/>
        </a:spcAft>
        <a:buFont typeface="Symbol" panose="05050102010706020507" pitchFamily="18" charset="2"/>
        <a:buChar char="-"/>
        <a:defRPr sz="1499" b="0" i="0" kern="1200">
          <a:solidFill>
            <a:schemeClr val="tx1"/>
          </a:solidFill>
          <a:latin typeface="+mn-lt"/>
          <a:ea typeface="+mn-ea"/>
          <a:cs typeface="+mn-cs"/>
        </a:defRPr>
      </a:lvl8pPr>
      <a:lvl9pPr marL="539654" indent="-197873" algn="l" defTabSz="913814" rtl="0" eaLnBrk="1" latinLnBrk="0" hangingPunct="1">
        <a:lnSpc>
          <a:spcPct val="108000"/>
        </a:lnSpc>
        <a:spcBef>
          <a:spcPts val="0"/>
        </a:spcBef>
        <a:spcAft>
          <a:spcPts val="1007"/>
        </a:spcAft>
        <a:buFont typeface="Symbol" panose="05050102010706020507" pitchFamily="18" charset="2"/>
        <a:buChar char="-"/>
        <a:defRPr sz="1499" b="0" i="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381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6906" algn="l" defTabSz="91381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3814" algn="l" defTabSz="91381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0720" algn="l" defTabSz="91381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7628" algn="l" defTabSz="91381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4535" algn="l" defTabSz="91381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1443" algn="l" defTabSz="91381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8349" algn="l" defTabSz="91381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5256" algn="l" defTabSz="91381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to 7" hidden="1"/>
          <p:cNvGraphicFramePr>
            <a:graphicFrameLocks noChangeAspect="1"/>
          </p:cNvGraphicFramePr>
          <p:nvPr userDrawn="1">
            <p:extLst>
              <p:ext uri="{D42A27DB-BD31-4B8C-83A1-F6EECF244321}">
                <p14:modId xmlns="" xmlns:p14="http://schemas.microsoft.com/office/powerpoint/2010/main" val="244271618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p:oleObj spid="_x0000_s39025" name="Diapositiva de think-cell" r:id="rId28" imgW="360" imgH="360" progId="">
              <p:embed/>
            </p:oleObj>
          </a:graphicData>
        </a:graphic>
      </p:graphicFrame>
      <p:grpSp>
        <p:nvGrpSpPr>
          <p:cNvPr id="4" name="Hinweis oben"/>
          <p:cNvGrpSpPr/>
          <p:nvPr/>
        </p:nvGrpSpPr>
        <p:grpSpPr>
          <a:xfrm>
            <a:off x="395081" y="-468001"/>
            <a:ext cx="11400250" cy="360000"/>
            <a:chOff x="395287" y="-468000"/>
            <a:chExt cx="11406188" cy="360000"/>
          </a:xfrm>
        </p:grpSpPr>
        <p:cxnSp>
          <p:nvCxnSpPr>
            <p:cNvPr id="37" name="32,78 // 15,84"/>
            <p:cNvCxnSpPr/>
            <p:nvPr userDrawn="1"/>
          </p:nvCxnSpPr>
          <p:spPr>
            <a:xfrm>
              <a:off x="11801475" y="-468000"/>
              <a:ext cx="0" cy="360000"/>
            </a:xfrm>
            <a:prstGeom prst="line">
              <a:avLst/>
            </a:prstGeom>
            <a:ln w="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1,1 // 15,84"/>
            <p:cNvCxnSpPr/>
            <p:nvPr userDrawn="1"/>
          </p:nvCxnSpPr>
          <p:spPr>
            <a:xfrm>
              <a:off x="395287" y="-468000"/>
              <a:ext cx="0" cy="360000"/>
            </a:xfrm>
            <a:prstGeom prst="line">
              <a:avLst/>
            </a:prstGeom>
            <a:ln w="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8" name="32,78 // 15,84"/>
          <p:cNvCxnSpPr/>
          <p:nvPr/>
        </p:nvCxnSpPr>
        <p:spPr>
          <a:xfrm>
            <a:off x="11795331" y="6965999"/>
            <a:ext cx="0" cy="36000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1,1 // 15,84"/>
          <p:cNvCxnSpPr/>
          <p:nvPr/>
        </p:nvCxnSpPr>
        <p:spPr>
          <a:xfrm>
            <a:off x="395082" y="6965999"/>
            <a:ext cx="0" cy="36000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7,85 // 8,32"/>
          <p:cNvCxnSpPr/>
          <p:nvPr/>
        </p:nvCxnSpPr>
        <p:spPr>
          <a:xfrm>
            <a:off x="12303153" y="6429376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4,2 // 5,33"/>
          <p:cNvCxnSpPr/>
          <p:nvPr/>
        </p:nvCxnSpPr>
        <p:spPr>
          <a:xfrm>
            <a:off x="12303156" y="1506538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1,02 // 8,5"/>
          <p:cNvCxnSpPr/>
          <p:nvPr/>
        </p:nvCxnSpPr>
        <p:spPr>
          <a:xfrm>
            <a:off x="12298392" y="367505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95083" y="368300"/>
            <a:ext cx="11404800" cy="100836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 dirty="0"/>
              <a:t>Headline on two lines in </a:t>
            </a:r>
            <a:r>
              <a:rPr lang="en-US" noProof="0" dirty="0" err="1"/>
              <a:t>CorpoA</a:t>
            </a:r>
            <a:r>
              <a:rPr lang="en-US" noProof="0" dirty="0"/>
              <a:t> (Headings) 30 pt. </a:t>
            </a:r>
            <a:br>
              <a:rPr lang="en-US" noProof="0" dirty="0"/>
            </a:br>
            <a:r>
              <a:rPr lang="en-US" noProof="0" dirty="0"/>
              <a:t>Lorem ipsum dolor sit </a:t>
            </a:r>
            <a:r>
              <a:rPr lang="en-US" noProof="0" dirty="0" err="1"/>
              <a:t>amet</a:t>
            </a:r>
            <a:r>
              <a:rPr lang="en-US" noProof="0" dirty="0"/>
              <a:t>.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95082" y="1511300"/>
            <a:ext cx="11404800" cy="4914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 noProof="0" dirty="0"/>
              <a:t>Insert text in </a:t>
            </a:r>
            <a:r>
              <a:rPr lang="en-US" noProof="0" dirty="0" err="1"/>
              <a:t>CorpoS</a:t>
            </a:r>
            <a:r>
              <a:rPr lang="en-US" noProof="0" dirty="0"/>
              <a:t> (Body), 20 pt. // for bullets: Home // Paragraph// Increase List Level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  <a:p>
            <a:pPr lvl="5"/>
            <a:r>
              <a:rPr lang="en-US" noProof="0" dirty="0"/>
              <a:t>Sixth level</a:t>
            </a:r>
          </a:p>
          <a:p>
            <a:pPr lvl="6"/>
            <a:r>
              <a:rPr lang="en-US" noProof="0" dirty="0"/>
              <a:t>Seventh level</a:t>
            </a:r>
          </a:p>
          <a:p>
            <a:pPr lvl="7"/>
            <a:r>
              <a:rPr lang="en-US" noProof="0" dirty="0"/>
              <a:t>Eighth level</a:t>
            </a:r>
          </a:p>
          <a:p>
            <a:pPr lvl="8"/>
            <a:r>
              <a:rPr lang="en-US" noProof="0" dirty="0"/>
              <a:t>Ninth level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576536" y="6552000"/>
            <a:ext cx="7848000" cy="306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r">
              <a:spcBef>
                <a:spcPts val="0"/>
              </a:spcBef>
              <a:buFont typeface="+mj-lt"/>
              <a:buNone/>
              <a:defRPr sz="999" b="0" i="0">
                <a:solidFill>
                  <a:schemeClr val="tx1"/>
                </a:solidFill>
                <a:latin typeface="+mn-lt"/>
              </a:defRPr>
            </a:lvl1pPr>
            <a:lvl2pPr marL="0" indent="0" algn="r">
              <a:spcBef>
                <a:spcPts val="0"/>
              </a:spcBef>
              <a:defRPr sz="999"/>
            </a:lvl2pPr>
            <a:lvl3pPr marL="0" indent="0" algn="r">
              <a:spcBef>
                <a:spcPts val="0"/>
              </a:spcBef>
              <a:defRPr sz="999"/>
            </a:lvl3pPr>
            <a:lvl4pPr marL="0" indent="0" algn="r">
              <a:spcBef>
                <a:spcPts val="0"/>
              </a:spcBef>
              <a:defRPr sz="999"/>
            </a:lvl4pPr>
            <a:lvl5pPr marL="0" indent="0" algn="r">
              <a:spcBef>
                <a:spcPts val="0"/>
              </a:spcBef>
              <a:defRPr sz="999"/>
            </a:lvl5pPr>
            <a:lvl6pPr marL="0" indent="0" algn="r">
              <a:spcBef>
                <a:spcPts val="0"/>
              </a:spcBef>
              <a:defRPr sz="999"/>
            </a:lvl6pPr>
            <a:lvl7pPr marL="0" indent="0" algn="r">
              <a:spcBef>
                <a:spcPts val="0"/>
              </a:spcBef>
              <a:defRPr sz="999"/>
            </a:lvl7pPr>
            <a:lvl8pPr marL="0" indent="0" algn="r">
              <a:spcBef>
                <a:spcPts val="0"/>
              </a:spcBef>
              <a:defRPr sz="999"/>
            </a:lvl8pPr>
            <a:lvl9pPr marL="0" indent="0" algn="r">
              <a:spcBef>
                <a:spcPts val="0"/>
              </a:spcBef>
              <a:defRPr sz="999"/>
            </a:lvl9pPr>
          </a:lstStyle>
          <a:p>
            <a:r>
              <a:rPr lang="es-AR">
                <a:solidFill>
                  <a:prstClr val="black"/>
                </a:solidFill>
              </a:rPr>
              <a:t>Teoría de producto | 13 - 15 de Septiembre de 2016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11794659" y="6552000"/>
            <a:ext cx="323830" cy="306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l">
              <a:spcBef>
                <a:spcPts val="0"/>
              </a:spcBef>
              <a:buFont typeface="+mj-lt"/>
              <a:buNone/>
              <a:defRPr sz="999" b="0" i="0">
                <a:solidFill>
                  <a:schemeClr val="tx1"/>
                </a:solidFill>
                <a:latin typeface="+mn-lt"/>
              </a:defRPr>
            </a:lvl1pPr>
            <a:lvl2pPr marL="0" indent="0" algn="l">
              <a:spcBef>
                <a:spcPts val="0"/>
              </a:spcBef>
              <a:defRPr sz="999"/>
            </a:lvl2pPr>
            <a:lvl3pPr marL="0" indent="0" algn="l">
              <a:spcBef>
                <a:spcPts val="0"/>
              </a:spcBef>
              <a:defRPr sz="999"/>
            </a:lvl3pPr>
            <a:lvl4pPr marL="0" indent="0" algn="l">
              <a:spcBef>
                <a:spcPts val="0"/>
              </a:spcBef>
              <a:defRPr sz="999"/>
            </a:lvl4pPr>
            <a:lvl5pPr marL="0" indent="0" algn="l">
              <a:spcBef>
                <a:spcPts val="0"/>
              </a:spcBef>
              <a:defRPr sz="999"/>
            </a:lvl5pPr>
            <a:lvl6pPr marL="0" indent="0" algn="l">
              <a:spcBef>
                <a:spcPts val="0"/>
              </a:spcBef>
              <a:defRPr sz="999"/>
            </a:lvl6pPr>
            <a:lvl7pPr marL="0" indent="0" algn="l">
              <a:spcBef>
                <a:spcPts val="0"/>
              </a:spcBef>
              <a:defRPr sz="999"/>
            </a:lvl7pPr>
            <a:lvl8pPr marL="0" indent="0" algn="l">
              <a:spcBef>
                <a:spcPts val="0"/>
              </a:spcBef>
              <a:defRPr sz="999"/>
            </a:lvl8pPr>
            <a:lvl9pPr marL="0" indent="0" algn="l">
              <a:spcBef>
                <a:spcPts val="0"/>
              </a:spcBef>
              <a:defRPr sz="999"/>
            </a:lvl9pPr>
          </a:lstStyle>
          <a:p>
            <a:fld id="{AD1D1349-391B-44DC-865F-5996B3E40F26}" type="slidenum">
              <a:rPr lang="en-US" smtClean="0">
                <a:solidFill>
                  <a:prstClr val="black"/>
                </a:solidFill>
              </a:rPr>
              <a:pPr/>
              <a:t>‹Nº›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32" name="17,85 // 8,32"/>
          <p:cNvCxnSpPr/>
          <p:nvPr/>
        </p:nvCxnSpPr>
        <p:spPr>
          <a:xfrm>
            <a:off x="-455571" y="6433248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4,2 // 5,33"/>
          <p:cNvCxnSpPr/>
          <p:nvPr/>
        </p:nvCxnSpPr>
        <p:spPr>
          <a:xfrm>
            <a:off x="-462995" y="1511999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1,02 // 8,5"/>
          <p:cNvCxnSpPr/>
          <p:nvPr/>
        </p:nvCxnSpPr>
        <p:spPr>
          <a:xfrm>
            <a:off x="-446045" y="362743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Wortmarke Mercedes-Benz" descr="Y:\KiA\OV\PLATIS\JOB 1508-002_PPT_Mercedes_Benz_2010\allMaterial\1508-005_Material + Briefing\Material\MZ-Assets\MB-word-mark_p_3Coffice.emf"/>
          <p:cNvPicPr>
            <a:picLocks noChangeAspect="1" noChangeArrowheads="1"/>
          </p:cNvPicPr>
          <p:nvPr/>
        </p:nvPicPr>
        <p:blipFill>
          <a:blip r:embed="rId29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black">
          <a:xfrm>
            <a:off x="395795" y="6613944"/>
            <a:ext cx="1188000" cy="14899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852694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  <p:sldLayoutId id="2147483700" r:id="rId14"/>
    <p:sldLayoutId id="2147483701" r:id="rId15"/>
    <p:sldLayoutId id="2147483702" r:id="rId16"/>
    <p:sldLayoutId id="2147483703" r:id="rId17"/>
    <p:sldLayoutId id="2147483704" r:id="rId18"/>
    <p:sldLayoutId id="2147483705" r:id="rId19"/>
    <p:sldLayoutId id="2147483706" r:id="rId20"/>
    <p:sldLayoutId id="2147483707" r:id="rId21"/>
    <p:sldLayoutId id="2147483708" r:id="rId22"/>
    <p:sldLayoutId id="2147483709" r:id="rId23"/>
    <p:sldLayoutId id="2147483710" r:id="rId24"/>
    <p:sldLayoutId id="2147483779" r:id="rId25"/>
  </p:sldLayoutIdLst>
  <p:hf hdr="0" dt="0"/>
  <p:txStyles>
    <p:titleStyle>
      <a:lvl1pPr marL="0" indent="0" algn="l" defTabSz="913814" rtl="0" eaLnBrk="1" latinLnBrk="0" hangingPunct="1">
        <a:spcBef>
          <a:spcPts val="0"/>
        </a:spcBef>
        <a:buFont typeface="+mj-lt"/>
        <a:buNone/>
        <a:defRPr sz="2999" b="0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3814" rtl="0" eaLnBrk="1" latinLnBrk="0" hangingPunct="1">
        <a:lnSpc>
          <a:spcPct val="108000"/>
        </a:lnSpc>
        <a:spcBef>
          <a:spcPts val="0"/>
        </a:spcBef>
        <a:spcAft>
          <a:spcPts val="1007"/>
        </a:spcAft>
        <a:buFont typeface="+mj-lt"/>
        <a:buNone/>
        <a:defRPr sz="1999" b="0" i="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1781" indent="-341781" algn="l" defTabSz="913814" rtl="0" eaLnBrk="1" latinLnBrk="0" hangingPunct="1">
        <a:lnSpc>
          <a:spcPct val="108000"/>
        </a:lnSpc>
        <a:spcBef>
          <a:spcPts val="0"/>
        </a:spcBef>
        <a:spcAft>
          <a:spcPts val="1007"/>
        </a:spcAft>
        <a:buFont typeface="Arial" panose="020B0604020202020204" pitchFamily="34" charset="0"/>
        <a:buChar char="•"/>
        <a:defRPr sz="1999" b="0" i="0" kern="1200">
          <a:solidFill>
            <a:schemeClr val="tx1"/>
          </a:solidFill>
          <a:latin typeface="+mn-lt"/>
          <a:ea typeface="+mn-ea"/>
          <a:cs typeface="+mn-cs"/>
        </a:defRPr>
      </a:lvl2pPr>
      <a:lvl3pPr marL="539654" indent="-197873" algn="l" defTabSz="913814" rtl="0" eaLnBrk="1" latinLnBrk="0" hangingPunct="1">
        <a:lnSpc>
          <a:spcPct val="108000"/>
        </a:lnSpc>
        <a:spcBef>
          <a:spcPts val="0"/>
        </a:spcBef>
        <a:spcAft>
          <a:spcPts val="1007"/>
        </a:spcAft>
        <a:buFont typeface="Symbol" panose="05050102010706020507" pitchFamily="18" charset="2"/>
        <a:buChar char="-"/>
        <a:defRPr sz="1499" b="0" i="0" kern="1200">
          <a:solidFill>
            <a:schemeClr val="tx1"/>
          </a:solidFill>
          <a:latin typeface="+mn-lt"/>
          <a:ea typeface="+mn-ea"/>
          <a:cs typeface="+mn-cs"/>
        </a:defRPr>
      </a:lvl3pPr>
      <a:lvl4pPr marL="539654" indent="-197873" algn="l" defTabSz="913814" rtl="0" eaLnBrk="1" latinLnBrk="0" hangingPunct="1">
        <a:lnSpc>
          <a:spcPct val="108000"/>
        </a:lnSpc>
        <a:spcBef>
          <a:spcPts val="0"/>
        </a:spcBef>
        <a:spcAft>
          <a:spcPts val="1007"/>
        </a:spcAft>
        <a:buFont typeface="Symbol" panose="05050102010706020507" pitchFamily="18" charset="2"/>
        <a:buChar char="-"/>
        <a:defRPr sz="1499" b="0" i="0" kern="1200">
          <a:solidFill>
            <a:schemeClr val="tx1"/>
          </a:solidFill>
          <a:latin typeface="+mn-lt"/>
          <a:ea typeface="+mn-ea"/>
          <a:cs typeface="+mn-cs"/>
        </a:defRPr>
      </a:lvl4pPr>
      <a:lvl5pPr marL="539654" indent="-197873" algn="l" defTabSz="913814" rtl="0" eaLnBrk="1" latinLnBrk="0" hangingPunct="1">
        <a:lnSpc>
          <a:spcPct val="108000"/>
        </a:lnSpc>
        <a:spcBef>
          <a:spcPts val="0"/>
        </a:spcBef>
        <a:spcAft>
          <a:spcPts val="1007"/>
        </a:spcAft>
        <a:buFont typeface="Symbol" panose="05050102010706020507" pitchFamily="18" charset="2"/>
        <a:buChar char="-"/>
        <a:defRPr sz="1499" b="0" i="0" kern="1200">
          <a:solidFill>
            <a:schemeClr val="tx1"/>
          </a:solidFill>
          <a:latin typeface="+mn-lt"/>
          <a:ea typeface="+mn-ea"/>
          <a:cs typeface="+mn-cs"/>
        </a:defRPr>
      </a:lvl5pPr>
      <a:lvl6pPr marL="539654" indent="-197873" algn="l" defTabSz="913814" rtl="0" eaLnBrk="1" latinLnBrk="0" hangingPunct="1">
        <a:lnSpc>
          <a:spcPct val="108000"/>
        </a:lnSpc>
        <a:spcBef>
          <a:spcPts val="0"/>
        </a:spcBef>
        <a:spcAft>
          <a:spcPts val="1007"/>
        </a:spcAft>
        <a:buFont typeface="Symbol" panose="05050102010706020507" pitchFamily="18" charset="2"/>
        <a:buChar char="-"/>
        <a:defRPr sz="1499" b="0" i="0" kern="1200">
          <a:solidFill>
            <a:schemeClr val="tx1"/>
          </a:solidFill>
          <a:latin typeface="+mn-lt"/>
          <a:ea typeface="+mn-ea"/>
          <a:cs typeface="+mn-cs"/>
        </a:defRPr>
      </a:lvl6pPr>
      <a:lvl7pPr marL="539654" indent="-197873" algn="l" defTabSz="913814" rtl="0" eaLnBrk="1" latinLnBrk="0" hangingPunct="1">
        <a:lnSpc>
          <a:spcPct val="108000"/>
        </a:lnSpc>
        <a:spcBef>
          <a:spcPts val="0"/>
        </a:spcBef>
        <a:spcAft>
          <a:spcPts val="1007"/>
        </a:spcAft>
        <a:buFont typeface="Symbol" panose="05050102010706020507" pitchFamily="18" charset="2"/>
        <a:buChar char="-"/>
        <a:defRPr sz="1499" b="0" i="0" kern="1200">
          <a:solidFill>
            <a:schemeClr val="tx1"/>
          </a:solidFill>
          <a:latin typeface="+mn-lt"/>
          <a:ea typeface="+mn-ea"/>
          <a:cs typeface="+mn-cs"/>
        </a:defRPr>
      </a:lvl7pPr>
      <a:lvl8pPr marL="539654" indent="-197873" algn="l" defTabSz="913814" rtl="0" eaLnBrk="1" latinLnBrk="0" hangingPunct="1">
        <a:lnSpc>
          <a:spcPct val="108000"/>
        </a:lnSpc>
        <a:spcBef>
          <a:spcPts val="0"/>
        </a:spcBef>
        <a:spcAft>
          <a:spcPts val="1007"/>
        </a:spcAft>
        <a:buFont typeface="Symbol" panose="05050102010706020507" pitchFamily="18" charset="2"/>
        <a:buChar char="-"/>
        <a:defRPr sz="1499" b="0" i="0" kern="1200">
          <a:solidFill>
            <a:schemeClr val="tx1"/>
          </a:solidFill>
          <a:latin typeface="+mn-lt"/>
          <a:ea typeface="+mn-ea"/>
          <a:cs typeface="+mn-cs"/>
        </a:defRPr>
      </a:lvl8pPr>
      <a:lvl9pPr marL="539654" indent="-197873" algn="l" defTabSz="913814" rtl="0" eaLnBrk="1" latinLnBrk="0" hangingPunct="1">
        <a:lnSpc>
          <a:spcPct val="108000"/>
        </a:lnSpc>
        <a:spcBef>
          <a:spcPts val="0"/>
        </a:spcBef>
        <a:spcAft>
          <a:spcPts val="1007"/>
        </a:spcAft>
        <a:buFont typeface="Symbol" panose="05050102010706020507" pitchFamily="18" charset="2"/>
        <a:buChar char="-"/>
        <a:defRPr sz="1499" b="0" i="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381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6906" algn="l" defTabSz="91381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3814" algn="l" defTabSz="91381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0720" algn="l" defTabSz="91381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7628" algn="l" defTabSz="91381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4535" algn="l" defTabSz="91381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1443" algn="l" defTabSz="91381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8349" algn="l" defTabSz="91381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5256" algn="l" defTabSz="91381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to 6" hidden="1"/>
          <p:cNvGraphicFramePr>
            <a:graphicFrameLocks noChangeAspect="1"/>
          </p:cNvGraphicFramePr>
          <p:nvPr userDrawn="1">
            <p:extLst>
              <p:ext uri="{D42A27DB-BD31-4B8C-83A1-F6EECF244321}">
                <p14:modId xmlns="" xmlns:p14="http://schemas.microsoft.com/office/powerpoint/2010/main" val="1205748719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p:oleObj spid="_x0000_s3259" name="Diapositiva de think-cell" r:id="rId30" imgW="360" imgH="360" progId="">
              <p:embed/>
            </p:oleObj>
          </a:graphicData>
        </a:graphic>
      </p:graphicFrame>
      <p:grpSp>
        <p:nvGrpSpPr>
          <p:cNvPr id="4" name="Hinweis oben"/>
          <p:cNvGrpSpPr/>
          <p:nvPr/>
        </p:nvGrpSpPr>
        <p:grpSpPr>
          <a:xfrm>
            <a:off x="395081" y="-468001"/>
            <a:ext cx="11400250" cy="360000"/>
            <a:chOff x="395287" y="-468000"/>
            <a:chExt cx="11406188" cy="360000"/>
          </a:xfrm>
        </p:grpSpPr>
        <p:cxnSp>
          <p:nvCxnSpPr>
            <p:cNvPr id="37" name="32,78 // 15,84"/>
            <p:cNvCxnSpPr/>
            <p:nvPr userDrawn="1"/>
          </p:nvCxnSpPr>
          <p:spPr>
            <a:xfrm>
              <a:off x="11801475" y="-468000"/>
              <a:ext cx="0" cy="360000"/>
            </a:xfrm>
            <a:prstGeom prst="line">
              <a:avLst/>
            </a:prstGeom>
            <a:ln w="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1,1 // 15,84"/>
            <p:cNvCxnSpPr/>
            <p:nvPr userDrawn="1"/>
          </p:nvCxnSpPr>
          <p:spPr>
            <a:xfrm>
              <a:off x="395287" y="-468000"/>
              <a:ext cx="0" cy="360000"/>
            </a:xfrm>
            <a:prstGeom prst="line">
              <a:avLst/>
            </a:prstGeom>
            <a:ln w="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8" name="32,78 // 15,84"/>
          <p:cNvCxnSpPr/>
          <p:nvPr/>
        </p:nvCxnSpPr>
        <p:spPr>
          <a:xfrm>
            <a:off x="11795331" y="6965999"/>
            <a:ext cx="0" cy="36000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1,1 // 15,84"/>
          <p:cNvCxnSpPr/>
          <p:nvPr/>
        </p:nvCxnSpPr>
        <p:spPr>
          <a:xfrm>
            <a:off x="395082" y="6965999"/>
            <a:ext cx="0" cy="36000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7,85 // 8,32"/>
          <p:cNvCxnSpPr/>
          <p:nvPr/>
        </p:nvCxnSpPr>
        <p:spPr>
          <a:xfrm>
            <a:off x="12303153" y="6429376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4,2 // 5,33"/>
          <p:cNvCxnSpPr/>
          <p:nvPr/>
        </p:nvCxnSpPr>
        <p:spPr>
          <a:xfrm>
            <a:off x="12303156" y="1506538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1,02 // 8,5"/>
          <p:cNvCxnSpPr/>
          <p:nvPr/>
        </p:nvCxnSpPr>
        <p:spPr>
          <a:xfrm>
            <a:off x="12298392" y="367505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95083" y="368300"/>
            <a:ext cx="11404800" cy="100836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 dirty="0"/>
              <a:t>Headline on two lines in </a:t>
            </a:r>
            <a:r>
              <a:rPr lang="en-US" noProof="0" dirty="0" err="1"/>
              <a:t>CorpoA</a:t>
            </a:r>
            <a:r>
              <a:rPr lang="en-US" noProof="0" dirty="0"/>
              <a:t> (Headings) 30 pt. </a:t>
            </a:r>
            <a:br>
              <a:rPr lang="en-US" noProof="0" dirty="0"/>
            </a:br>
            <a:r>
              <a:rPr lang="en-US" noProof="0" dirty="0"/>
              <a:t>Lorem ipsum dolor sit </a:t>
            </a:r>
            <a:r>
              <a:rPr lang="en-US" noProof="0" dirty="0" err="1"/>
              <a:t>amet</a:t>
            </a:r>
            <a:r>
              <a:rPr lang="en-US" noProof="0" dirty="0"/>
              <a:t>.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95082" y="1511300"/>
            <a:ext cx="11404800" cy="4914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 noProof="0" dirty="0"/>
              <a:t>Insert text in </a:t>
            </a:r>
            <a:r>
              <a:rPr lang="en-US" noProof="0" dirty="0" err="1"/>
              <a:t>CorpoS</a:t>
            </a:r>
            <a:r>
              <a:rPr lang="en-US" noProof="0" dirty="0"/>
              <a:t> (Body), 20 pt. // for bullets: Home // Paragraph// Increase List Level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  <a:p>
            <a:pPr lvl="5"/>
            <a:r>
              <a:rPr lang="en-US" noProof="0" dirty="0"/>
              <a:t>Sixth level</a:t>
            </a:r>
          </a:p>
          <a:p>
            <a:pPr lvl="6"/>
            <a:r>
              <a:rPr lang="en-US" noProof="0" dirty="0"/>
              <a:t>Seventh level</a:t>
            </a:r>
          </a:p>
          <a:p>
            <a:pPr lvl="7"/>
            <a:r>
              <a:rPr lang="en-US" noProof="0" dirty="0"/>
              <a:t>Eighth level</a:t>
            </a:r>
          </a:p>
          <a:p>
            <a:pPr lvl="8"/>
            <a:r>
              <a:rPr lang="en-US" noProof="0" dirty="0"/>
              <a:t>Ninth level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576536" y="6552000"/>
            <a:ext cx="7848000" cy="306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r">
              <a:spcBef>
                <a:spcPts val="0"/>
              </a:spcBef>
              <a:buFont typeface="+mj-lt"/>
              <a:buNone/>
              <a:defRPr sz="999" b="0" i="0">
                <a:solidFill>
                  <a:schemeClr val="tx1"/>
                </a:solidFill>
                <a:latin typeface="+mn-lt"/>
              </a:defRPr>
            </a:lvl1pPr>
            <a:lvl2pPr marL="0" indent="0" algn="r">
              <a:spcBef>
                <a:spcPts val="0"/>
              </a:spcBef>
              <a:defRPr sz="999"/>
            </a:lvl2pPr>
            <a:lvl3pPr marL="0" indent="0" algn="r">
              <a:spcBef>
                <a:spcPts val="0"/>
              </a:spcBef>
              <a:defRPr sz="999"/>
            </a:lvl3pPr>
            <a:lvl4pPr marL="0" indent="0" algn="r">
              <a:spcBef>
                <a:spcPts val="0"/>
              </a:spcBef>
              <a:defRPr sz="999"/>
            </a:lvl4pPr>
            <a:lvl5pPr marL="0" indent="0" algn="r">
              <a:spcBef>
                <a:spcPts val="0"/>
              </a:spcBef>
              <a:defRPr sz="999"/>
            </a:lvl5pPr>
            <a:lvl6pPr marL="0" indent="0" algn="r">
              <a:spcBef>
                <a:spcPts val="0"/>
              </a:spcBef>
              <a:defRPr sz="999"/>
            </a:lvl6pPr>
            <a:lvl7pPr marL="0" indent="0" algn="r">
              <a:spcBef>
                <a:spcPts val="0"/>
              </a:spcBef>
              <a:defRPr sz="999"/>
            </a:lvl7pPr>
            <a:lvl8pPr marL="0" indent="0" algn="r">
              <a:spcBef>
                <a:spcPts val="0"/>
              </a:spcBef>
              <a:defRPr sz="999"/>
            </a:lvl8pPr>
            <a:lvl9pPr marL="0" indent="0" algn="r">
              <a:spcBef>
                <a:spcPts val="0"/>
              </a:spcBef>
              <a:defRPr sz="999"/>
            </a:lvl9pPr>
          </a:lstStyle>
          <a:p>
            <a:r>
              <a:rPr lang="en-US">
                <a:solidFill>
                  <a:prstClr val="black"/>
                </a:solidFill>
              </a:rPr>
              <a:t>170804_One Pager_Extra-heavy On-road positioning_v2.pptx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11794659" y="6552000"/>
            <a:ext cx="323830" cy="306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l">
              <a:spcBef>
                <a:spcPts val="0"/>
              </a:spcBef>
              <a:buFont typeface="+mj-lt"/>
              <a:buNone/>
              <a:defRPr sz="999" b="0" i="0">
                <a:solidFill>
                  <a:schemeClr val="tx1"/>
                </a:solidFill>
                <a:latin typeface="+mn-lt"/>
              </a:defRPr>
            </a:lvl1pPr>
            <a:lvl2pPr marL="0" indent="0" algn="l">
              <a:spcBef>
                <a:spcPts val="0"/>
              </a:spcBef>
              <a:defRPr sz="999"/>
            </a:lvl2pPr>
            <a:lvl3pPr marL="0" indent="0" algn="l">
              <a:spcBef>
                <a:spcPts val="0"/>
              </a:spcBef>
              <a:defRPr sz="999"/>
            </a:lvl3pPr>
            <a:lvl4pPr marL="0" indent="0" algn="l">
              <a:spcBef>
                <a:spcPts val="0"/>
              </a:spcBef>
              <a:defRPr sz="999"/>
            </a:lvl4pPr>
            <a:lvl5pPr marL="0" indent="0" algn="l">
              <a:spcBef>
                <a:spcPts val="0"/>
              </a:spcBef>
              <a:defRPr sz="999"/>
            </a:lvl5pPr>
            <a:lvl6pPr marL="0" indent="0" algn="l">
              <a:spcBef>
                <a:spcPts val="0"/>
              </a:spcBef>
              <a:defRPr sz="999"/>
            </a:lvl6pPr>
            <a:lvl7pPr marL="0" indent="0" algn="l">
              <a:spcBef>
                <a:spcPts val="0"/>
              </a:spcBef>
              <a:defRPr sz="999"/>
            </a:lvl7pPr>
            <a:lvl8pPr marL="0" indent="0" algn="l">
              <a:spcBef>
                <a:spcPts val="0"/>
              </a:spcBef>
              <a:defRPr sz="999"/>
            </a:lvl8pPr>
            <a:lvl9pPr marL="0" indent="0" algn="l">
              <a:spcBef>
                <a:spcPts val="0"/>
              </a:spcBef>
              <a:defRPr sz="999"/>
            </a:lvl9pPr>
          </a:lstStyle>
          <a:p>
            <a:fld id="{AD1D1349-391B-44DC-865F-5996B3E40F26}" type="slidenum">
              <a:rPr lang="en-US" smtClean="0">
                <a:solidFill>
                  <a:prstClr val="black"/>
                </a:solidFill>
              </a:rPr>
              <a:pPr/>
              <a:t>‹Nº›</a:t>
            </a:fld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32" name="17,85 // 8,32"/>
          <p:cNvCxnSpPr/>
          <p:nvPr/>
        </p:nvCxnSpPr>
        <p:spPr>
          <a:xfrm>
            <a:off x="-455571" y="6433248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4,2 // 5,33"/>
          <p:cNvCxnSpPr/>
          <p:nvPr/>
        </p:nvCxnSpPr>
        <p:spPr>
          <a:xfrm>
            <a:off x="-462995" y="1511999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1,02 // 8,5"/>
          <p:cNvCxnSpPr/>
          <p:nvPr/>
        </p:nvCxnSpPr>
        <p:spPr>
          <a:xfrm>
            <a:off x="-446045" y="362743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Wortmarke Mercedes-Benz" descr="Y:\KiA\OV\PLATIS\JOB 1508-002_PPT_Mercedes_Benz_2010\allMaterial\1508-005_Material + Briefing\Material\MZ-Assets\MB-word-mark_p_3Coffice.emf"/>
          <p:cNvPicPr>
            <a:picLocks noChangeAspect="1" noChangeArrowheads="1"/>
          </p:cNvPicPr>
          <p:nvPr userDrawn="1"/>
        </p:nvPicPr>
        <p:blipFill>
          <a:blip r:embed="rId31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black">
          <a:xfrm>
            <a:off x="395795" y="6613944"/>
            <a:ext cx="1188000" cy="14899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950680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4" r:id="rId12"/>
    <p:sldLayoutId id="2147483725" r:id="rId13"/>
    <p:sldLayoutId id="2147483726" r:id="rId14"/>
    <p:sldLayoutId id="2147483727" r:id="rId15"/>
    <p:sldLayoutId id="2147483728" r:id="rId16"/>
    <p:sldLayoutId id="2147483729" r:id="rId17"/>
    <p:sldLayoutId id="2147483730" r:id="rId18"/>
    <p:sldLayoutId id="2147483731" r:id="rId19"/>
    <p:sldLayoutId id="2147483732" r:id="rId20"/>
    <p:sldLayoutId id="2147483733" r:id="rId21"/>
    <p:sldLayoutId id="2147483734" r:id="rId22"/>
    <p:sldLayoutId id="2147483735" r:id="rId23"/>
    <p:sldLayoutId id="2147483736" r:id="rId24"/>
    <p:sldLayoutId id="2147483773" r:id="rId25"/>
    <p:sldLayoutId id="2147483774" r:id="rId26"/>
    <p:sldLayoutId id="2147483775" r:id="rId27"/>
  </p:sldLayoutIdLst>
  <p:hf hdr="0" dt="0"/>
  <p:txStyles>
    <p:titleStyle>
      <a:lvl1pPr marL="0" indent="0" algn="l" defTabSz="913814" rtl="0" eaLnBrk="1" latinLnBrk="0" hangingPunct="1">
        <a:spcBef>
          <a:spcPts val="0"/>
        </a:spcBef>
        <a:buFont typeface="+mj-lt"/>
        <a:buNone/>
        <a:defRPr sz="2999" b="0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3814" rtl="0" eaLnBrk="1" latinLnBrk="0" hangingPunct="1">
        <a:lnSpc>
          <a:spcPct val="108000"/>
        </a:lnSpc>
        <a:spcBef>
          <a:spcPts val="0"/>
        </a:spcBef>
        <a:spcAft>
          <a:spcPts val="1007"/>
        </a:spcAft>
        <a:buFont typeface="+mj-lt"/>
        <a:buNone/>
        <a:defRPr sz="1999" b="0" i="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1781" indent="-341781" algn="l" defTabSz="913814" rtl="0" eaLnBrk="1" latinLnBrk="0" hangingPunct="1">
        <a:lnSpc>
          <a:spcPct val="108000"/>
        </a:lnSpc>
        <a:spcBef>
          <a:spcPts val="0"/>
        </a:spcBef>
        <a:spcAft>
          <a:spcPts val="1007"/>
        </a:spcAft>
        <a:buFont typeface="Arial" panose="020B0604020202020204" pitchFamily="34" charset="0"/>
        <a:buChar char="•"/>
        <a:defRPr sz="1999" b="0" i="0" kern="1200">
          <a:solidFill>
            <a:schemeClr val="tx1"/>
          </a:solidFill>
          <a:latin typeface="+mn-lt"/>
          <a:ea typeface="+mn-ea"/>
          <a:cs typeface="+mn-cs"/>
        </a:defRPr>
      </a:lvl2pPr>
      <a:lvl3pPr marL="539654" indent="-197873" algn="l" defTabSz="913814" rtl="0" eaLnBrk="1" latinLnBrk="0" hangingPunct="1">
        <a:lnSpc>
          <a:spcPct val="108000"/>
        </a:lnSpc>
        <a:spcBef>
          <a:spcPts val="0"/>
        </a:spcBef>
        <a:spcAft>
          <a:spcPts val="1007"/>
        </a:spcAft>
        <a:buFont typeface="Symbol" panose="05050102010706020507" pitchFamily="18" charset="2"/>
        <a:buChar char="-"/>
        <a:defRPr sz="1499" b="0" i="0" kern="1200">
          <a:solidFill>
            <a:schemeClr val="tx1"/>
          </a:solidFill>
          <a:latin typeface="+mn-lt"/>
          <a:ea typeface="+mn-ea"/>
          <a:cs typeface="+mn-cs"/>
        </a:defRPr>
      </a:lvl3pPr>
      <a:lvl4pPr marL="539654" indent="-197873" algn="l" defTabSz="913814" rtl="0" eaLnBrk="1" latinLnBrk="0" hangingPunct="1">
        <a:lnSpc>
          <a:spcPct val="108000"/>
        </a:lnSpc>
        <a:spcBef>
          <a:spcPts val="0"/>
        </a:spcBef>
        <a:spcAft>
          <a:spcPts val="1007"/>
        </a:spcAft>
        <a:buFont typeface="Symbol" panose="05050102010706020507" pitchFamily="18" charset="2"/>
        <a:buChar char="-"/>
        <a:defRPr sz="1499" b="0" i="0" kern="1200">
          <a:solidFill>
            <a:schemeClr val="tx1"/>
          </a:solidFill>
          <a:latin typeface="+mn-lt"/>
          <a:ea typeface="+mn-ea"/>
          <a:cs typeface="+mn-cs"/>
        </a:defRPr>
      </a:lvl4pPr>
      <a:lvl5pPr marL="539654" indent="-197873" algn="l" defTabSz="913814" rtl="0" eaLnBrk="1" latinLnBrk="0" hangingPunct="1">
        <a:lnSpc>
          <a:spcPct val="108000"/>
        </a:lnSpc>
        <a:spcBef>
          <a:spcPts val="0"/>
        </a:spcBef>
        <a:spcAft>
          <a:spcPts val="1007"/>
        </a:spcAft>
        <a:buFont typeface="Symbol" panose="05050102010706020507" pitchFamily="18" charset="2"/>
        <a:buChar char="-"/>
        <a:defRPr sz="1499" b="0" i="0" kern="1200">
          <a:solidFill>
            <a:schemeClr val="tx1"/>
          </a:solidFill>
          <a:latin typeface="+mn-lt"/>
          <a:ea typeface="+mn-ea"/>
          <a:cs typeface="+mn-cs"/>
        </a:defRPr>
      </a:lvl5pPr>
      <a:lvl6pPr marL="539654" indent="-197873" algn="l" defTabSz="913814" rtl="0" eaLnBrk="1" latinLnBrk="0" hangingPunct="1">
        <a:lnSpc>
          <a:spcPct val="108000"/>
        </a:lnSpc>
        <a:spcBef>
          <a:spcPts val="0"/>
        </a:spcBef>
        <a:spcAft>
          <a:spcPts val="1007"/>
        </a:spcAft>
        <a:buFont typeface="Symbol" panose="05050102010706020507" pitchFamily="18" charset="2"/>
        <a:buChar char="-"/>
        <a:defRPr sz="1499" b="0" i="0" kern="1200">
          <a:solidFill>
            <a:schemeClr val="tx1"/>
          </a:solidFill>
          <a:latin typeface="+mn-lt"/>
          <a:ea typeface="+mn-ea"/>
          <a:cs typeface="+mn-cs"/>
        </a:defRPr>
      </a:lvl6pPr>
      <a:lvl7pPr marL="539654" indent="-197873" algn="l" defTabSz="913814" rtl="0" eaLnBrk="1" latinLnBrk="0" hangingPunct="1">
        <a:lnSpc>
          <a:spcPct val="108000"/>
        </a:lnSpc>
        <a:spcBef>
          <a:spcPts val="0"/>
        </a:spcBef>
        <a:spcAft>
          <a:spcPts val="1007"/>
        </a:spcAft>
        <a:buFont typeface="Symbol" panose="05050102010706020507" pitchFamily="18" charset="2"/>
        <a:buChar char="-"/>
        <a:defRPr sz="1499" b="0" i="0" kern="1200">
          <a:solidFill>
            <a:schemeClr val="tx1"/>
          </a:solidFill>
          <a:latin typeface="+mn-lt"/>
          <a:ea typeface="+mn-ea"/>
          <a:cs typeface="+mn-cs"/>
        </a:defRPr>
      </a:lvl7pPr>
      <a:lvl8pPr marL="539654" indent="-197873" algn="l" defTabSz="913814" rtl="0" eaLnBrk="1" latinLnBrk="0" hangingPunct="1">
        <a:lnSpc>
          <a:spcPct val="108000"/>
        </a:lnSpc>
        <a:spcBef>
          <a:spcPts val="0"/>
        </a:spcBef>
        <a:spcAft>
          <a:spcPts val="1007"/>
        </a:spcAft>
        <a:buFont typeface="Symbol" panose="05050102010706020507" pitchFamily="18" charset="2"/>
        <a:buChar char="-"/>
        <a:defRPr sz="1499" b="0" i="0" kern="1200">
          <a:solidFill>
            <a:schemeClr val="tx1"/>
          </a:solidFill>
          <a:latin typeface="+mn-lt"/>
          <a:ea typeface="+mn-ea"/>
          <a:cs typeface="+mn-cs"/>
        </a:defRPr>
      </a:lvl8pPr>
      <a:lvl9pPr marL="539654" indent="-197873" algn="l" defTabSz="913814" rtl="0" eaLnBrk="1" latinLnBrk="0" hangingPunct="1">
        <a:lnSpc>
          <a:spcPct val="108000"/>
        </a:lnSpc>
        <a:spcBef>
          <a:spcPts val="0"/>
        </a:spcBef>
        <a:spcAft>
          <a:spcPts val="1007"/>
        </a:spcAft>
        <a:buFont typeface="Symbol" panose="05050102010706020507" pitchFamily="18" charset="2"/>
        <a:buChar char="-"/>
        <a:defRPr sz="1499" b="0" i="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381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6906" algn="l" defTabSz="91381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3814" algn="l" defTabSz="91381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0720" algn="l" defTabSz="91381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7628" algn="l" defTabSz="91381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4535" algn="l" defTabSz="91381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1443" algn="l" defTabSz="91381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8349" algn="l" defTabSz="91381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5256" algn="l" defTabSz="91381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 hidden="1"/>
          <p:cNvGraphicFramePr>
            <a:graphicFrameLocks noChangeAspect="1"/>
          </p:cNvGraphicFramePr>
          <p:nvPr userDrawn="1">
            <p:extLst>
              <p:ext uri="{D42A27DB-BD31-4B8C-83A1-F6EECF244321}">
                <p14:modId xmlns="" xmlns:p14="http://schemas.microsoft.com/office/powerpoint/2010/main" val="2226802267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p:oleObj spid="_x0000_s5306" name="Diapositiva de think-cell" r:id="rId33" imgW="360" imgH="360" progId="">
              <p:embed/>
            </p:oleObj>
          </a:graphicData>
        </a:graphic>
      </p:graphicFrame>
      <p:sp>
        <p:nvSpPr>
          <p:cNvPr id="5" name="Rectángulo 4" hidden="1"/>
          <p:cNvSpPr/>
          <p:nvPr userDrawn="1">
            <p:custDataLst>
              <p:tags r:id="rId32"/>
            </p:custDataLst>
          </p:nvPr>
        </p:nvSpPr>
        <p:spPr bwMode="auto">
          <a:xfrm>
            <a:off x="0" y="0"/>
            <a:ext cx="158750" cy="158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endParaRPr lang="en-US" sz="2999" dirty="0" err="1">
              <a:solidFill>
                <a:srgbClr val="FFFFFF"/>
              </a:solidFill>
              <a:latin typeface="CorpoA" pitchFamily="2" charset="0"/>
              <a:sym typeface="CorpoA" pitchFamily="2" charset="0"/>
            </a:endParaRPr>
          </a:p>
        </p:txBody>
      </p:sp>
      <p:cxnSp>
        <p:nvCxnSpPr>
          <p:cNvPr id="38" name="17,85 // 8,32"/>
          <p:cNvCxnSpPr/>
          <p:nvPr userDrawn="1"/>
        </p:nvCxnSpPr>
        <p:spPr bwMode="black">
          <a:xfrm>
            <a:off x="-467757" y="6426199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elplatzhalter 1"/>
          <p:cNvSpPr>
            <a:spLocks noGrp="1"/>
          </p:cNvSpPr>
          <p:nvPr userDrawn="1">
            <p:ph type="title"/>
          </p:nvPr>
        </p:nvSpPr>
        <p:spPr bwMode="black">
          <a:xfrm>
            <a:off x="395083" y="368300"/>
            <a:ext cx="11404800" cy="100836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 dirty="0"/>
              <a:t>Headline on two lines in </a:t>
            </a:r>
            <a:r>
              <a:rPr lang="en-US" noProof="0" dirty="0" err="1"/>
              <a:t>CorpoA</a:t>
            </a:r>
            <a:r>
              <a:rPr lang="en-US" noProof="0" dirty="0"/>
              <a:t> (Headings) 30 pt. </a:t>
            </a:r>
            <a:br>
              <a:rPr lang="en-US" noProof="0" dirty="0"/>
            </a:br>
            <a:r>
              <a:rPr lang="en-US" noProof="0" dirty="0"/>
              <a:t>Lorem ipsum dolor sit </a:t>
            </a:r>
            <a:r>
              <a:rPr lang="en-US" noProof="0" dirty="0" err="1"/>
              <a:t>amet</a:t>
            </a:r>
            <a:r>
              <a:rPr lang="en-US" noProof="0" dirty="0"/>
              <a:t>.</a:t>
            </a:r>
          </a:p>
        </p:txBody>
      </p:sp>
      <p:sp>
        <p:nvSpPr>
          <p:cNvPr id="3" name="Textplatzhalter 2"/>
          <p:cNvSpPr>
            <a:spLocks noGrp="1"/>
          </p:cNvSpPr>
          <p:nvPr userDrawn="1">
            <p:ph type="body" idx="1"/>
          </p:nvPr>
        </p:nvSpPr>
        <p:spPr bwMode="black">
          <a:xfrm>
            <a:off x="395082" y="1511300"/>
            <a:ext cx="11404800" cy="4996562"/>
          </a:xfrm>
          <a:prstGeom prst="rect">
            <a:avLst/>
          </a:prstGeom>
          <a:ln w="19050">
            <a:noFill/>
          </a:ln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 dirty="0"/>
              <a:t>Insert text in </a:t>
            </a:r>
            <a:r>
              <a:rPr lang="en-US" noProof="0" dirty="0" err="1"/>
              <a:t>CorpoS</a:t>
            </a:r>
            <a:r>
              <a:rPr lang="en-US" noProof="0" dirty="0"/>
              <a:t> (Body), 20 pt. </a:t>
            </a:r>
            <a:r>
              <a:rPr lang="en-US" dirty="0"/>
              <a:t>// for bullets: Home // Paragraph// Increase/Decrease List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Eighth level</a:t>
            </a:r>
          </a:p>
          <a:p>
            <a:pPr lvl="8"/>
            <a:r>
              <a:rPr lang="en-US" dirty="0"/>
              <a:t>Ninth level</a:t>
            </a:r>
          </a:p>
        </p:txBody>
      </p:sp>
      <p:sp>
        <p:nvSpPr>
          <p:cNvPr id="26" name="Fußzeilenplatzhalter 4"/>
          <p:cNvSpPr>
            <a:spLocks noGrp="1"/>
          </p:cNvSpPr>
          <p:nvPr userDrawn="1">
            <p:ph type="ftr" sz="quarter" idx="3"/>
          </p:nvPr>
        </p:nvSpPr>
        <p:spPr bwMode="black">
          <a:xfrm>
            <a:off x="3146400" y="6552000"/>
            <a:ext cx="7848000" cy="306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r">
              <a:spcBef>
                <a:spcPts val="0"/>
              </a:spcBef>
              <a:buFont typeface="+mj-lt"/>
              <a:buNone/>
              <a:defRPr sz="999" b="0" i="0">
                <a:solidFill>
                  <a:schemeClr val="tx1"/>
                </a:solidFill>
                <a:latin typeface="+mn-lt"/>
              </a:defRPr>
            </a:lvl1pPr>
            <a:lvl2pPr marL="0" indent="0" algn="r">
              <a:spcBef>
                <a:spcPts val="0"/>
              </a:spcBef>
              <a:defRPr sz="999"/>
            </a:lvl2pPr>
            <a:lvl3pPr marL="0" indent="0" algn="r">
              <a:spcBef>
                <a:spcPts val="0"/>
              </a:spcBef>
              <a:defRPr sz="999"/>
            </a:lvl3pPr>
            <a:lvl4pPr marL="0" indent="0" algn="r">
              <a:spcBef>
                <a:spcPts val="0"/>
              </a:spcBef>
              <a:defRPr sz="999"/>
            </a:lvl4pPr>
            <a:lvl5pPr marL="0" indent="0" algn="r">
              <a:spcBef>
                <a:spcPts val="0"/>
              </a:spcBef>
              <a:defRPr sz="999"/>
            </a:lvl5pPr>
            <a:lvl6pPr marL="0" indent="0" algn="r">
              <a:spcBef>
                <a:spcPts val="0"/>
              </a:spcBef>
              <a:defRPr sz="999"/>
            </a:lvl6pPr>
            <a:lvl7pPr marL="0" indent="0" algn="r">
              <a:spcBef>
                <a:spcPts val="0"/>
              </a:spcBef>
              <a:defRPr sz="999"/>
            </a:lvl7pPr>
            <a:lvl8pPr marL="0" indent="0" algn="r">
              <a:spcBef>
                <a:spcPts val="0"/>
              </a:spcBef>
              <a:defRPr sz="999"/>
            </a:lvl8pPr>
            <a:lvl9pPr marL="0" indent="0" algn="r">
              <a:spcBef>
                <a:spcPts val="0"/>
              </a:spcBef>
              <a:defRPr sz="999"/>
            </a:lvl9pPr>
          </a:lstStyle>
          <a:p>
            <a:r>
              <a:rPr lang="en-US">
                <a:solidFill>
                  <a:prstClr val="white"/>
                </a:solidFill>
              </a:rPr>
              <a:t>Presentation title in CorpoS (Body) 10 pt | Department | Date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7" name="Foliennummernplatzhalter 5"/>
          <p:cNvSpPr>
            <a:spLocks noGrp="1"/>
          </p:cNvSpPr>
          <p:nvPr userDrawn="1">
            <p:ph type="sldNum" sz="quarter" idx="4"/>
          </p:nvPr>
        </p:nvSpPr>
        <p:spPr bwMode="black">
          <a:xfrm>
            <a:off x="11484000" y="6552000"/>
            <a:ext cx="323830" cy="306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r">
              <a:spcBef>
                <a:spcPts val="0"/>
              </a:spcBef>
              <a:buFont typeface="+mj-lt"/>
              <a:buNone/>
              <a:defRPr sz="999" b="0" i="0">
                <a:solidFill>
                  <a:schemeClr val="tx1"/>
                </a:solidFill>
                <a:latin typeface="+mn-lt"/>
              </a:defRPr>
            </a:lvl1pPr>
            <a:lvl2pPr marL="0" indent="0" algn="l">
              <a:spcBef>
                <a:spcPts val="0"/>
              </a:spcBef>
              <a:defRPr sz="999"/>
            </a:lvl2pPr>
            <a:lvl3pPr marL="0" indent="0" algn="l">
              <a:spcBef>
                <a:spcPts val="0"/>
              </a:spcBef>
              <a:defRPr sz="999"/>
            </a:lvl3pPr>
            <a:lvl4pPr marL="0" indent="0" algn="l">
              <a:spcBef>
                <a:spcPts val="0"/>
              </a:spcBef>
              <a:defRPr sz="999"/>
            </a:lvl4pPr>
            <a:lvl5pPr marL="0" indent="0" algn="l">
              <a:spcBef>
                <a:spcPts val="0"/>
              </a:spcBef>
              <a:defRPr sz="999"/>
            </a:lvl5pPr>
            <a:lvl6pPr marL="0" indent="0" algn="l">
              <a:spcBef>
                <a:spcPts val="0"/>
              </a:spcBef>
              <a:defRPr sz="999"/>
            </a:lvl6pPr>
            <a:lvl7pPr marL="0" indent="0" algn="l">
              <a:spcBef>
                <a:spcPts val="0"/>
              </a:spcBef>
              <a:defRPr sz="999"/>
            </a:lvl7pPr>
            <a:lvl8pPr marL="0" indent="0" algn="l">
              <a:spcBef>
                <a:spcPts val="0"/>
              </a:spcBef>
              <a:defRPr sz="999"/>
            </a:lvl8pPr>
            <a:lvl9pPr marL="0" indent="0" algn="l">
              <a:spcBef>
                <a:spcPts val="0"/>
              </a:spcBef>
              <a:defRPr sz="999"/>
            </a:lvl9pPr>
          </a:lstStyle>
          <a:p>
            <a:fld id="{AD1D1349-391B-44DC-865F-5996B3E40F26}" type="slidenum">
              <a:rPr lang="en-US" smtClean="0">
                <a:solidFill>
                  <a:prstClr val="white"/>
                </a:solidFill>
              </a:rPr>
              <a:pPr/>
              <a:t>‹Nº›</a:t>
            </a:fld>
            <a:endParaRPr lang="en-US" dirty="0">
              <a:solidFill>
                <a:prstClr val="white"/>
              </a:solidFill>
            </a:endParaRPr>
          </a:p>
        </p:txBody>
      </p:sp>
      <p:grpSp>
        <p:nvGrpSpPr>
          <p:cNvPr id="52" name="Hinweis oben"/>
          <p:cNvGrpSpPr/>
          <p:nvPr userDrawn="1"/>
        </p:nvGrpSpPr>
        <p:grpSpPr bwMode="black">
          <a:xfrm>
            <a:off x="395081" y="-468001"/>
            <a:ext cx="11400250" cy="360000"/>
            <a:chOff x="395287" y="-468000"/>
            <a:chExt cx="11406188" cy="360000"/>
          </a:xfrm>
        </p:grpSpPr>
        <p:cxnSp>
          <p:nvCxnSpPr>
            <p:cNvPr id="58" name="32,78 // 15,84"/>
            <p:cNvCxnSpPr/>
            <p:nvPr userDrawn="1"/>
          </p:nvCxnSpPr>
          <p:spPr bwMode="black">
            <a:xfrm>
              <a:off x="11801475" y="-468000"/>
              <a:ext cx="0" cy="360000"/>
            </a:xfrm>
            <a:prstGeom prst="line">
              <a:avLst/>
            </a:prstGeom>
            <a:ln w="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1,1 // 15,84"/>
            <p:cNvCxnSpPr/>
            <p:nvPr userDrawn="1"/>
          </p:nvCxnSpPr>
          <p:spPr bwMode="black">
            <a:xfrm>
              <a:off x="395287" y="-468000"/>
              <a:ext cx="0" cy="360000"/>
            </a:xfrm>
            <a:prstGeom prst="line">
              <a:avLst/>
            </a:prstGeom>
            <a:ln w="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60" name="32,78 // 15,84"/>
          <p:cNvCxnSpPr/>
          <p:nvPr userDrawn="1"/>
        </p:nvCxnSpPr>
        <p:spPr bwMode="black">
          <a:xfrm>
            <a:off x="11795331" y="6965999"/>
            <a:ext cx="0" cy="36000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1,1 // 15,84"/>
          <p:cNvCxnSpPr/>
          <p:nvPr userDrawn="1"/>
        </p:nvCxnSpPr>
        <p:spPr bwMode="black">
          <a:xfrm>
            <a:off x="395082" y="6965999"/>
            <a:ext cx="0" cy="36000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17,85 // 8,32"/>
          <p:cNvCxnSpPr/>
          <p:nvPr userDrawn="1"/>
        </p:nvCxnSpPr>
        <p:spPr bwMode="black">
          <a:xfrm>
            <a:off x="12303153" y="6429376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4,2 // 5,33"/>
          <p:cNvCxnSpPr/>
          <p:nvPr userDrawn="1"/>
        </p:nvCxnSpPr>
        <p:spPr bwMode="black">
          <a:xfrm>
            <a:off x="12303156" y="1506538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1,02 // 8,5"/>
          <p:cNvCxnSpPr/>
          <p:nvPr userDrawn="1"/>
        </p:nvCxnSpPr>
        <p:spPr bwMode="black">
          <a:xfrm>
            <a:off x="12298392" y="367505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17,85 // 8,32"/>
          <p:cNvCxnSpPr/>
          <p:nvPr userDrawn="1"/>
        </p:nvCxnSpPr>
        <p:spPr bwMode="black">
          <a:xfrm>
            <a:off x="-455571" y="6433248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4,2 // 5,33"/>
          <p:cNvCxnSpPr/>
          <p:nvPr userDrawn="1"/>
        </p:nvCxnSpPr>
        <p:spPr bwMode="black">
          <a:xfrm>
            <a:off x="-462995" y="1511999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1,02 // 8,5"/>
          <p:cNvCxnSpPr/>
          <p:nvPr userDrawn="1"/>
        </p:nvCxnSpPr>
        <p:spPr bwMode="black">
          <a:xfrm>
            <a:off x="-446045" y="362743"/>
            <a:ext cx="359813" cy="0"/>
          </a:xfrm>
          <a:prstGeom prst="line">
            <a:avLst/>
          </a:prstGeom>
          <a:ln w="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Wortmarke Mercedes-Benz"/>
          <p:cNvPicPr>
            <a:picLocks noChangeAspect="1"/>
          </p:cNvPicPr>
          <p:nvPr userDrawn="1"/>
        </p:nvPicPr>
        <p:blipFill>
          <a:blip r:embed="rId3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396000" y="6613200"/>
            <a:ext cx="1188000" cy="14899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1934126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  <p:sldLayoutId id="2147483750" r:id="rId12"/>
    <p:sldLayoutId id="2147483751" r:id="rId13"/>
    <p:sldLayoutId id="2147483752" r:id="rId14"/>
    <p:sldLayoutId id="2147483753" r:id="rId15"/>
    <p:sldLayoutId id="2147483754" r:id="rId16"/>
    <p:sldLayoutId id="2147483755" r:id="rId17"/>
    <p:sldLayoutId id="2147483756" r:id="rId18"/>
    <p:sldLayoutId id="2147483757" r:id="rId19"/>
    <p:sldLayoutId id="2147483758" r:id="rId20"/>
    <p:sldLayoutId id="2147483759" r:id="rId21"/>
    <p:sldLayoutId id="2147483760" r:id="rId22"/>
    <p:sldLayoutId id="2147483761" r:id="rId23"/>
    <p:sldLayoutId id="2147483762" r:id="rId24"/>
    <p:sldLayoutId id="2147483763" r:id="rId25"/>
    <p:sldLayoutId id="2147483764" r:id="rId26"/>
    <p:sldLayoutId id="2147483765" r:id="rId27"/>
    <p:sldLayoutId id="2147483767" r:id="rId28"/>
    <p:sldLayoutId id="2147483770" r:id="rId29"/>
  </p:sldLayoutIdLst>
  <p:hf hdr="0" ftr="0" dt="0"/>
  <p:txStyles>
    <p:titleStyle>
      <a:lvl1pPr marL="0" indent="0" algn="l" defTabSz="913814" rtl="0" eaLnBrk="1" latinLnBrk="0" hangingPunct="1">
        <a:spcBef>
          <a:spcPts val="0"/>
        </a:spcBef>
        <a:buFont typeface="+mj-lt"/>
        <a:buNone/>
        <a:defRPr sz="2999" b="0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3814" rtl="0" eaLnBrk="1" latinLnBrk="0" hangingPunct="1">
        <a:lnSpc>
          <a:spcPct val="108000"/>
        </a:lnSpc>
        <a:spcBef>
          <a:spcPts val="0"/>
        </a:spcBef>
        <a:spcAft>
          <a:spcPts val="1007"/>
        </a:spcAft>
        <a:buFont typeface="+mj-lt"/>
        <a:buNone/>
        <a:defRPr sz="1999" b="0" i="0" kern="1200">
          <a:solidFill>
            <a:schemeClr val="tx1"/>
          </a:solidFill>
          <a:latin typeface="+mn-lt"/>
          <a:ea typeface="+mn-ea"/>
          <a:cs typeface="+mn-cs"/>
        </a:defRPr>
      </a:lvl1pPr>
      <a:lvl2pPr marL="341781" indent="-341781" algn="l" defTabSz="913814" rtl="0" eaLnBrk="1" latinLnBrk="0" hangingPunct="1">
        <a:lnSpc>
          <a:spcPct val="108000"/>
        </a:lnSpc>
        <a:spcBef>
          <a:spcPts val="0"/>
        </a:spcBef>
        <a:spcAft>
          <a:spcPts val="1007"/>
        </a:spcAft>
        <a:buFont typeface="Arial" panose="020B0604020202020204" pitchFamily="34" charset="0"/>
        <a:buChar char="•"/>
        <a:defRPr sz="1999" b="0" i="0" kern="1200">
          <a:solidFill>
            <a:schemeClr val="tx1"/>
          </a:solidFill>
          <a:latin typeface="+mn-lt"/>
          <a:ea typeface="+mn-ea"/>
          <a:cs typeface="+mn-cs"/>
        </a:defRPr>
      </a:lvl2pPr>
      <a:lvl3pPr marL="539654" indent="-197873" algn="l" defTabSz="913814" rtl="0" eaLnBrk="1" latinLnBrk="0" hangingPunct="1">
        <a:lnSpc>
          <a:spcPct val="108000"/>
        </a:lnSpc>
        <a:spcBef>
          <a:spcPts val="0"/>
        </a:spcBef>
        <a:spcAft>
          <a:spcPts val="1007"/>
        </a:spcAft>
        <a:buFont typeface="Symbol" panose="05050102010706020507" pitchFamily="18" charset="2"/>
        <a:buChar char="-"/>
        <a:defRPr sz="1499" b="0" i="0" kern="1200">
          <a:solidFill>
            <a:schemeClr val="tx1"/>
          </a:solidFill>
          <a:latin typeface="+mn-lt"/>
          <a:ea typeface="+mn-ea"/>
          <a:cs typeface="+mn-cs"/>
        </a:defRPr>
      </a:lvl3pPr>
      <a:lvl4pPr marL="539654" indent="-197873" algn="l" defTabSz="913814" rtl="0" eaLnBrk="1" latinLnBrk="0" hangingPunct="1">
        <a:lnSpc>
          <a:spcPct val="108000"/>
        </a:lnSpc>
        <a:spcBef>
          <a:spcPts val="0"/>
        </a:spcBef>
        <a:spcAft>
          <a:spcPts val="1007"/>
        </a:spcAft>
        <a:buFont typeface="Symbol" panose="05050102010706020507" pitchFamily="18" charset="2"/>
        <a:buChar char="-"/>
        <a:defRPr sz="1499" b="0" i="0" kern="1200">
          <a:solidFill>
            <a:schemeClr val="tx1"/>
          </a:solidFill>
          <a:latin typeface="+mn-lt"/>
          <a:ea typeface="+mn-ea"/>
          <a:cs typeface="+mn-cs"/>
        </a:defRPr>
      </a:lvl4pPr>
      <a:lvl5pPr marL="539654" indent="-197873" algn="l" defTabSz="913814" rtl="0" eaLnBrk="1" latinLnBrk="0" hangingPunct="1">
        <a:lnSpc>
          <a:spcPct val="108000"/>
        </a:lnSpc>
        <a:spcBef>
          <a:spcPts val="0"/>
        </a:spcBef>
        <a:spcAft>
          <a:spcPts val="1007"/>
        </a:spcAft>
        <a:buFont typeface="Symbol" panose="05050102010706020507" pitchFamily="18" charset="2"/>
        <a:buChar char="-"/>
        <a:defRPr sz="1499" b="0" i="0" kern="1200">
          <a:solidFill>
            <a:schemeClr val="tx1"/>
          </a:solidFill>
          <a:latin typeface="+mn-lt"/>
          <a:ea typeface="+mn-ea"/>
          <a:cs typeface="+mn-cs"/>
        </a:defRPr>
      </a:lvl5pPr>
      <a:lvl6pPr marL="539654" indent="-197873" algn="l" defTabSz="913814" rtl="0" eaLnBrk="1" latinLnBrk="0" hangingPunct="1">
        <a:lnSpc>
          <a:spcPct val="108000"/>
        </a:lnSpc>
        <a:spcBef>
          <a:spcPts val="0"/>
        </a:spcBef>
        <a:spcAft>
          <a:spcPts val="1007"/>
        </a:spcAft>
        <a:buFont typeface="Symbol" panose="05050102010706020507" pitchFamily="18" charset="2"/>
        <a:buChar char="-"/>
        <a:defRPr sz="1499" b="0" i="0" kern="1200">
          <a:solidFill>
            <a:schemeClr val="tx1"/>
          </a:solidFill>
          <a:latin typeface="+mn-lt"/>
          <a:ea typeface="+mn-ea"/>
          <a:cs typeface="+mn-cs"/>
        </a:defRPr>
      </a:lvl6pPr>
      <a:lvl7pPr marL="539654" indent="-197873" algn="l" defTabSz="913814" rtl="0" eaLnBrk="1" latinLnBrk="0" hangingPunct="1">
        <a:lnSpc>
          <a:spcPct val="108000"/>
        </a:lnSpc>
        <a:spcBef>
          <a:spcPts val="0"/>
        </a:spcBef>
        <a:spcAft>
          <a:spcPts val="1007"/>
        </a:spcAft>
        <a:buFont typeface="Symbol" panose="05050102010706020507" pitchFamily="18" charset="2"/>
        <a:buChar char="-"/>
        <a:defRPr sz="1499" b="0" i="0" kern="1200">
          <a:solidFill>
            <a:schemeClr val="tx1"/>
          </a:solidFill>
          <a:latin typeface="+mn-lt"/>
          <a:ea typeface="+mn-ea"/>
          <a:cs typeface="+mn-cs"/>
        </a:defRPr>
      </a:lvl7pPr>
      <a:lvl8pPr marL="539654" indent="-197873" algn="l" defTabSz="913814" rtl="0" eaLnBrk="1" latinLnBrk="0" hangingPunct="1">
        <a:lnSpc>
          <a:spcPct val="108000"/>
        </a:lnSpc>
        <a:spcBef>
          <a:spcPts val="0"/>
        </a:spcBef>
        <a:spcAft>
          <a:spcPts val="1007"/>
        </a:spcAft>
        <a:buFont typeface="Symbol" panose="05050102010706020507" pitchFamily="18" charset="2"/>
        <a:buChar char="-"/>
        <a:defRPr sz="1499" b="0" i="0" kern="1200">
          <a:solidFill>
            <a:schemeClr val="tx1"/>
          </a:solidFill>
          <a:latin typeface="+mn-lt"/>
          <a:ea typeface="+mn-ea"/>
          <a:cs typeface="+mn-cs"/>
        </a:defRPr>
      </a:lvl8pPr>
      <a:lvl9pPr marL="539654" indent="-197873" algn="l" defTabSz="913814" rtl="0" eaLnBrk="1" latinLnBrk="0" hangingPunct="1">
        <a:lnSpc>
          <a:spcPct val="108000"/>
        </a:lnSpc>
        <a:spcBef>
          <a:spcPts val="0"/>
        </a:spcBef>
        <a:spcAft>
          <a:spcPts val="1007"/>
        </a:spcAft>
        <a:buFont typeface="Symbol" panose="05050102010706020507" pitchFamily="18" charset="2"/>
        <a:buChar char="-"/>
        <a:defRPr sz="1499" b="0" i="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381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6906" algn="l" defTabSz="91381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3814" algn="l" defTabSz="91381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0720" algn="l" defTabSz="91381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7628" algn="l" defTabSz="91381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4535" algn="l" defTabSz="91381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1443" algn="l" defTabSz="91381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8349" algn="l" defTabSz="91381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5256" algn="l" defTabSz="91381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30.jpe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microsoft.com/office/2007/relationships/diagramDrawing" Target="../diagrams/drawing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4.xml"/><Relationship Id="rId6" Type="http://schemas.openxmlformats.org/officeDocument/2006/relationships/image" Target="../media/image32.png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microsoft.com/office/2007/relationships/diagramDrawing" Target="../diagrams/drawing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54.xml"/><Relationship Id="rId6" Type="http://schemas.openxmlformats.org/officeDocument/2006/relationships/image" Target="../media/image32.png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microsoft.com/office/2007/relationships/diagramDrawing" Target="../diagrams/drawing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54.xml"/><Relationship Id="rId6" Type="http://schemas.openxmlformats.org/officeDocument/2006/relationships/image" Target="../media/image33.png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54.xml"/><Relationship Id="rId6" Type="http://schemas.openxmlformats.org/officeDocument/2006/relationships/image" Target="../media/image32.png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54.xml"/><Relationship Id="rId6" Type="http://schemas.openxmlformats.org/officeDocument/2006/relationships/image" Target="../media/image32.png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7" Type="http://schemas.microsoft.com/office/2007/relationships/diagramDrawing" Target="../diagrams/drawing4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54.xml"/><Relationship Id="rId6" Type="http://schemas.openxmlformats.org/officeDocument/2006/relationships/image" Target="../media/image32.png"/><Relationship Id="rId11" Type="http://schemas.microsoft.com/office/2007/relationships/diagramDrawing" Target="../diagrams/drawing5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upo 5"/>
          <p:cNvGrpSpPr/>
          <p:nvPr/>
        </p:nvGrpSpPr>
        <p:grpSpPr>
          <a:xfrm>
            <a:off x="696413" y="2139644"/>
            <a:ext cx="7389206" cy="2980996"/>
            <a:chOff x="4683458" y="140370"/>
            <a:chExt cx="7389206" cy="2322489"/>
          </a:xfrm>
        </p:grpSpPr>
        <p:sp>
          <p:nvSpPr>
            <p:cNvPr id="7" name="CuadroTexto 6"/>
            <p:cNvSpPr txBox="1"/>
            <p:nvPr/>
          </p:nvSpPr>
          <p:spPr>
            <a:xfrm>
              <a:off x="5371735" y="189530"/>
              <a:ext cx="6700929" cy="170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27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s-AR" sz="3200" b="1" noProof="0" dirty="0" smtClean="0">
                  <a:latin typeface="Daimler CSPro"/>
                </a:rPr>
                <a:t>Federico Giordano</a:t>
              </a:r>
              <a:endParaRPr kumimoji="0" lang="es-AR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Daimler CSPro"/>
                <a:ea typeface="+mn-ea"/>
                <a:cs typeface="+mn-cs"/>
              </a:endParaRPr>
            </a:p>
            <a:p>
              <a:pPr marL="0" marR="0" lvl="0" indent="0" algn="l" defTabSz="91427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AR" sz="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Daimler CSPro"/>
                <a:ea typeface="+mn-ea"/>
                <a:cs typeface="+mn-cs"/>
              </a:endParaRPr>
            </a:p>
            <a:p>
              <a:pPr marL="0" marR="0" lvl="0" indent="0" algn="l" defTabSz="91427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AR" sz="2400" b="0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Daimler CSPro"/>
                  <a:ea typeface="+mn-ea"/>
                  <a:cs typeface="+mn-cs"/>
                </a:rPr>
                <a:t>Auxiliar</a:t>
              </a:r>
              <a:r>
                <a:rPr kumimoji="0" lang="es-AR" sz="2400" b="0" i="0" u="none" strike="noStrike" kern="1200" cap="none" spc="0" normalizeH="0" noProof="0" dirty="0" smtClean="0">
                  <a:ln>
                    <a:noFill/>
                  </a:ln>
                  <a:effectLst/>
                  <a:uLnTx/>
                  <a:uFillTx/>
                  <a:latin typeface="Daimler CSPro"/>
                  <a:ea typeface="+mn-ea"/>
                  <a:cs typeface="+mn-cs"/>
                </a:rPr>
                <a:t> letrado de la Asesoría de </a:t>
              </a:r>
              <a:r>
                <a:rPr lang="es-AR" sz="2400" noProof="0" dirty="0" smtClean="0">
                  <a:latin typeface="Daimler CSPro"/>
                </a:rPr>
                <a:t>I</a:t>
              </a:r>
              <a:r>
                <a:rPr kumimoji="0" lang="es-AR" sz="2400" b="0" i="0" u="none" strike="noStrike" kern="1200" cap="none" spc="0" normalizeH="0" noProof="0" dirty="0" smtClean="0">
                  <a:ln>
                    <a:noFill/>
                  </a:ln>
                  <a:effectLst/>
                  <a:uLnTx/>
                  <a:uFillTx/>
                  <a:latin typeface="Daimler CSPro"/>
                  <a:ea typeface="+mn-ea"/>
                  <a:cs typeface="+mn-cs"/>
                </a:rPr>
                <a:t>ncapaces del Departamento Judicial Moreno/Gral. </a:t>
              </a:r>
              <a:r>
                <a:rPr kumimoji="0" lang="es-AR" sz="2400" b="0" i="0" u="none" strike="noStrike" kern="1200" cap="none" spc="0" normalizeH="0" noProof="0" dirty="0" err="1" smtClean="0">
                  <a:ln>
                    <a:noFill/>
                  </a:ln>
                  <a:effectLst/>
                  <a:uLnTx/>
                  <a:uFillTx/>
                  <a:latin typeface="Daimler CSPro"/>
                  <a:ea typeface="+mn-ea"/>
                  <a:cs typeface="+mn-cs"/>
                </a:rPr>
                <a:t>Rodriguez</a:t>
              </a:r>
              <a:r>
                <a:rPr kumimoji="0" lang="es-AR" sz="2400" b="0" i="0" u="none" strike="noStrike" kern="1200" cap="none" spc="0" normalizeH="0" noProof="0" dirty="0" smtClean="0">
                  <a:ln>
                    <a:noFill/>
                  </a:ln>
                  <a:effectLst/>
                  <a:uLnTx/>
                  <a:uFillTx/>
                  <a:latin typeface="Daimler CSPro"/>
                  <a:ea typeface="+mn-ea"/>
                  <a:cs typeface="+mn-cs"/>
                </a:rPr>
                <a:t>  </a:t>
              </a:r>
              <a:endParaRPr kumimoji="0" lang="es-AR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Daimler CSPro"/>
                <a:ea typeface="+mn-ea"/>
                <a:cs typeface="+mn-cs"/>
              </a:endParaRPr>
            </a:p>
            <a:p>
              <a:pPr marL="0" marR="0" lvl="0" indent="0" algn="l" defTabSz="91427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s-AR" sz="2400" dirty="0" smtClean="0">
                  <a:latin typeface="Daimler CSPro"/>
                </a:rPr>
                <a:t>fedeagiordano@gmail.com</a:t>
              </a:r>
              <a:endParaRPr kumimoji="0" lang="es-AR" sz="2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Daimler CSPro"/>
                <a:ea typeface="+mn-ea"/>
                <a:cs typeface="+mn-cs"/>
              </a:endParaRPr>
            </a:p>
            <a:p>
              <a:pPr marL="0" marR="0" lvl="0" indent="0" algn="l" defTabSz="91427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s-AR" sz="2400" noProof="0" dirty="0" smtClean="0">
                  <a:latin typeface="Daimler CSPro"/>
                </a:rPr>
                <a:t>31 </a:t>
              </a:r>
              <a:r>
                <a:rPr kumimoji="0" lang="es-AR" sz="2400" b="0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Daimler CSPro"/>
                  <a:ea typeface="+mn-ea"/>
                  <a:cs typeface="+mn-cs"/>
                </a:rPr>
                <a:t>años</a:t>
              </a:r>
              <a:endParaRPr kumimoji="0" lang="es-ES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Daimler CSPro"/>
                <a:ea typeface="+mn-ea"/>
                <a:cs typeface="+mn-cs"/>
              </a:endParaRPr>
            </a:p>
          </p:txBody>
        </p:sp>
        <p:pic>
          <p:nvPicPr>
            <p:cNvPr id="8" name="Imagen 7"/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683458" y="140370"/>
              <a:ext cx="605884" cy="675308"/>
            </a:xfrm>
            <a:prstGeom prst="ellipse">
              <a:avLst/>
            </a:prstGeom>
          </p:spPr>
        </p:pic>
        <p:pic>
          <p:nvPicPr>
            <p:cNvPr id="9" name="Imagen 8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819128" y="852419"/>
              <a:ext cx="304838" cy="315113"/>
            </a:xfrm>
            <a:prstGeom prst="ellipse">
              <a:avLst/>
            </a:prstGeom>
          </p:spPr>
        </p:pic>
        <p:pic>
          <p:nvPicPr>
            <p:cNvPr id="10" name="Imagen 9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843525" y="1219827"/>
              <a:ext cx="265210" cy="291440"/>
            </a:xfrm>
            <a:prstGeom prst="ellipse">
              <a:avLst/>
            </a:prstGeom>
          </p:spPr>
        </p:pic>
        <p:pic>
          <p:nvPicPr>
            <p:cNvPr id="12" name="Imagen 11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823861" y="1565823"/>
              <a:ext cx="306876" cy="307036"/>
            </a:xfrm>
            <a:prstGeom prst="rect">
              <a:avLst/>
            </a:prstGeom>
          </p:spPr>
        </p:pic>
        <p:pic>
          <p:nvPicPr>
            <p:cNvPr id="13" name="Imagen 12"/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727738" y="1922086"/>
              <a:ext cx="550056" cy="540773"/>
            </a:xfrm>
            <a:prstGeom prst="ellipse">
              <a:avLst/>
            </a:prstGeom>
          </p:spPr>
        </p:pic>
        <p:sp>
          <p:nvSpPr>
            <p:cNvPr id="14" name="Rectángulo 13"/>
            <p:cNvSpPr/>
            <p:nvPr/>
          </p:nvSpPr>
          <p:spPr>
            <a:xfrm>
              <a:off x="5277794" y="1981460"/>
              <a:ext cx="5418756" cy="3596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27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s-AR" sz="2400" dirty="0" smtClean="0">
                  <a:latin typeface="Daimler CSPro"/>
                </a:rPr>
                <a:t> Abogado- Magister en Magistratura</a:t>
              </a:r>
              <a:endParaRPr kumimoji="0" lang="es-AR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Daimler CSPro"/>
                <a:ea typeface="+mn-ea"/>
                <a:cs typeface="+mn-cs"/>
              </a:endParaRPr>
            </a:p>
          </p:txBody>
        </p:sp>
      </p:grpSp>
      <p:pic>
        <p:nvPicPr>
          <p:cNvPr id="15" name="Imagen 14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965159" y="1663001"/>
            <a:ext cx="3391097" cy="339109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8051390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ítulo 1"/>
          <p:cNvSpPr>
            <a:spLocks noGrp="1"/>
          </p:cNvSpPr>
          <p:nvPr>
            <p:ph type="title"/>
          </p:nvPr>
        </p:nvSpPr>
        <p:spPr>
          <a:xfrm>
            <a:off x="636783" y="334296"/>
            <a:ext cx="10945618" cy="762984"/>
          </a:xfrm>
          <a:solidFill>
            <a:schemeClr val="tx2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es-AR" sz="2800" b="1" u="sng" dirty="0" smtClean="0">
                <a:latin typeface="Calibri" panose="020F0502020204030204" pitchFamily="34" charset="0"/>
                <a:cs typeface="Calibri" panose="020F0502020204030204" pitchFamily="34" charset="0"/>
              </a:rPr>
              <a:t>SALUD MENTAL BAJO LOS ESTANDARES DE DERECHOS HUMANOS</a:t>
            </a:r>
            <a:endParaRPr lang="es-ES" sz="2800" b="1" u="sng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7" name="6 Diagrama"/>
          <p:cNvGraphicFramePr/>
          <p:nvPr/>
        </p:nvGraphicFramePr>
        <p:xfrm>
          <a:off x="536601" y="1449092"/>
          <a:ext cx="11131826" cy="37528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Imagen 1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06143" y="5119124"/>
            <a:ext cx="1545148" cy="154514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19272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ítulo 5"/>
          <p:cNvSpPr>
            <a:spLocks noGrp="1"/>
          </p:cNvSpPr>
          <p:nvPr>
            <p:ph type="subTitle" idx="1"/>
          </p:nvPr>
        </p:nvSpPr>
        <p:spPr>
          <a:xfrm>
            <a:off x="636782" y="1117699"/>
            <a:ext cx="10814990" cy="377539"/>
          </a:xfrm>
        </p:spPr>
        <p:txBody>
          <a:bodyPr/>
          <a:lstStyle/>
          <a:p>
            <a:pPr algn="l"/>
            <a:r>
              <a:rPr lang="es-ES" sz="2400" u="sng" dirty="0" smtClean="0">
                <a:solidFill>
                  <a:schemeClr val="bg1">
                    <a:lumMod val="50000"/>
                  </a:schemeClr>
                </a:solidFill>
              </a:rPr>
              <a:t>Jurisprudencia:</a:t>
            </a:r>
            <a:endParaRPr lang="es-ES" sz="2400" u="sng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" name="CuadroTexto 4"/>
          <p:cNvSpPr txBox="1"/>
          <p:nvPr/>
        </p:nvSpPr>
        <p:spPr bwMode="gray">
          <a:xfrm>
            <a:off x="636782" y="1781903"/>
            <a:ext cx="10497998" cy="207312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08000"/>
              </a:lnSpc>
              <a:spcAft>
                <a:spcPts val="1008"/>
              </a:spcAft>
            </a:pPr>
            <a:endParaRPr lang="es-E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uadroTexto 8"/>
          <p:cNvSpPr txBox="1"/>
          <p:nvPr/>
        </p:nvSpPr>
        <p:spPr bwMode="gray">
          <a:xfrm>
            <a:off x="536043" y="1654565"/>
            <a:ext cx="10497998" cy="223113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08000"/>
              </a:lnSpc>
              <a:spcAft>
                <a:spcPts val="1008"/>
              </a:spcAft>
            </a:pPr>
            <a:r>
              <a:rPr lang="es-ES" sz="1600" i="1" dirty="0" smtClean="0"/>
              <a:t>“CIDH: </a:t>
            </a:r>
            <a:r>
              <a:rPr lang="es-ES" sz="1600" i="1" dirty="0" err="1" smtClean="0"/>
              <a:t>Artavia</a:t>
            </a:r>
            <a:r>
              <a:rPr lang="es-ES" sz="1600" i="1" dirty="0" smtClean="0"/>
              <a:t> Murillo y otros (Fertilización in vitro) vs. Costa Rica" explicó que "...La discapacidad resulta de la interacción entre las </a:t>
            </a:r>
            <a:r>
              <a:rPr lang="es-ES" sz="1600" i="1" u="sng" dirty="0" smtClean="0"/>
              <a:t>limitaciones funcionales de una persona y las barreras existentes en el entorno que impiden el ejercicio pleno de sus derechos y libertades.</a:t>
            </a:r>
            <a:r>
              <a:rPr lang="es-ES" sz="1600" i="1" dirty="0" smtClean="0"/>
              <a:t> En las Convenciones mencionadas se tiene en cuenta </a:t>
            </a:r>
            <a:r>
              <a:rPr lang="es-ES" sz="1600" i="1" u="sng" dirty="0" smtClean="0"/>
              <a:t>el modelo social </a:t>
            </a:r>
            <a:r>
              <a:rPr lang="es-ES" sz="1600" i="1" dirty="0" smtClean="0"/>
              <a:t>para abordar la discapacidad, lo cual implica que la discapacidad no se define exclusivamente por la presencia de una deficiencia física, mental, intelectual o sensorial sino que se interrelaciona con las barreras o limitaciones que socialmente existen para que las personas puedan ejercer sus derechos de manera efectiva</a:t>
            </a:r>
            <a:r>
              <a:rPr lang="es-ES" i="1" dirty="0" smtClean="0"/>
              <a:t>.</a:t>
            </a:r>
            <a:r>
              <a:rPr lang="es-ES" dirty="0" smtClean="0"/>
              <a:t> </a:t>
            </a:r>
          </a:p>
          <a:p>
            <a:pPr>
              <a:lnSpc>
                <a:spcPct val="108000"/>
              </a:lnSpc>
              <a:spcAft>
                <a:spcPts val="1008"/>
              </a:spcAft>
            </a:pPr>
            <a:endParaRPr lang="es-ES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ítulo 1"/>
          <p:cNvSpPr txBox="1">
            <a:spLocks/>
          </p:cNvSpPr>
          <p:nvPr/>
        </p:nvSpPr>
        <p:spPr>
          <a:xfrm>
            <a:off x="541211" y="246472"/>
            <a:ext cx="10945618" cy="762984"/>
          </a:xfrm>
          <a:prstGeom prst="rect">
            <a:avLst/>
          </a:prstGeom>
          <a:solidFill>
            <a:schemeClr val="tx2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0" tIns="0" rIns="0" bIns="0" rtlCol="0" anchor="ctr" anchorCtr="0">
            <a:noAutofit/>
          </a:bodyPr>
          <a:lstStyle/>
          <a:p>
            <a:pPr marL="0" marR="0" lvl="0" indent="0" algn="ctr" defTabSz="9138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s-AR" sz="2800" b="1" i="0" u="sng" strike="noStrike" kern="1200" cap="none" spc="0" normalizeH="0" baseline="0" noProof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SALUD MENTAL BAJO LOS ESTANDARES DE DERECHOS HUMANOS</a:t>
            </a:r>
            <a:endParaRPr kumimoji="0" lang="es-ES" sz="2800" b="1" i="0" u="sng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0" name="CuadroTexto 8"/>
          <p:cNvSpPr txBox="1"/>
          <p:nvPr/>
        </p:nvSpPr>
        <p:spPr bwMode="gray">
          <a:xfrm>
            <a:off x="572205" y="3628016"/>
            <a:ext cx="10497998" cy="223113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08000"/>
              </a:lnSpc>
              <a:spcAft>
                <a:spcPts val="1008"/>
              </a:spcAft>
            </a:pPr>
            <a:r>
              <a:rPr lang="es-ES" sz="2400" u="sng" dirty="0" smtClean="0">
                <a:solidFill>
                  <a:schemeClr val="bg1">
                    <a:lumMod val="50000"/>
                  </a:schemeClr>
                </a:solidFill>
              </a:rPr>
              <a:t>Art. 12 CDPD:</a:t>
            </a:r>
          </a:p>
          <a:p>
            <a:r>
              <a:rPr lang="es-ES" sz="1600" i="1" dirty="0" smtClean="0"/>
              <a:t>Los Estados Partes reafirman que las personas con discapacidad tienen derecho en todas partes al reconocimiento de su personalidad jurídica. </a:t>
            </a:r>
            <a:endParaRPr lang="es-ES" sz="1600" dirty="0" smtClean="0"/>
          </a:p>
          <a:p>
            <a:r>
              <a:rPr lang="es-ES" sz="1600" i="1" dirty="0" smtClean="0"/>
              <a:t>2. Los Estados Partes reconocerán que las personas con discapacidad tienen capacidad jurídica en igualdad de condiciones con las demás en todos los aspectos de la vida. </a:t>
            </a:r>
            <a:endParaRPr lang="es-ES" sz="1600" dirty="0" smtClean="0"/>
          </a:p>
          <a:p>
            <a:r>
              <a:rPr lang="es-ES" sz="1600" i="1" dirty="0" smtClean="0"/>
              <a:t>3. Los Estados Partes adoptarán las medidas pertinentes para proporcionar acceso a las personas con discapacidad al apoyo que puedan necesitar en el ejercicio de su capacidad jurídica.</a:t>
            </a:r>
            <a:endParaRPr lang="es-ES" sz="1600" dirty="0" smtClean="0"/>
          </a:p>
          <a:p>
            <a:r>
              <a:rPr lang="es-ES" sz="1600" i="1" dirty="0" smtClean="0"/>
              <a:t> 4.Los Estados Partes asegurarán que en todas las medidas relativas al ejercicio de la capacidad jurídica se proporcionen SALVAGUARDIAS adecuadas y efectivas para impedir los abusos de conformidad con el derecho internacional en materia de derechos humanos.</a:t>
            </a:r>
            <a:endParaRPr lang="es-ES" sz="1600" dirty="0" smtClean="0"/>
          </a:p>
          <a:p>
            <a:pPr>
              <a:lnSpc>
                <a:spcPct val="108000"/>
              </a:lnSpc>
              <a:spcAft>
                <a:spcPts val="1008"/>
              </a:spcAft>
            </a:pPr>
            <a:endParaRPr lang="es-ES" sz="2400" u="sng" dirty="0" smtClean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08000"/>
              </a:lnSpc>
              <a:spcAft>
                <a:spcPts val="1008"/>
              </a:spcAft>
            </a:pPr>
            <a:endParaRPr lang="es-ES" sz="2400" u="sng" dirty="0" smtClean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08000"/>
              </a:lnSpc>
              <a:spcAft>
                <a:spcPts val="1008"/>
              </a:spcAft>
            </a:pPr>
            <a:r>
              <a:rPr lang="es-ES" sz="2400" u="sng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</a:p>
          <a:p>
            <a:pPr>
              <a:lnSpc>
                <a:spcPct val="108000"/>
              </a:lnSpc>
              <a:spcAft>
                <a:spcPts val="1008"/>
              </a:spcAft>
            </a:pPr>
            <a:endParaRPr lang="es-ES" dirty="0" smtClean="0"/>
          </a:p>
          <a:p>
            <a:pPr>
              <a:lnSpc>
                <a:spcPct val="108000"/>
              </a:lnSpc>
              <a:spcAft>
                <a:spcPts val="1008"/>
              </a:spcAft>
            </a:pPr>
            <a:endParaRPr lang="es-ES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1" name="Imagen 1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46852" y="5212114"/>
            <a:ext cx="1545148" cy="154514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54298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ítulo 5"/>
          <p:cNvSpPr>
            <a:spLocks noGrp="1"/>
          </p:cNvSpPr>
          <p:nvPr>
            <p:ph type="subTitle" idx="1"/>
          </p:nvPr>
        </p:nvSpPr>
        <p:spPr>
          <a:xfrm>
            <a:off x="623719" y="1365288"/>
            <a:ext cx="10814990" cy="430824"/>
          </a:xfrm>
        </p:spPr>
        <p:txBody>
          <a:bodyPr anchor="ctr"/>
          <a:lstStyle/>
          <a:p>
            <a:pPr algn="l"/>
            <a:r>
              <a:rPr lang="es-ES" u="sng" dirty="0" smtClean="0">
                <a:solidFill>
                  <a:schemeClr val="bg1">
                    <a:lumMod val="50000"/>
                  </a:schemeClr>
                </a:solidFill>
              </a:rPr>
              <a:t>CORPUS IURIS:</a:t>
            </a:r>
            <a:endParaRPr lang="es-ES" u="sng" dirty="0">
              <a:solidFill>
                <a:schemeClr val="bg1">
                  <a:lumMod val="50000"/>
                </a:schemeClr>
              </a:solidFill>
            </a:endParaRPr>
          </a:p>
        </p:txBody>
      </p:sp>
      <p:graphicFrame>
        <p:nvGraphicFramePr>
          <p:cNvPr id="3" name="Diagrama 2"/>
          <p:cNvGraphicFramePr/>
          <p:nvPr>
            <p:extLst>
              <p:ext uri="{D42A27DB-BD31-4B8C-83A1-F6EECF244321}">
                <p14:modId xmlns="" xmlns:p14="http://schemas.microsoft.com/office/powerpoint/2010/main" val="376531929"/>
              </p:ext>
            </p:extLst>
          </p:nvPr>
        </p:nvGraphicFramePr>
        <p:xfrm>
          <a:off x="532292" y="2028201"/>
          <a:ext cx="9929064" cy="39618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ítulo 1"/>
          <p:cNvSpPr txBox="1">
            <a:spLocks/>
          </p:cNvSpPr>
          <p:nvPr/>
        </p:nvSpPr>
        <p:spPr>
          <a:xfrm>
            <a:off x="541211" y="246472"/>
            <a:ext cx="10945618" cy="762984"/>
          </a:xfrm>
          <a:prstGeom prst="rect">
            <a:avLst/>
          </a:prstGeom>
          <a:solidFill>
            <a:schemeClr val="tx2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0" tIns="0" rIns="0" bIns="0" rtlCol="0" anchor="ctr" anchorCtr="0">
            <a:noAutofit/>
          </a:bodyPr>
          <a:lstStyle/>
          <a:p>
            <a:pPr marL="0" marR="0" lvl="0" indent="0" algn="ctr" defTabSz="9138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s-AR" sz="2800" b="1" i="0" u="sng" strike="noStrike" kern="1200" cap="none" spc="0" normalizeH="0" baseline="0" noProof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SALUD MENTAL BAJO LOS ESTANDARES DE DERECHOS HUMANOS</a:t>
            </a:r>
            <a:endParaRPr kumimoji="0" lang="es-ES" sz="2800" b="1" i="0" u="sng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pic>
        <p:nvPicPr>
          <p:cNvPr id="12" name="Imagen 1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530130" y="5157870"/>
            <a:ext cx="1545148" cy="154514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19272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ítulo 1"/>
          <p:cNvSpPr>
            <a:spLocks noGrp="1"/>
          </p:cNvSpPr>
          <p:nvPr>
            <p:ph type="title"/>
          </p:nvPr>
        </p:nvSpPr>
        <p:spPr>
          <a:xfrm>
            <a:off x="636783" y="334296"/>
            <a:ext cx="10945618" cy="645418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es-AR" sz="24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DETERMINACIÓN DE LA CAPACIDAD JURIDICA </a:t>
            </a:r>
            <a:endParaRPr lang="es-ES" sz="24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Subtítulo 5"/>
          <p:cNvSpPr>
            <a:spLocks noGrp="1"/>
          </p:cNvSpPr>
          <p:nvPr>
            <p:ph type="subTitle" idx="1"/>
          </p:nvPr>
        </p:nvSpPr>
        <p:spPr>
          <a:xfrm>
            <a:off x="636781" y="1309608"/>
            <a:ext cx="10785470" cy="307713"/>
          </a:xfr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00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l"/>
            <a:r>
              <a:rPr lang="es-AR" sz="2000" b="1" u="sng" dirty="0" smtClean="0">
                <a:solidFill>
                  <a:schemeClr val="tx1"/>
                </a:solidFill>
              </a:rPr>
              <a:t>CONSTITUCIONALIZACIÓN DEL DERECHO PRIVADO</a:t>
            </a:r>
            <a:endParaRPr lang="es-ES" sz="2000" b="1" u="sng" dirty="0">
              <a:solidFill>
                <a:schemeClr val="tx1"/>
              </a:solidFill>
            </a:endParaRPr>
          </a:p>
        </p:txBody>
      </p:sp>
      <p:graphicFrame>
        <p:nvGraphicFramePr>
          <p:cNvPr id="3" name="Diagrama 2"/>
          <p:cNvGraphicFramePr/>
          <p:nvPr>
            <p:extLst>
              <p:ext uri="{D42A27DB-BD31-4B8C-83A1-F6EECF244321}">
                <p14:modId xmlns="" xmlns:p14="http://schemas.microsoft.com/office/powerpoint/2010/main" val="2984105133"/>
              </p:ext>
            </p:extLst>
          </p:nvPr>
        </p:nvGraphicFramePr>
        <p:xfrm>
          <a:off x="587829" y="1912219"/>
          <a:ext cx="10466614" cy="44883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Imagen 1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726441" y="5260705"/>
            <a:ext cx="1465559" cy="146555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90858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ítulo 1"/>
          <p:cNvSpPr>
            <a:spLocks noGrp="1"/>
          </p:cNvSpPr>
          <p:nvPr>
            <p:ph type="title"/>
          </p:nvPr>
        </p:nvSpPr>
        <p:spPr>
          <a:xfrm>
            <a:off x="636783" y="334296"/>
            <a:ext cx="10945618" cy="645418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es-AR" sz="24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DETERMINACIÓN DE LA CAPACIDAD JURIDICA </a:t>
            </a:r>
            <a:endParaRPr lang="es-ES" sz="24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Subtítulo 5"/>
          <p:cNvSpPr>
            <a:spLocks noGrp="1"/>
          </p:cNvSpPr>
          <p:nvPr>
            <p:ph type="subTitle" idx="1"/>
          </p:nvPr>
        </p:nvSpPr>
        <p:spPr>
          <a:xfrm>
            <a:off x="636781" y="1309608"/>
            <a:ext cx="10785470" cy="369204"/>
          </a:xfr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00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l"/>
            <a:r>
              <a:rPr lang="es-AR" sz="2400" b="1" u="sng" dirty="0" smtClean="0">
                <a:solidFill>
                  <a:schemeClr val="tx1"/>
                </a:solidFill>
              </a:rPr>
              <a:t>CONSTITUCIONALIZACIÓN DEL DERECHO PRIVADO</a:t>
            </a:r>
            <a:endParaRPr lang="es-ES" sz="2400" b="1" u="sng" dirty="0">
              <a:solidFill>
                <a:schemeClr val="tx1"/>
              </a:solidFill>
            </a:endParaRPr>
          </a:p>
        </p:txBody>
      </p:sp>
      <p:graphicFrame>
        <p:nvGraphicFramePr>
          <p:cNvPr id="3" name="Diagrama 2"/>
          <p:cNvGraphicFramePr/>
          <p:nvPr>
            <p:extLst>
              <p:ext uri="{D42A27DB-BD31-4B8C-83A1-F6EECF244321}">
                <p14:modId xmlns="" xmlns:p14="http://schemas.microsoft.com/office/powerpoint/2010/main" val="2984105133"/>
              </p:ext>
            </p:extLst>
          </p:nvPr>
        </p:nvGraphicFramePr>
        <p:xfrm>
          <a:off x="587829" y="1912219"/>
          <a:ext cx="10466614" cy="44883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Imagen 1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06143" y="5119124"/>
            <a:ext cx="1545148" cy="154514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90858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ítulo 1"/>
          <p:cNvSpPr>
            <a:spLocks noGrp="1"/>
          </p:cNvSpPr>
          <p:nvPr>
            <p:ph type="title"/>
          </p:nvPr>
        </p:nvSpPr>
        <p:spPr>
          <a:xfrm>
            <a:off x="610658" y="491051"/>
            <a:ext cx="10945618" cy="619292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es-ES" sz="2400" b="1" dirty="0" smtClean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DETERMINACIÓN DE LA CAPACIDAD JURIDICA</a:t>
            </a:r>
            <a:endParaRPr lang="es-ES" sz="2400" b="1"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7 CuadroTexto"/>
          <p:cNvSpPr txBox="1"/>
          <p:nvPr/>
        </p:nvSpPr>
        <p:spPr bwMode="gray">
          <a:xfrm>
            <a:off x="1123627" y="1518834"/>
            <a:ext cx="914400" cy="9144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>
              <a:lnSpc>
                <a:spcPct val="108000"/>
              </a:lnSpc>
              <a:spcAft>
                <a:spcPts val="1008"/>
              </a:spcAft>
            </a:pPr>
            <a:endParaRPr lang="es-ES" sz="2000" dirty="0" err="1" smtClean="0">
              <a:solidFill>
                <a:schemeClr val="tx1"/>
              </a:solidFill>
            </a:endParaRPr>
          </a:p>
        </p:txBody>
      </p:sp>
      <p:graphicFrame>
        <p:nvGraphicFramePr>
          <p:cNvPr id="9" name="8 Diagrama"/>
          <p:cNvGraphicFramePr/>
          <p:nvPr/>
        </p:nvGraphicFramePr>
        <p:xfrm>
          <a:off x="2032000" y="1503336"/>
          <a:ext cx="8128000" cy="46349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1" name="Imagen 1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06143" y="5119124"/>
            <a:ext cx="1545148" cy="154514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770412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6783" y="383458"/>
            <a:ext cx="10945618" cy="648508"/>
          </a:xfrm>
          <a:solidFill>
            <a:schemeClr val="tx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en-US" sz="2400" b="1" cap="all" noProof="1" smtClean="0">
                <a:latin typeface="Calibri" panose="020F0502020204030204" pitchFamily="34" charset="0"/>
                <a:cs typeface="Calibri" panose="020F0502020204030204" pitchFamily="34" charset="0"/>
              </a:rPr>
              <a:t> PROCESO DE DETERMINACIÓN DE LA CAPACIDAD JURIDICA</a:t>
            </a:r>
            <a:endParaRPr lang="en-US" sz="2400" b="1" cap="all" noProof="1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Subtítulo 5"/>
          <p:cNvSpPr>
            <a:spLocks noGrp="1"/>
          </p:cNvSpPr>
          <p:nvPr>
            <p:ph type="subTitle" idx="1"/>
          </p:nvPr>
        </p:nvSpPr>
        <p:spPr>
          <a:xfrm>
            <a:off x="667778" y="1365388"/>
            <a:ext cx="10814990" cy="5406608"/>
          </a:xfrm>
        </p:spPr>
        <p:txBody>
          <a:bodyPr/>
          <a:lstStyle/>
          <a:p>
            <a:pPr algn="l">
              <a:lnSpc>
                <a:spcPct val="150000"/>
              </a:lnSpc>
            </a:pPr>
            <a:r>
              <a:rPr lang="es-AR" sz="2400" b="1" u="sng" dirty="0" smtClean="0">
                <a:solidFill>
                  <a:schemeClr val="tx1"/>
                </a:solidFill>
              </a:rPr>
              <a:t>COMPETENCIA:</a:t>
            </a:r>
          </a:p>
          <a:p>
            <a:pPr marL="514350" indent="-514350" algn="just">
              <a:lnSpc>
                <a:spcPct val="150000"/>
              </a:lnSpc>
              <a:buFont typeface="+mj-lt"/>
              <a:buAutoNum type="arabicPeriod"/>
            </a:pPr>
            <a:r>
              <a:rPr lang="es-AR" sz="2400" u="sng" dirty="0" smtClean="0">
                <a:solidFill>
                  <a:schemeClr val="tx1"/>
                </a:solidFill>
              </a:rPr>
              <a:t>Jueces de Familia</a:t>
            </a:r>
            <a:r>
              <a:rPr lang="es-AR" sz="2400" dirty="0" smtClean="0">
                <a:solidFill>
                  <a:schemeClr val="tx1"/>
                </a:solidFill>
              </a:rPr>
              <a:t>: carácter </a:t>
            </a:r>
            <a:r>
              <a:rPr lang="es-AR" sz="2400" dirty="0" smtClean="0">
                <a:solidFill>
                  <a:schemeClr val="tx1"/>
                </a:solidFill>
              </a:rPr>
              <a:t>interdisciplinario. (art. 827 del CPCC)</a:t>
            </a:r>
            <a:endParaRPr lang="es-AR" sz="2400" dirty="0" smtClean="0">
              <a:solidFill>
                <a:schemeClr val="tx1"/>
              </a:solidFill>
            </a:endParaRPr>
          </a:p>
          <a:p>
            <a:pPr marL="514350" indent="-514350" algn="just">
              <a:lnSpc>
                <a:spcPct val="150000"/>
              </a:lnSpc>
              <a:buFont typeface="+mj-lt"/>
              <a:buAutoNum type="arabicPeriod"/>
            </a:pPr>
            <a:r>
              <a:rPr lang="es-AR" sz="2400" u="sng" dirty="0" smtClean="0">
                <a:solidFill>
                  <a:schemeClr val="tx1"/>
                </a:solidFill>
              </a:rPr>
              <a:t>Territorial (</a:t>
            </a:r>
            <a:r>
              <a:rPr lang="es-ES" sz="2400" u="sng" dirty="0" smtClean="0">
                <a:solidFill>
                  <a:schemeClr val="tx1"/>
                </a:solidFill>
              </a:rPr>
              <a:t>Art. 36, 35, 706 y 707 del CCCN.): </a:t>
            </a:r>
            <a:r>
              <a:rPr lang="es-ES" sz="2400" dirty="0" smtClean="0">
                <a:solidFill>
                  <a:schemeClr val="tx1"/>
                </a:solidFill>
              </a:rPr>
              <a:t>el juez de su domicilio o lugar de internación. Principio de inmediatez y acceso a la justicia.</a:t>
            </a:r>
          </a:p>
          <a:p>
            <a:pPr marL="514350" indent="-514350" algn="just">
              <a:lnSpc>
                <a:spcPct val="150000"/>
              </a:lnSpc>
            </a:pPr>
            <a:r>
              <a:rPr lang="es-AR" sz="1400" dirty="0" smtClean="0">
                <a:solidFill>
                  <a:schemeClr val="tx1"/>
                </a:solidFill>
              </a:rPr>
              <a:t>	</a:t>
            </a:r>
            <a:r>
              <a:rPr lang="es-AR" sz="1400" u="sng" dirty="0" smtClean="0">
                <a:solidFill>
                  <a:schemeClr val="tx1"/>
                </a:solidFill>
              </a:rPr>
              <a:t>Jurisprudencia:</a:t>
            </a:r>
            <a:r>
              <a:rPr lang="es-ES" sz="1400" dirty="0" smtClean="0"/>
              <a:t> </a:t>
            </a:r>
            <a:r>
              <a:rPr lang="es-ES" sz="1400" i="1" dirty="0" smtClean="0">
                <a:solidFill>
                  <a:schemeClr val="tx1"/>
                </a:solidFill>
              </a:rPr>
              <a:t>Superior Tribunal de la provincia de Buenos Aires ha determinado que "Es competente para seguir entendiendo en el proceso de determinación de la capacidad jurídica y/o internación de la persona, el juez del domicilio o el del lugar de su internación que se haya constituido en su residencia consolidada, conforme de los principios comunes a las restricciones de la capacidad sentados por los artículos 35 y 36 del nuevo Código Civil y Comercial de la Nación: inmediatez, entrevista personal y la efectiva intervención personal del interesado en el proceso." (conf. SCBA LP </a:t>
            </a:r>
            <a:r>
              <a:rPr lang="es-ES" sz="1400" i="1" dirty="0" err="1" smtClean="0">
                <a:solidFill>
                  <a:schemeClr val="tx1"/>
                </a:solidFill>
              </a:rPr>
              <a:t>Rc</a:t>
            </a:r>
            <a:r>
              <a:rPr lang="es-ES" sz="1400" i="1" dirty="0" smtClean="0">
                <a:solidFill>
                  <a:schemeClr val="tx1"/>
                </a:solidFill>
              </a:rPr>
              <a:t> 122278 I 07/03/2018 Carátula: A. B. ,M. A. s/ Internación; LP </a:t>
            </a:r>
            <a:r>
              <a:rPr lang="es-ES" sz="1400" i="1" dirty="0" err="1" smtClean="0">
                <a:solidFill>
                  <a:schemeClr val="tx1"/>
                </a:solidFill>
              </a:rPr>
              <a:t>Rc</a:t>
            </a:r>
            <a:r>
              <a:rPr lang="es-ES" sz="1400" i="1" dirty="0" smtClean="0">
                <a:solidFill>
                  <a:schemeClr val="tx1"/>
                </a:solidFill>
              </a:rPr>
              <a:t> 121429 I 05/04/2017, Carátula: B. A. R. S/ Curatela;  LP </a:t>
            </a:r>
            <a:r>
              <a:rPr lang="es-ES" sz="1400" i="1" dirty="0" err="1" smtClean="0">
                <a:solidFill>
                  <a:schemeClr val="tx1"/>
                </a:solidFill>
              </a:rPr>
              <a:t>Rc</a:t>
            </a:r>
            <a:r>
              <a:rPr lang="es-ES" sz="1400" i="1" dirty="0" smtClean="0">
                <a:solidFill>
                  <a:schemeClr val="tx1"/>
                </a:solidFill>
              </a:rPr>
              <a:t> 121210 I 29/03/2017 Carátula: R. L. N. S/ INTERNACIÓN)</a:t>
            </a:r>
            <a:endParaRPr lang="es-ES" sz="1400" i="1" u="sng" dirty="0" smtClean="0">
              <a:solidFill>
                <a:schemeClr val="tx1"/>
              </a:solidFill>
            </a:endParaRPr>
          </a:p>
          <a:p>
            <a:pPr marL="514350" indent="-514350" algn="l">
              <a:lnSpc>
                <a:spcPct val="150000"/>
              </a:lnSpc>
            </a:pPr>
            <a:r>
              <a:rPr lang="es-ES" sz="1800" i="1" dirty="0" smtClean="0">
                <a:solidFill>
                  <a:schemeClr val="tx1"/>
                </a:solidFill>
              </a:rPr>
              <a:t> </a:t>
            </a:r>
            <a:endParaRPr lang="es-ES" sz="1800" i="1" dirty="0">
              <a:solidFill>
                <a:schemeClr val="tx1"/>
              </a:solidFill>
            </a:endParaRPr>
          </a:p>
        </p:txBody>
      </p:sp>
      <p:sp>
        <p:nvSpPr>
          <p:cNvPr id="5" name="CuadroTexto 4"/>
          <p:cNvSpPr txBox="1"/>
          <p:nvPr/>
        </p:nvSpPr>
        <p:spPr bwMode="gray">
          <a:xfrm>
            <a:off x="610657" y="2304882"/>
            <a:ext cx="10497998" cy="129999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08000"/>
              </a:lnSpc>
              <a:spcAft>
                <a:spcPts val="1008"/>
              </a:spcAft>
            </a:pPr>
            <a:endParaRPr lang="es-E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0732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6783" y="383458"/>
            <a:ext cx="10945618" cy="687696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en-US" sz="2800" b="1" cap="all" noProof="1" smtClean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DETERMINACIÓN DE LA CAPACIDAD JURIDICA</a:t>
            </a:r>
            <a:endParaRPr lang="en-US" sz="2800" b="1" cap="all" noProof="1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Subtítulo 5"/>
          <p:cNvSpPr>
            <a:spLocks noGrp="1"/>
          </p:cNvSpPr>
          <p:nvPr>
            <p:ph type="subTitle" idx="1"/>
          </p:nvPr>
        </p:nvSpPr>
        <p:spPr>
          <a:xfrm>
            <a:off x="610656" y="1650113"/>
            <a:ext cx="10814990" cy="369204"/>
          </a:xfrm>
        </p:spPr>
        <p:txBody>
          <a:bodyPr/>
          <a:lstStyle/>
          <a:p>
            <a:pPr algn="l"/>
            <a:r>
              <a:rPr lang="es-ES" sz="2400" b="1" u="sng" dirty="0" smtClean="0">
                <a:solidFill>
                  <a:schemeClr val="tx1"/>
                </a:solidFill>
              </a:rPr>
              <a:t>LEGITIMACIÓN ACTIVA y ROL DEL MINISTERIO PÚBLICO</a:t>
            </a:r>
          </a:p>
        </p:txBody>
      </p:sp>
      <p:sp>
        <p:nvSpPr>
          <p:cNvPr id="5" name="CuadroTexto 4"/>
          <p:cNvSpPr txBox="1"/>
          <p:nvPr/>
        </p:nvSpPr>
        <p:spPr bwMode="gray">
          <a:xfrm>
            <a:off x="636782" y="2122001"/>
            <a:ext cx="10497998" cy="201737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08000"/>
              </a:lnSpc>
              <a:spcAft>
                <a:spcPts val="1008"/>
              </a:spcAft>
            </a:pPr>
            <a:endParaRPr lang="es-E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7" name="Diagrama 6"/>
          <p:cNvGraphicFramePr/>
          <p:nvPr>
            <p:extLst>
              <p:ext uri="{D42A27DB-BD31-4B8C-83A1-F6EECF244321}">
                <p14:modId xmlns="" xmlns:p14="http://schemas.microsoft.com/office/powerpoint/2010/main" val="2584106135"/>
              </p:ext>
            </p:extLst>
          </p:nvPr>
        </p:nvGraphicFramePr>
        <p:xfrm>
          <a:off x="636782" y="2641100"/>
          <a:ext cx="9235638" cy="31206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" name="Imagen 1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06143" y="5119124"/>
            <a:ext cx="1545148" cy="154514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478666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x6eq3fQSiuJu9KS9Kpkpg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_EEhRS3RL2NQkGNJHKQQQ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UM39sjHT4y_BzDT1ey5iw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Eps9ehtiRcuGv1C4FYcuKg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sD2F8.0ScuksDN601QUkA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ojkqr1UStiBACDvz3gvfg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yNrgoqwTNymyn2_LLCDGA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Rjcii9ORG2BL_WPakI0oA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BYlCNl8RqyvtvC9X8CAXw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uZUmLmdSay3G3vPSoAFig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UJOpwVQTRO28IlCG57gwQ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OTXZbt5FTV.ApI75A2uqEw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V1IebWteSS6BFcK0ZOxJiw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9YmZQISeQfeoQV9crEqPmQ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pzh4fI3YSkGCZom2sPtiPg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kEVIOI20Qlm5LNGKRTKFzw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vON.3_3CQvK2jAAui11vkQ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er4AfaY4QXiWdUnZsC251w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KkQqZ0QWQXi1CzjNSPfBrw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DPiiRA2TJeVYurG5ntCVQ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onHpPikRoqA64eFYJCVsw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czPDSP8Q7WxgMCR2z6NtQ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kojAdxgRHmNe90PooZIAA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2w_D3h2.TbGILdim3_qyKg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mIlX0jYRoO57gT_p0wlVQ"/>
</p:tagLst>
</file>

<file path=ppt/theme/theme1.xml><?xml version="1.0" encoding="utf-8"?>
<a:theme xmlns:a="http://schemas.openxmlformats.org/drawingml/2006/main" name="5_PPT Master // Mercedes-Benz  // 16x9 // white">
  <a:themeElements>
    <a:clrScheme name="Mercedes-Benz">
      <a:dk1>
        <a:sysClr val="windowText" lastClr="000000"/>
      </a:dk1>
      <a:lt1>
        <a:sysClr val="window" lastClr="FFFFFF"/>
      </a:lt1>
      <a:dk2>
        <a:srgbClr val="EAEAEA"/>
      </a:dk2>
      <a:lt2>
        <a:srgbClr val="B6BBC1"/>
      </a:lt2>
      <a:accent1>
        <a:srgbClr val="B6BBC1"/>
      </a:accent1>
      <a:accent2>
        <a:srgbClr val="00ADEF"/>
      </a:accent2>
      <a:accent3>
        <a:srgbClr val="0082E6"/>
      </a:accent3>
      <a:accent4>
        <a:srgbClr val="003366"/>
      </a:accent4>
      <a:accent5>
        <a:srgbClr val="333333"/>
      </a:accent5>
      <a:accent6>
        <a:srgbClr val="9F0002"/>
      </a:accent6>
      <a:hlink>
        <a:srgbClr val="0082E6"/>
      </a:hlink>
      <a:folHlink>
        <a:srgbClr val="999999"/>
      </a:folHlink>
    </a:clrScheme>
    <a:fontScheme name="Mercedes-Benz">
      <a:majorFont>
        <a:latin typeface="CorpoA"/>
        <a:ea typeface=""/>
        <a:cs typeface=""/>
      </a:majorFont>
      <a:minorFont>
        <a:latin typeface="CorpoS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lIns="72000" tIns="72000" rIns="72000" bIns="72000" rtlCol="0" anchor="t" anchorCtr="0"/>
      <a:lstStyle>
        <a:defPPr algn="l">
          <a:lnSpc>
            <a:spcPct val="108000"/>
          </a:lnSpc>
          <a:spcAft>
            <a:spcPts val="1008"/>
          </a:spcAft>
          <a:defRPr sz="2000" dirty="0" err="1" smtClean="0">
            <a:solidFill>
              <a:srgbClr val="000000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 bwMode="gray">
        <a:ln w="6350">
          <a:solidFill>
            <a:schemeClr val="tx1"/>
          </a:solidFill>
          <a:miter lim="800000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 bwMode="gray">
        <a:noFill/>
      </a:spPr>
      <a:bodyPr wrap="square" lIns="0" tIns="0" rIns="0" bIns="0" rtlCol="0">
        <a:noAutofit/>
      </a:bodyPr>
      <a:lstStyle>
        <a:defPPr>
          <a:lnSpc>
            <a:spcPct val="108000"/>
          </a:lnSpc>
          <a:spcAft>
            <a:spcPts val="1008"/>
          </a:spcAft>
          <a:defRPr sz="2000" dirty="0" err="1" smtClean="0">
            <a:solidFill>
              <a:schemeClr val="tx1"/>
            </a:solidFill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PPT_16x9_Mercedes-Benz_EN_5a-Bug-Graustufen.potx" id="{37C35825-81E0-451D-89BA-1F7E4ADA7097}" vid="{08996458-55C1-49E7-A9EA-3C0F9A413841}"/>
    </a:ext>
  </a:extLst>
</a:theme>
</file>

<file path=ppt/theme/theme2.xml><?xml version="1.0" encoding="utf-8"?>
<a:theme xmlns:a="http://schemas.openxmlformats.org/drawingml/2006/main" name="3_2015_MB_Trucks_presentation_EN_16_9">
  <a:themeElements>
    <a:clrScheme name="Mercedes-Benz">
      <a:dk1>
        <a:sysClr val="windowText" lastClr="000000"/>
      </a:dk1>
      <a:lt1>
        <a:sysClr val="window" lastClr="FFFFFF"/>
      </a:lt1>
      <a:dk2>
        <a:srgbClr val="EAEAEA"/>
      </a:dk2>
      <a:lt2>
        <a:srgbClr val="B6BBC1"/>
      </a:lt2>
      <a:accent1>
        <a:srgbClr val="B6BBC1"/>
      </a:accent1>
      <a:accent2>
        <a:srgbClr val="00ADEF"/>
      </a:accent2>
      <a:accent3>
        <a:srgbClr val="0082E6"/>
      </a:accent3>
      <a:accent4>
        <a:srgbClr val="003366"/>
      </a:accent4>
      <a:accent5>
        <a:srgbClr val="333333"/>
      </a:accent5>
      <a:accent6>
        <a:srgbClr val="9F0002"/>
      </a:accent6>
      <a:hlink>
        <a:srgbClr val="0082E6"/>
      </a:hlink>
      <a:folHlink>
        <a:srgbClr val="999999"/>
      </a:folHlink>
    </a:clrScheme>
    <a:fontScheme name="Mercedes-Benz">
      <a:majorFont>
        <a:latin typeface="CorpoA"/>
        <a:ea typeface=""/>
        <a:cs typeface=""/>
      </a:majorFont>
      <a:minorFont>
        <a:latin typeface="CorpoS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lIns="72000" tIns="72000" rIns="72000" bIns="72000" rtlCol="0" anchor="t" anchorCtr="0"/>
      <a:lstStyle>
        <a:defPPr algn="l">
          <a:lnSpc>
            <a:spcPct val="108000"/>
          </a:lnSpc>
          <a:spcAft>
            <a:spcPts val="1008"/>
          </a:spcAft>
          <a:defRPr sz="2000" dirty="0" err="1" smtClean="0">
            <a:solidFill>
              <a:srgbClr val="000000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 bwMode="gray">
        <a:ln w="6350">
          <a:solidFill>
            <a:schemeClr val="tx1"/>
          </a:solidFill>
          <a:miter lim="800000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 bwMode="gray">
        <a:noFill/>
      </a:spPr>
      <a:bodyPr wrap="square" lIns="0" tIns="0" rIns="0" bIns="0" rtlCol="0">
        <a:noAutofit/>
      </a:bodyPr>
      <a:lstStyle>
        <a:defPPr>
          <a:lnSpc>
            <a:spcPct val="108000"/>
          </a:lnSpc>
          <a:spcAft>
            <a:spcPts val="1008"/>
          </a:spcAft>
          <a:defRPr sz="2000" dirty="0" err="1" smtClean="0">
            <a:solidFill>
              <a:schemeClr val="tx1"/>
            </a:solidFill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PPT_16x9_Mercedes-Benz_EN_5a-Bug-Graustufen.potx" id="{37C35825-81E0-451D-89BA-1F7E4ADA7097}" vid="{08996458-55C1-49E7-A9EA-3C0F9A413841}"/>
    </a:ext>
  </a:extLst>
</a:theme>
</file>

<file path=ppt/theme/theme3.xml><?xml version="1.0" encoding="utf-8"?>
<a:theme xmlns:a="http://schemas.openxmlformats.org/drawingml/2006/main" name="6_PPT Master // Mercedes-Benz  // 16x9 // white">
  <a:themeElements>
    <a:clrScheme name="Mercedes-Benz">
      <a:dk1>
        <a:sysClr val="windowText" lastClr="000000"/>
      </a:dk1>
      <a:lt1>
        <a:sysClr val="window" lastClr="FFFFFF"/>
      </a:lt1>
      <a:dk2>
        <a:srgbClr val="EAEAEA"/>
      </a:dk2>
      <a:lt2>
        <a:srgbClr val="B6BBC1"/>
      </a:lt2>
      <a:accent1>
        <a:srgbClr val="B6BBC1"/>
      </a:accent1>
      <a:accent2>
        <a:srgbClr val="00ADEF"/>
      </a:accent2>
      <a:accent3>
        <a:srgbClr val="0082E6"/>
      </a:accent3>
      <a:accent4>
        <a:srgbClr val="003366"/>
      </a:accent4>
      <a:accent5>
        <a:srgbClr val="333333"/>
      </a:accent5>
      <a:accent6>
        <a:srgbClr val="9F0002"/>
      </a:accent6>
      <a:hlink>
        <a:srgbClr val="0082E6"/>
      </a:hlink>
      <a:folHlink>
        <a:srgbClr val="999999"/>
      </a:folHlink>
    </a:clrScheme>
    <a:fontScheme name="Mercedes-Benz">
      <a:majorFont>
        <a:latin typeface="CorpoA"/>
        <a:ea typeface=""/>
        <a:cs typeface=""/>
      </a:majorFont>
      <a:minorFont>
        <a:latin typeface="CorpoS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lIns="72000" tIns="72000" rIns="72000" bIns="72000" rtlCol="0" anchor="t" anchorCtr="0"/>
      <a:lstStyle>
        <a:defPPr algn="l">
          <a:lnSpc>
            <a:spcPct val="108000"/>
          </a:lnSpc>
          <a:spcAft>
            <a:spcPts val="1008"/>
          </a:spcAft>
          <a:defRPr sz="2000" dirty="0" err="1" smtClean="0">
            <a:solidFill>
              <a:srgbClr val="000000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 bwMode="gray">
        <a:ln w="6350">
          <a:solidFill>
            <a:schemeClr val="tx1"/>
          </a:solidFill>
          <a:miter lim="800000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 bwMode="gray">
        <a:noFill/>
      </a:spPr>
      <a:bodyPr wrap="square" lIns="0" tIns="0" rIns="0" bIns="0" rtlCol="0">
        <a:noAutofit/>
      </a:bodyPr>
      <a:lstStyle>
        <a:defPPr>
          <a:lnSpc>
            <a:spcPct val="108000"/>
          </a:lnSpc>
          <a:spcAft>
            <a:spcPts val="1008"/>
          </a:spcAft>
          <a:defRPr sz="2000" dirty="0" err="1" smtClean="0">
            <a:solidFill>
              <a:schemeClr val="tx1"/>
            </a:solidFill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PPT_16x9_Mercedes-Benz_EN_5a-Bug-Graustufen.potx" id="{37C35825-81E0-451D-89BA-1F7E4ADA7097}" vid="{08996458-55C1-49E7-A9EA-3C0F9A413841}"/>
    </a:ext>
  </a:extLst>
</a:theme>
</file>

<file path=ppt/theme/theme4.xml><?xml version="1.0" encoding="utf-8"?>
<a:theme xmlns:a="http://schemas.openxmlformats.org/drawingml/2006/main" name="1_Mercedes-Benz black">
  <a:themeElements>
    <a:clrScheme name="Mercedes-Benz black new 2">
      <a:dk1>
        <a:sysClr val="windowText" lastClr="000000"/>
      </a:dk1>
      <a:lt1>
        <a:sysClr val="window" lastClr="FFFFFF"/>
      </a:lt1>
      <a:dk2>
        <a:srgbClr val="EAEAEA"/>
      </a:dk2>
      <a:lt2>
        <a:srgbClr val="B6BBC1"/>
      </a:lt2>
      <a:accent1>
        <a:srgbClr val="9E9E9E"/>
      </a:accent1>
      <a:accent2>
        <a:srgbClr val="E6E6E6"/>
      </a:accent2>
      <a:accent3>
        <a:srgbClr val="C8C8C8"/>
      </a:accent3>
      <a:accent4>
        <a:srgbClr val="707070"/>
      </a:accent4>
      <a:accent5>
        <a:srgbClr val="444444"/>
      </a:accent5>
      <a:accent6>
        <a:srgbClr val="00ADEF"/>
      </a:accent6>
      <a:hlink>
        <a:srgbClr val="00ADEF"/>
      </a:hlink>
      <a:folHlink>
        <a:srgbClr val="00ADEF"/>
      </a:folHlink>
    </a:clrScheme>
    <a:fontScheme name="© Mercedes-Benz">
      <a:majorFont>
        <a:latin typeface="CorpoA"/>
        <a:ea typeface=""/>
        <a:cs typeface=""/>
      </a:majorFont>
      <a:minorFont>
        <a:latin typeface="CorpoS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dirty="0" err="1" smtClean="0">
            <a:solidFill>
              <a:srgbClr val="FFFFFF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 bwMode="auto">
        <a:ln>
          <a:solidFill>
            <a:schemeClr val="tx1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 bwMode="auto">
        <a:noFill/>
      </a:spPr>
      <a:bodyPr wrap="square" lIns="0" tIns="0" rIns="0" bIns="0" rtlCol="0">
        <a:noAutofit/>
      </a:bodyPr>
      <a:lstStyle>
        <a:defPPr>
          <a:defRPr sz="2000" dirty="0" err="1" smtClean="0"/>
        </a:defPPr>
      </a:lstStyle>
    </a:txDef>
  </a:objectDefaults>
  <a:extraClrSchemeLst/>
  <a:custClrLst>
    <a:custClr name="Light Grey 100%">
      <a:srgbClr val="E6E6E6"/>
    </a:custClr>
    <a:custClr name="Light Grey +20 K">
      <a:srgbClr val="C8C8C8"/>
    </a:custClr>
    <a:custClr name="Light Grey +40 K">
      <a:srgbClr val="9E9E9E"/>
    </a:custClr>
    <a:custClr name="Light Grey +60 K">
      <a:srgbClr val="707070"/>
    </a:custClr>
    <a:custClr name="Light Grey +80 K">
      <a:srgbClr val="444444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 name="Pure Blue 100%">
      <a:srgbClr val="00ADEF"/>
    </a:custClr>
    <a:custClr name="Pure Blue +">
      <a:srgbClr val="0082E6"/>
    </a:custClr>
    <a:custClr name="Pure Blue ++">
      <a:srgbClr val="003366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 name="Red">
      <a:srgbClr val="9F0002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  <a:custClr>
      <a:srgbClr val="FFFFFF"/>
    </a:custClr>
  </a:custClrLst>
  <a:extLst>
    <a:ext uri="{05A4C25C-085E-4340-85A3-A5531E510DB2}">
      <thm15:themeFamily xmlns="" xmlns:thm15="http://schemas.microsoft.com/office/thememl/2012/main" name="Presentation title 30 pt on one line.potx" id="{0466A367-B444-453B-9506-662C9CDD5ECD}" vid="{A4823754-F458-46B0-B101-07B52B48CE62}"/>
    </a:ext>
  </a:extLst>
</a:theme>
</file>

<file path=ppt/theme/theme5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398</TotalTime>
  <Words>808</Words>
  <Application>Microsoft Office PowerPoint</Application>
  <PresentationFormat>Personalizado</PresentationFormat>
  <Paragraphs>72</Paragraphs>
  <Slides>9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4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9</vt:i4>
      </vt:variant>
    </vt:vector>
  </HeadingPairs>
  <TitlesOfParts>
    <vt:vector size="14" baseType="lpstr">
      <vt:lpstr>5_PPT Master // Mercedes-Benz  // 16x9 // white</vt:lpstr>
      <vt:lpstr>3_2015_MB_Trucks_presentation_EN_16_9</vt:lpstr>
      <vt:lpstr>6_PPT Master // Mercedes-Benz  // 16x9 // white</vt:lpstr>
      <vt:lpstr>1_Mercedes-Benz black</vt:lpstr>
      <vt:lpstr>Diapositiva de think-cell</vt:lpstr>
      <vt:lpstr>Diapositiva 1</vt:lpstr>
      <vt:lpstr>SALUD MENTAL BAJO LOS ESTANDARES DE DERECHOS HUMANOS</vt:lpstr>
      <vt:lpstr>Diapositiva 3</vt:lpstr>
      <vt:lpstr>Diapositiva 4</vt:lpstr>
      <vt:lpstr> DETERMINACIÓN DE LA CAPACIDAD JURIDICA </vt:lpstr>
      <vt:lpstr> DETERMINACIÓN DE LA CAPACIDAD JURIDICA </vt:lpstr>
      <vt:lpstr>DETERMINACIÓN DE LA CAPACIDAD JURIDICA</vt:lpstr>
      <vt:lpstr> PROCESO DE DETERMINACIÓN DE LA CAPACIDAD JURIDICA</vt:lpstr>
      <vt:lpstr>DETERMINACIÓN DE LA CAPACIDAD JURIDICA</vt:lpstr>
    </vt:vector>
  </TitlesOfParts>
  <Company>Daimler AG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Euro V and Euro VI Product Portfolio Argentina – Focus on Heavy (Draft) MB Trucks Jan/2020</dc:title>
  <dc:creator>Vilella, Damian (155)</dc:creator>
  <cp:lastModifiedBy>Usuario</cp:lastModifiedBy>
  <cp:revision>337</cp:revision>
  <dcterms:created xsi:type="dcterms:W3CDTF">2020-01-16T12:44:57Z</dcterms:created>
  <dcterms:modified xsi:type="dcterms:W3CDTF">2024-10-22T20:45:52Z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ab5ff3ce-c151-426b-9620-64dd2650a755_Enabled">
    <vt:lpwstr>true</vt:lpwstr>
  </property>
  <property fmtid="{D5CDD505-2E9C-101B-9397-08002B2CF9AE}" pid="3" name="MSIP_Label_ab5ff3ce-c151-426b-9620-64dd2650a755_SetDate">
    <vt:lpwstr>2022-06-01T13:20:48Z</vt:lpwstr>
  </property>
  <property fmtid="{D5CDD505-2E9C-101B-9397-08002B2CF9AE}" pid="4" name="MSIP_Label_ab5ff3ce-c151-426b-9620-64dd2650a755_Method">
    <vt:lpwstr>Standard</vt:lpwstr>
  </property>
  <property fmtid="{D5CDD505-2E9C-101B-9397-08002B2CF9AE}" pid="5" name="MSIP_Label_ab5ff3ce-c151-426b-9620-64dd2650a755_Name">
    <vt:lpwstr>Daimler Truck Internal</vt:lpwstr>
  </property>
  <property fmtid="{D5CDD505-2E9C-101B-9397-08002B2CF9AE}" pid="6" name="MSIP_Label_ab5ff3ce-c151-426b-9620-64dd2650a755_SiteId">
    <vt:lpwstr>505cca53-5750-4134-9501-8d52d5df3cd1</vt:lpwstr>
  </property>
  <property fmtid="{D5CDD505-2E9C-101B-9397-08002B2CF9AE}" pid="7" name="MSIP_Label_ab5ff3ce-c151-426b-9620-64dd2650a755_ActionId">
    <vt:lpwstr>4b97d5c3-74be-4d33-b629-920f7858e61f</vt:lpwstr>
  </property>
  <property fmtid="{D5CDD505-2E9C-101B-9397-08002B2CF9AE}" pid="8" name="MSIP_Label_ab5ff3ce-c151-426b-9620-64dd2650a755_ContentBits">
    <vt:lpwstr>0</vt:lpwstr>
  </property>
</Properties>
</file>