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1" r:id="rId2"/>
    <p:sldMasterId id="2147483693" r:id="rId3"/>
    <p:sldMasterId id="2147483705" r:id="rId4"/>
    <p:sldMasterId id="2147483718" r:id="rId5"/>
  </p:sldMasterIdLst>
  <p:notesMasterIdLst>
    <p:notesMasterId r:id="rId52"/>
  </p:notesMasterIdLst>
  <p:sldIdLst>
    <p:sldId id="257" r:id="rId6"/>
    <p:sldId id="4734" r:id="rId7"/>
    <p:sldId id="4917" r:id="rId8"/>
    <p:sldId id="4737" r:id="rId9"/>
    <p:sldId id="302" r:id="rId10"/>
    <p:sldId id="313" r:id="rId11"/>
    <p:sldId id="315" r:id="rId12"/>
    <p:sldId id="314" r:id="rId13"/>
    <p:sldId id="316" r:id="rId14"/>
    <p:sldId id="317" r:id="rId15"/>
    <p:sldId id="318" r:id="rId16"/>
    <p:sldId id="319" r:id="rId17"/>
    <p:sldId id="4922" r:id="rId18"/>
    <p:sldId id="4923" r:id="rId19"/>
    <p:sldId id="4925" r:id="rId20"/>
    <p:sldId id="4926" r:id="rId21"/>
    <p:sldId id="4927" r:id="rId22"/>
    <p:sldId id="320" r:id="rId23"/>
    <p:sldId id="321" r:id="rId24"/>
    <p:sldId id="258" r:id="rId25"/>
    <p:sldId id="259" r:id="rId26"/>
    <p:sldId id="262" r:id="rId27"/>
    <p:sldId id="263" r:id="rId28"/>
    <p:sldId id="4914" r:id="rId29"/>
    <p:sldId id="4872" r:id="rId30"/>
    <p:sldId id="4873" r:id="rId31"/>
    <p:sldId id="4871" r:id="rId32"/>
    <p:sldId id="4781" r:id="rId33"/>
    <p:sldId id="4714" r:id="rId34"/>
    <p:sldId id="327" r:id="rId35"/>
    <p:sldId id="4909" r:id="rId36"/>
    <p:sldId id="260" r:id="rId37"/>
    <p:sldId id="4911" r:id="rId38"/>
    <p:sldId id="4915" r:id="rId39"/>
    <p:sldId id="4916" r:id="rId40"/>
    <p:sldId id="312" r:id="rId41"/>
    <p:sldId id="4912" r:id="rId42"/>
    <p:sldId id="303" r:id="rId43"/>
    <p:sldId id="324" r:id="rId44"/>
    <p:sldId id="4913" r:id="rId45"/>
    <p:sldId id="4774" r:id="rId46"/>
    <p:sldId id="261" r:id="rId47"/>
    <p:sldId id="265" r:id="rId48"/>
    <p:sldId id="266" r:id="rId49"/>
    <p:sldId id="4775" r:id="rId50"/>
    <p:sldId id="4778" r:id="rId51"/>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diagrams/_rels/data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rawing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DA5764-8832-BC47-ABAB-D8A8498892B1}" type="doc">
      <dgm:prSet loTypeId="urn:microsoft.com/office/officeart/2005/8/layout/radial3" loCatId="" qsTypeId="urn:microsoft.com/office/officeart/2005/8/quickstyle/simple1" qsCatId="simple" csTypeId="urn:microsoft.com/office/officeart/2005/8/colors/colorful4" csCatId="colorful" phldr="1"/>
      <dgm:spPr/>
      <dgm:t>
        <a:bodyPr/>
        <a:lstStyle/>
        <a:p>
          <a:endParaRPr lang="es-ES"/>
        </a:p>
      </dgm:t>
    </dgm:pt>
    <dgm:pt modelId="{AC05144B-5730-4D4A-A641-ADCF78158B4E}">
      <dgm:prSet phldrT="[Texto]"/>
      <dgm:spPr/>
      <dgm:t>
        <a:bodyPr/>
        <a:lstStyle/>
        <a:p>
          <a:r>
            <a:rPr lang="es-ES_tradnl" b="1" dirty="0">
              <a:solidFill>
                <a:srgbClr val="00FA00"/>
              </a:solidFill>
            </a:rPr>
            <a:t>¿CÓMO GARANTIZAR EL DERECHO A LA VIDA FAMILIAR DE NIÑXS Y ADOLESCENTES?</a:t>
          </a:r>
          <a:endParaRPr lang="es-ES" dirty="0">
            <a:solidFill>
              <a:srgbClr val="00FA00"/>
            </a:solidFill>
          </a:endParaRPr>
        </a:p>
      </dgm:t>
    </dgm:pt>
    <dgm:pt modelId="{39FF4E97-B5E2-2B42-8A1F-AF6A5BC1F39B}" type="parTrans" cxnId="{02946362-A634-424E-BF88-E70DE0BEB42B}">
      <dgm:prSet/>
      <dgm:spPr/>
      <dgm:t>
        <a:bodyPr/>
        <a:lstStyle/>
        <a:p>
          <a:endParaRPr lang="es-ES"/>
        </a:p>
      </dgm:t>
    </dgm:pt>
    <dgm:pt modelId="{2FA115AB-A67C-EC45-B78F-46C169AE30D6}" type="sibTrans" cxnId="{02946362-A634-424E-BF88-E70DE0BEB42B}">
      <dgm:prSet/>
      <dgm:spPr/>
      <dgm:t>
        <a:bodyPr/>
        <a:lstStyle/>
        <a:p>
          <a:endParaRPr lang="es-ES"/>
        </a:p>
      </dgm:t>
    </dgm:pt>
    <dgm:pt modelId="{0C1B19A2-217F-7D4C-B997-8431453537E4}">
      <dgm:prSet phldrT="[Texto]" custT="1"/>
      <dgm:spPr/>
      <dgm:t>
        <a:bodyPr/>
        <a:lstStyle/>
        <a:p>
          <a:r>
            <a:rPr lang="es-ES" sz="3600" b="1" dirty="0"/>
            <a:t>ISN</a:t>
          </a:r>
        </a:p>
      </dgm:t>
    </dgm:pt>
    <dgm:pt modelId="{A6066DA3-D05B-2B45-87CC-A05A86F23944}" type="parTrans" cxnId="{7E2AE148-912E-A042-8E25-8F0200A50436}">
      <dgm:prSet/>
      <dgm:spPr/>
      <dgm:t>
        <a:bodyPr/>
        <a:lstStyle/>
        <a:p>
          <a:endParaRPr lang="es-ES"/>
        </a:p>
      </dgm:t>
    </dgm:pt>
    <dgm:pt modelId="{4CAD514F-6875-7745-80CB-7E1A25D8B3C4}" type="sibTrans" cxnId="{7E2AE148-912E-A042-8E25-8F0200A50436}">
      <dgm:prSet/>
      <dgm:spPr/>
      <dgm:t>
        <a:bodyPr/>
        <a:lstStyle/>
        <a:p>
          <a:endParaRPr lang="es-ES"/>
        </a:p>
      </dgm:t>
    </dgm:pt>
    <dgm:pt modelId="{5C9E30DC-D99D-EA43-8E50-89B1E9429AE8}">
      <dgm:prSet phldrT="[Texto]" custT="1"/>
      <dgm:spPr/>
      <dgm:t>
        <a:bodyPr/>
        <a:lstStyle/>
        <a:p>
          <a:r>
            <a:rPr lang="es-ES" sz="2400" b="1" dirty="0"/>
            <a:t>AUTONOMÍA PROGRESIVA</a:t>
          </a:r>
        </a:p>
      </dgm:t>
    </dgm:pt>
    <dgm:pt modelId="{B701CF5C-C425-6541-884A-1B5D6F963F79}" type="parTrans" cxnId="{8C40E3D2-BC14-0F4A-B97C-227A1370CF64}">
      <dgm:prSet/>
      <dgm:spPr/>
      <dgm:t>
        <a:bodyPr/>
        <a:lstStyle/>
        <a:p>
          <a:endParaRPr lang="es-ES"/>
        </a:p>
      </dgm:t>
    </dgm:pt>
    <dgm:pt modelId="{29545702-80CE-B944-8068-432E2E25982B}" type="sibTrans" cxnId="{8C40E3D2-BC14-0F4A-B97C-227A1370CF64}">
      <dgm:prSet/>
      <dgm:spPr/>
      <dgm:t>
        <a:bodyPr/>
        <a:lstStyle/>
        <a:p>
          <a:endParaRPr lang="es-ES"/>
        </a:p>
      </dgm:t>
    </dgm:pt>
    <dgm:pt modelId="{65570713-34E4-2948-B595-71A0746C3E9D}">
      <dgm:prSet phldrT="[Texto]" custT="1"/>
      <dgm:spPr/>
      <dgm:t>
        <a:bodyPr/>
        <a:lstStyle/>
        <a:p>
          <a:r>
            <a:rPr lang="es-ES" sz="2400" b="1" dirty="0"/>
            <a:t>DERECHO A SER OIDX</a:t>
          </a:r>
        </a:p>
      </dgm:t>
    </dgm:pt>
    <dgm:pt modelId="{780A5959-2077-4042-B722-492E1BC5B68F}" type="parTrans" cxnId="{D83E30CB-4DE7-A245-B5CE-2A307ABD9A7E}">
      <dgm:prSet/>
      <dgm:spPr/>
      <dgm:t>
        <a:bodyPr/>
        <a:lstStyle/>
        <a:p>
          <a:endParaRPr lang="es-ES"/>
        </a:p>
      </dgm:t>
    </dgm:pt>
    <dgm:pt modelId="{D942FDF0-857C-324C-A239-D2D350C62372}" type="sibTrans" cxnId="{D83E30CB-4DE7-A245-B5CE-2A307ABD9A7E}">
      <dgm:prSet/>
      <dgm:spPr/>
      <dgm:t>
        <a:bodyPr/>
        <a:lstStyle/>
        <a:p>
          <a:endParaRPr lang="es-ES"/>
        </a:p>
      </dgm:t>
    </dgm:pt>
    <dgm:pt modelId="{0447D79E-F868-3F49-9C1E-199F553E5C32}">
      <dgm:prSet phldrT="[Texto]"/>
      <dgm:spPr/>
      <dgm:t>
        <a:bodyPr/>
        <a:lstStyle/>
        <a:p>
          <a:r>
            <a:rPr lang="es-ES" b="1" dirty="0"/>
            <a:t>IDENTIDAD</a:t>
          </a:r>
        </a:p>
      </dgm:t>
    </dgm:pt>
    <dgm:pt modelId="{1025313E-17F6-4E41-96E0-AD52BE754E12}" type="parTrans" cxnId="{7951D7DD-A8BD-ED40-9799-9A9D8518D250}">
      <dgm:prSet/>
      <dgm:spPr/>
      <dgm:t>
        <a:bodyPr/>
        <a:lstStyle/>
        <a:p>
          <a:endParaRPr lang="es-ES"/>
        </a:p>
      </dgm:t>
    </dgm:pt>
    <dgm:pt modelId="{5AFC80B1-4F45-0846-AC26-CB472E7F53C1}" type="sibTrans" cxnId="{7951D7DD-A8BD-ED40-9799-9A9D8518D250}">
      <dgm:prSet/>
      <dgm:spPr/>
      <dgm:t>
        <a:bodyPr/>
        <a:lstStyle/>
        <a:p>
          <a:endParaRPr lang="es-ES"/>
        </a:p>
      </dgm:t>
    </dgm:pt>
    <dgm:pt modelId="{EBF7DAA3-3C8F-6F4F-9AEC-69EE46BC1271}" type="pres">
      <dgm:prSet presAssocID="{76DA5764-8832-BC47-ABAB-D8A8498892B1}" presName="composite" presStyleCnt="0">
        <dgm:presLayoutVars>
          <dgm:chMax val="1"/>
          <dgm:dir/>
          <dgm:resizeHandles val="exact"/>
        </dgm:presLayoutVars>
      </dgm:prSet>
      <dgm:spPr/>
    </dgm:pt>
    <dgm:pt modelId="{5F0955A7-63DA-6245-B190-8DE2D6EB9149}" type="pres">
      <dgm:prSet presAssocID="{76DA5764-8832-BC47-ABAB-D8A8498892B1}" presName="radial" presStyleCnt="0">
        <dgm:presLayoutVars>
          <dgm:animLvl val="ctr"/>
        </dgm:presLayoutVars>
      </dgm:prSet>
      <dgm:spPr/>
    </dgm:pt>
    <dgm:pt modelId="{14601928-2E98-D544-948D-5DAE4613F6C7}" type="pres">
      <dgm:prSet presAssocID="{AC05144B-5730-4D4A-A641-ADCF78158B4E}" presName="centerShape" presStyleLbl="vennNode1" presStyleIdx="0" presStyleCnt="5"/>
      <dgm:spPr/>
    </dgm:pt>
    <dgm:pt modelId="{984236EB-C589-8047-8614-B64560D22406}" type="pres">
      <dgm:prSet presAssocID="{0C1B19A2-217F-7D4C-B997-8431453537E4}" presName="node" presStyleLbl="vennNode1" presStyleIdx="1" presStyleCnt="5">
        <dgm:presLayoutVars>
          <dgm:bulletEnabled val="1"/>
        </dgm:presLayoutVars>
      </dgm:prSet>
      <dgm:spPr/>
    </dgm:pt>
    <dgm:pt modelId="{C386B866-694C-CE47-9802-A8D7C26CB25D}" type="pres">
      <dgm:prSet presAssocID="{5C9E30DC-D99D-EA43-8E50-89B1E9429AE8}" presName="node" presStyleLbl="vennNode1" presStyleIdx="2" presStyleCnt="5" custScaleX="144577" custRadScaleRad="116614" custRadScaleInc="504">
        <dgm:presLayoutVars>
          <dgm:bulletEnabled val="1"/>
        </dgm:presLayoutVars>
      </dgm:prSet>
      <dgm:spPr/>
    </dgm:pt>
    <dgm:pt modelId="{BEC8535D-6219-B041-BFC1-B90A496CBED1}" type="pres">
      <dgm:prSet presAssocID="{65570713-34E4-2948-B595-71A0746C3E9D}" presName="node" presStyleLbl="vennNode1" presStyleIdx="3" presStyleCnt="5" custScaleX="135558">
        <dgm:presLayoutVars>
          <dgm:bulletEnabled val="1"/>
        </dgm:presLayoutVars>
      </dgm:prSet>
      <dgm:spPr/>
    </dgm:pt>
    <dgm:pt modelId="{9AC19C2A-F34E-A24F-A26B-452311B52C16}" type="pres">
      <dgm:prSet presAssocID="{0447D79E-F868-3F49-9C1E-199F553E5C32}" presName="node" presStyleLbl="vennNode1" presStyleIdx="4" presStyleCnt="5" custScaleX="129864">
        <dgm:presLayoutVars>
          <dgm:bulletEnabled val="1"/>
        </dgm:presLayoutVars>
      </dgm:prSet>
      <dgm:spPr/>
    </dgm:pt>
  </dgm:ptLst>
  <dgm:cxnLst>
    <dgm:cxn modelId="{8C812F27-B6D7-F849-82B2-87A53647496F}" type="presOf" srcId="{5C9E30DC-D99D-EA43-8E50-89B1E9429AE8}" destId="{C386B866-694C-CE47-9802-A8D7C26CB25D}" srcOrd="0" destOrd="0" presId="urn:microsoft.com/office/officeart/2005/8/layout/radial3"/>
    <dgm:cxn modelId="{15C8883E-8DEF-9442-A18E-B34AC2E5B4CA}" type="presOf" srcId="{76DA5764-8832-BC47-ABAB-D8A8498892B1}" destId="{EBF7DAA3-3C8F-6F4F-9AEC-69EE46BC1271}" srcOrd="0" destOrd="0" presId="urn:microsoft.com/office/officeart/2005/8/layout/radial3"/>
    <dgm:cxn modelId="{7E2AE148-912E-A042-8E25-8F0200A50436}" srcId="{AC05144B-5730-4D4A-A641-ADCF78158B4E}" destId="{0C1B19A2-217F-7D4C-B997-8431453537E4}" srcOrd="0" destOrd="0" parTransId="{A6066DA3-D05B-2B45-87CC-A05A86F23944}" sibTransId="{4CAD514F-6875-7745-80CB-7E1A25D8B3C4}"/>
    <dgm:cxn modelId="{02946362-A634-424E-BF88-E70DE0BEB42B}" srcId="{76DA5764-8832-BC47-ABAB-D8A8498892B1}" destId="{AC05144B-5730-4D4A-A641-ADCF78158B4E}" srcOrd="0" destOrd="0" parTransId="{39FF4E97-B5E2-2B42-8A1F-AF6A5BC1F39B}" sibTransId="{2FA115AB-A67C-EC45-B78F-46C169AE30D6}"/>
    <dgm:cxn modelId="{D563C37F-9D8E-9C44-8091-F6A9C02390A6}" type="presOf" srcId="{65570713-34E4-2948-B595-71A0746C3E9D}" destId="{BEC8535D-6219-B041-BFC1-B90A496CBED1}" srcOrd="0" destOrd="0" presId="urn:microsoft.com/office/officeart/2005/8/layout/radial3"/>
    <dgm:cxn modelId="{8CA22CA0-C6D5-9D40-A619-455B9870D9E8}" type="presOf" srcId="{0C1B19A2-217F-7D4C-B997-8431453537E4}" destId="{984236EB-C589-8047-8614-B64560D22406}" srcOrd="0" destOrd="0" presId="urn:microsoft.com/office/officeart/2005/8/layout/radial3"/>
    <dgm:cxn modelId="{C63D2EAF-ED33-C749-B37D-2C615528ABEF}" type="presOf" srcId="{0447D79E-F868-3F49-9C1E-199F553E5C32}" destId="{9AC19C2A-F34E-A24F-A26B-452311B52C16}" srcOrd="0" destOrd="0" presId="urn:microsoft.com/office/officeart/2005/8/layout/radial3"/>
    <dgm:cxn modelId="{D83E30CB-4DE7-A245-B5CE-2A307ABD9A7E}" srcId="{AC05144B-5730-4D4A-A641-ADCF78158B4E}" destId="{65570713-34E4-2948-B595-71A0746C3E9D}" srcOrd="2" destOrd="0" parTransId="{780A5959-2077-4042-B722-492E1BC5B68F}" sibTransId="{D942FDF0-857C-324C-A239-D2D350C62372}"/>
    <dgm:cxn modelId="{8C40E3D2-BC14-0F4A-B97C-227A1370CF64}" srcId="{AC05144B-5730-4D4A-A641-ADCF78158B4E}" destId="{5C9E30DC-D99D-EA43-8E50-89B1E9429AE8}" srcOrd="1" destOrd="0" parTransId="{B701CF5C-C425-6541-884A-1B5D6F963F79}" sibTransId="{29545702-80CE-B944-8068-432E2E25982B}"/>
    <dgm:cxn modelId="{7951D7DD-A8BD-ED40-9799-9A9D8518D250}" srcId="{AC05144B-5730-4D4A-A641-ADCF78158B4E}" destId="{0447D79E-F868-3F49-9C1E-199F553E5C32}" srcOrd="3" destOrd="0" parTransId="{1025313E-17F6-4E41-96E0-AD52BE754E12}" sibTransId="{5AFC80B1-4F45-0846-AC26-CB472E7F53C1}"/>
    <dgm:cxn modelId="{072537FB-2F89-5045-9C13-A81B30AE7EFD}" type="presOf" srcId="{AC05144B-5730-4D4A-A641-ADCF78158B4E}" destId="{14601928-2E98-D544-948D-5DAE4613F6C7}" srcOrd="0" destOrd="0" presId="urn:microsoft.com/office/officeart/2005/8/layout/radial3"/>
    <dgm:cxn modelId="{E15BA8F6-042E-8D43-B2ED-C437A2835C4F}" type="presParOf" srcId="{EBF7DAA3-3C8F-6F4F-9AEC-69EE46BC1271}" destId="{5F0955A7-63DA-6245-B190-8DE2D6EB9149}" srcOrd="0" destOrd="0" presId="urn:microsoft.com/office/officeart/2005/8/layout/radial3"/>
    <dgm:cxn modelId="{452039D4-E755-7A40-9AFD-B96386BC22D5}" type="presParOf" srcId="{5F0955A7-63DA-6245-B190-8DE2D6EB9149}" destId="{14601928-2E98-D544-948D-5DAE4613F6C7}" srcOrd="0" destOrd="0" presId="urn:microsoft.com/office/officeart/2005/8/layout/radial3"/>
    <dgm:cxn modelId="{4C0CB741-C386-AC41-A6CE-936F6EDBD7AA}" type="presParOf" srcId="{5F0955A7-63DA-6245-B190-8DE2D6EB9149}" destId="{984236EB-C589-8047-8614-B64560D22406}" srcOrd="1" destOrd="0" presId="urn:microsoft.com/office/officeart/2005/8/layout/radial3"/>
    <dgm:cxn modelId="{AB6A01AD-B221-0745-A01C-83F20B8C9CF2}" type="presParOf" srcId="{5F0955A7-63DA-6245-B190-8DE2D6EB9149}" destId="{C386B866-694C-CE47-9802-A8D7C26CB25D}" srcOrd="2" destOrd="0" presId="urn:microsoft.com/office/officeart/2005/8/layout/radial3"/>
    <dgm:cxn modelId="{5546DFCE-E069-E044-B43F-46AC93DFA09C}" type="presParOf" srcId="{5F0955A7-63DA-6245-B190-8DE2D6EB9149}" destId="{BEC8535D-6219-B041-BFC1-B90A496CBED1}" srcOrd="3" destOrd="0" presId="urn:microsoft.com/office/officeart/2005/8/layout/radial3"/>
    <dgm:cxn modelId="{5164E3F0-8DFE-A34E-AF04-83D77B835249}" type="presParOf" srcId="{5F0955A7-63DA-6245-B190-8DE2D6EB9149}" destId="{9AC19C2A-F34E-A24F-A26B-452311B52C16}"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3851473-CE30-412F-9C56-C6967E78F1BB}"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07CBC030-838E-42E9-A85D-990131C7E877}">
      <dgm:prSet custT="1"/>
      <dgm:spPr/>
      <dgm:t>
        <a:bodyPr/>
        <a:lstStyle/>
        <a:p>
          <a:r>
            <a:rPr lang="es-ES" sz="2400" b="1" dirty="0">
              <a:solidFill>
                <a:srgbClr val="7030A0"/>
              </a:solidFill>
              <a:latin typeface="Rockwell" panose="02060603020205020403" pitchFamily="18" charset="77"/>
            </a:rPr>
            <a:t>a) </a:t>
          </a:r>
          <a:r>
            <a:rPr lang="es-ES" sz="2400" b="1" dirty="0" err="1">
              <a:solidFill>
                <a:srgbClr val="7030A0"/>
              </a:solidFill>
              <a:latin typeface="Rockwell" panose="02060603020205020403" pitchFamily="18" charset="77"/>
            </a:rPr>
            <a:t>niñxs</a:t>
          </a:r>
          <a:r>
            <a:rPr lang="es-ES" sz="2400" b="1" dirty="0">
              <a:solidFill>
                <a:srgbClr val="7030A0"/>
              </a:solidFill>
              <a:latin typeface="Rockwell" panose="02060603020205020403" pitchFamily="18" charset="77"/>
            </a:rPr>
            <a:t> a partir de los 10 años que no presten el consentimiento para la adopción;</a:t>
          </a:r>
          <a:endParaRPr lang="en-US" sz="2400" b="1" dirty="0">
            <a:solidFill>
              <a:srgbClr val="7030A0"/>
            </a:solidFill>
            <a:latin typeface="Rockwell" panose="02060603020205020403" pitchFamily="18" charset="77"/>
          </a:endParaRPr>
        </a:p>
      </dgm:t>
    </dgm:pt>
    <dgm:pt modelId="{65C2B7DC-AACD-4EB6-B95D-955A6FC13121}" type="parTrans" cxnId="{48669C76-608E-445A-B56A-FAC59CEA3C3C}">
      <dgm:prSet/>
      <dgm:spPr/>
      <dgm:t>
        <a:bodyPr/>
        <a:lstStyle/>
        <a:p>
          <a:endParaRPr lang="en-US"/>
        </a:p>
      </dgm:t>
    </dgm:pt>
    <dgm:pt modelId="{935D5121-3F3C-48D9-A8AB-963C47E62364}" type="sibTrans" cxnId="{48669C76-608E-445A-B56A-FAC59CEA3C3C}">
      <dgm:prSet/>
      <dgm:spPr/>
      <dgm:t>
        <a:bodyPr/>
        <a:lstStyle/>
        <a:p>
          <a:endParaRPr lang="en-US"/>
        </a:p>
      </dgm:t>
    </dgm:pt>
    <dgm:pt modelId="{5B542BD1-A6F6-40B1-BF88-FE1D185AE0EE}">
      <dgm:prSet/>
      <dgm:spPr/>
      <dgm:t>
        <a:bodyPr/>
        <a:lstStyle/>
        <a:p>
          <a:pPr rtl="0"/>
          <a:r>
            <a:rPr lang="es-ES" sz="2400" b="1" dirty="0">
              <a:solidFill>
                <a:srgbClr val="7030A0"/>
              </a:solidFill>
              <a:latin typeface="Rockwell" panose="02060603020205020403" pitchFamily="18" charset="77"/>
            </a:rPr>
            <a:t>b) NA que, hayan prestado su consentimiento para la adopción, y  no se haya logrado encontrar familias para ser </a:t>
          </a:r>
          <a:r>
            <a:rPr lang="es-ES" sz="2400" b="1" dirty="0" err="1">
              <a:solidFill>
                <a:srgbClr val="7030A0"/>
              </a:solidFill>
              <a:latin typeface="Rockwell" panose="02060603020205020403" pitchFamily="18" charset="77"/>
            </a:rPr>
            <a:t>incluidxs</a:t>
          </a:r>
          <a:r>
            <a:rPr lang="es-ES" sz="2400" b="1" dirty="0">
              <a:solidFill>
                <a:srgbClr val="7030A0"/>
              </a:solidFill>
              <a:latin typeface="Rockwell" panose="02060603020205020403" pitchFamily="18" charset="77"/>
            </a:rPr>
            <a:t>;</a:t>
          </a:r>
          <a:endParaRPr lang="en-US" sz="2400" b="1" dirty="0">
            <a:solidFill>
              <a:srgbClr val="7030A0"/>
            </a:solidFill>
            <a:latin typeface="Rockwell" panose="02060603020205020403" pitchFamily="18" charset="77"/>
          </a:endParaRPr>
        </a:p>
      </dgm:t>
    </dgm:pt>
    <dgm:pt modelId="{CDDF76CC-E4E0-47EA-8B45-AC643DA5B186}" type="parTrans" cxnId="{3F5C3015-1F47-48E9-A055-A65197510BFC}">
      <dgm:prSet/>
      <dgm:spPr/>
      <dgm:t>
        <a:bodyPr/>
        <a:lstStyle/>
        <a:p>
          <a:endParaRPr lang="en-US"/>
        </a:p>
      </dgm:t>
    </dgm:pt>
    <dgm:pt modelId="{EDC75240-9D51-4BE4-B992-EC706D84FA2B}" type="sibTrans" cxnId="{3F5C3015-1F47-48E9-A055-A65197510BFC}">
      <dgm:prSet/>
      <dgm:spPr/>
      <dgm:t>
        <a:bodyPr/>
        <a:lstStyle/>
        <a:p>
          <a:endParaRPr lang="en-US"/>
        </a:p>
      </dgm:t>
    </dgm:pt>
    <dgm:pt modelId="{D214F82E-5DCE-456A-9C0A-F4E4180EA8C5}">
      <dgm:prSet/>
      <dgm:spPr/>
      <dgm:t>
        <a:bodyPr/>
        <a:lstStyle/>
        <a:p>
          <a:r>
            <a:rPr lang="es-ES" sz="2400" b="1" dirty="0">
              <a:solidFill>
                <a:srgbClr val="7030A0"/>
              </a:solidFill>
              <a:latin typeface="Rockwell" panose="02060603020205020403" pitchFamily="18" charset="77"/>
            </a:rPr>
            <a:t>c)  adolescentes para </a:t>
          </a:r>
          <a:r>
            <a:rPr lang="es-ES" sz="2400" b="1" dirty="0" err="1">
              <a:solidFill>
                <a:srgbClr val="7030A0"/>
              </a:solidFill>
              <a:latin typeface="Rockwell" panose="02060603020205020403" pitchFamily="18" charset="77"/>
            </a:rPr>
            <a:t>lxs</a:t>
          </a:r>
          <a:r>
            <a:rPr lang="es-ES" sz="2400" b="1" dirty="0">
              <a:solidFill>
                <a:srgbClr val="7030A0"/>
              </a:solidFill>
              <a:latin typeface="Rockwell" panose="02060603020205020403" pitchFamily="18" charset="77"/>
            </a:rPr>
            <a:t> que la adopción no sea la figura jurídica adecuada.</a:t>
          </a:r>
          <a:endParaRPr lang="en-US" sz="2400" b="1" dirty="0">
            <a:solidFill>
              <a:srgbClr val="7030A0"/>
            </a:solidFill>
            <a:latin typeface="Rockwell" panose="02060603020205020403" pitchFamily="18" charset="77"/>
          </a:endParaRPr>
        </a:p>
      </dgm:t>
    </dgm:pt>
    <dgm:pt modelId="{9B0EDA2E-A037-47E6-AA34-D38719D3F6B8}" type="parTrans" cxnId="{F69F0B16-DA0B-4B40-8255-DB8A4A4B4791}">
      <dgm:prSet/>
      <dgm:spPr/>
      <dgm:t>
        <a:bodyPr/>
        <a:lstStyle/>
        <a:p>
          <a:endParaRPr lang="en-US"/>
        </a:p>
      </dgm:t>
    </dgm:pt>
    <dgm:pt modelId="{D6B09953-0C63-4B8A-B3AC-03C7B4BF7C87}" type="sibTrans" cxnId="{F69F0B16-DA0B-4B40-8255-DB8A4A4B4791}">
      <dgm:prSet/>
      <dgm:spPr/>
      <dgm:t>
        <a:bodyPr/>
        <a:lstStyle/>
        <a:p>
          <a:endParaRPr lang="en-US"/>
        </a:p>
      </dgm:t>
    </dgm:pt>
    <dgm:pt modelId="{1728F964-5096-456C-AA8B-F11280748CA3}" type="pres">
      <dgm:prSet presAssocID="{43851473-CE30-412F-9C56-C6967E78F1BB}" presName="diagram" presStyleCnt="0">
        <dgm:presLayoutVars>
          <dgm:dir/>
          <dgm:resizeHandles val="exact"/>
        </dgm:presLayoutVars>
      </dgm:prSet>
      <dgm:spPr/>
    </dgm:pt>
    <dgm:pt modelId="{1971ED28-4057-40BF-ACE2-07D9C4A9438A}" type="pres">
      <dgm:prSet presAssocID="{07CBC030-838E-42E9-A85D-990131C7E877}" presName="node" presStyleLbl="node1" presStyleIdx="0" presStyleCnt="3">
        <dgm:presLayoutVars>
          <dgm:bulletEnabled val="1"/>
        </dgm:presLayoutVars>
      </dgm:prSet>
      <dgm:spPr/>
    </dgm:pt>
    <dgm:pt modelId="{4E9C6D1F-C6BB-49F8-8D49-5D29C8A66A2E}" type="pres">
      <dgm:prSet presAssocID="{935D5121-3F3C-48D9-A8AB-963C47E62364}" presName="sibTrans" presStyleCnt="0"/>
      <dgm:spPr/>
    </dgm:pt>
    <dgm:pt modelId="{2D6E3778-7337-469B-A7D8-FE11373986F9}" type="pres">
      <dgm:prSet presAssocID="{5B542BD1-A6F6-40B1-BF88-FE1D185AE0EE}" presName="node" presStyleLbl="node1" presStyleIdx="1" presStyleCnt="3">
        <dgm:presLayoutVars>
          <dgm:bulletEnabled val="1"/>
        </dgm:presLayoutVars>
      </dgm:prSet>
      <dgm:spPr/>
    </dgm:pt>
    <dgm:pt modelId="{652538B1-4584-4391-884D-421E2DDDD41F}" type="pres">
      <dgm:prSet presAssocID="{EDC75240-9D51-4BE4-B992-EC706D84FA2B}" presName="sibTrans" presStyleCnt="0"/>
      <dgm:spPr/>
    </dgm:pt>
    <dgm:pt modelId="{6BF1938B-C969-4174-B24C-DDBEC51CB741}" type="pres">
      <dgm:prSet presAssocID="{D214F82E-5DCE-456A-9C0A-F4E4180EA8C5}" presName="node" presStyleLbl="node1" presStyleIdx="2" presStyleCnt="3">
        <dgm:presLayoutVars>
          <dgm:bulletEnabled val="1"/>
        </dgm:presLayoutVars>
      </dgm:prSet>
      <dgm:spPr/>
    </dgm:pt>
  </dgm:ptLst>
  <dgm:cxnLst>
    <dgm:cxn modelId="{A5353A06-C422-4550-8BCD-FEAFE2FF65B3}" type="presOf" srcId="{D214F82E-5DCE-456A-9C0A-F4E4180EA8C5}" destId="{6BF1938B-C969-4174-B24C-DDBEC51CB741}" srcOrd="0" destOrd="0" presId="urn:microsoft.com/office/officeart/2005/8/layout/default"/>
    <dgm:cxn modelId="{3F5C3015-1F47-48E9-A055-A65197510BFC}" srcId="{43851473-CE30-412F-9C56-C6967E78F1BB}" destId="{5B542BD1-A6F6-40B1-BF88-FE1D185AE0EE}" srcOrd="1" destOrd="0" parTransId="{CDDF76CC-E4E0-47EA-8B45-AC643DA5B186}" sibTransId="{EDC75240-9D51-4BE4-B992-EC706D84FA2B}"/>
    <dgm:cxn modelId="{F69F0B16-DA0B-4B40-8255-DB8A4A4B4791}" srcId="{43851473-CE30-412F-9C56-C6967E78F1BB}" destId="{D214F82E-5DCE-456A-9C0A-F4E4180EA8C5}" srcOrd="2" destOrd="0" parTransId="{9B0EDA2E-A037-47E6-AA34-D38719D3F6B8}" sibTransId="{D6B09953-0C63-4B8A-B3AC-03C7B4BF7C87}"/>
    <dgm:cxn modelId="{A1540141-909F-49CD-A054-A74C43E32629}" type="presOf" srcId="{43851473-CE30-412F-9C56-C6967E78F1BB}" destId="{1728F964-5096-456C-AA8B-F11280748CA3}" srcOrd="0" destOrd="0" presId="urn:microsoft.com/office/officeart/2005/8/layout/default"/>
    <dgm:cxn modelId="{874E0F65-A00C-40AD-83FC-D6851B6A39AA}" type="presOf" srcId="{5B542BD1-A6F6-40B1-BF88-FE1D185AE0EE}" destId="{2D6E3778-7337-469B-A7D8-FE11373986F9}" srcOrd="0" destOrd="0" presId="urn:microsoft.com/office/officeart/2005/8/layout/default"/>
    <dgm:cxn modelId="{48669C76-608E-445A-B56A-FAC59CEA3C3C}" srcId="{43851473-CE30-412F-9C56-C6967E78F1BB}" destId="{07CBC030-838E-42E9-A85D-990131C7E877}" srcOrd="0" destOrd="0" parTransId="{65C2B7DC-AACD-4EB6-B95D-955A6FC13121}" sibTransId="{935D5121-3F3C-48D9-A8AB-963C47E62364}"/>
    <dgm:cxn modelId="{56ECC376-2ACE-4FB6-BA33-D882C5DEB3AE}" type="presOf" srcId="{07CBC030-838E-42E9-A85D-990131C7E877}" destId="{1971ED28-4057-40BF-ACE2-07D9C4A9438A}" srcOrd="0" destOrd="0" presId="urn:microsoft.com/office/officeart/2005/8/layout/default"/>
    <dgm:cxn modelId="{76597015-E00D-4CD2-8AE4-979A7092A67B}" type="presParOf" srcId="{1728F964-5096-456C-AA8B-F11280748CA3}" destId="{1971ED28-4057-40BF-ACE2-07D9C4A9438A}" srcOrd="0" destOrd="0" presId="urn:microsoft.com/office/officeart/2005/8/layout/default"/>
    <dgm:cxn modelId="{ACDA772E-E9FE-4993-95BA-F83B8A1F827B}" type="presParOf" srcId="{1728F964-5096-456C-AA8B-F11280748CA3}" destId="{4E9C6D1F-C6BB-49F8-8D49-5D29C8A66A2E}" srcOrd="1" destOrd="0" presId="urn:microsoft.com/office/officeart/2005/8/layout/default"/>
    <dgm:cxn modelId="{B2D52399-DE83-4C07-B108-E4972808CCD4}" type="presParOf" srcId="{1728F964-5096-456C-AA8B-F11280748CA3}" destId="{2D6E3778-7337-469B-A7D8-FE11373986F9}" srcOrd="2" destOrd="0" presId="urn:microsoft.com/office/officeart/2005/8/layout/default"/>
    <dgm:cxn modelId="{4FAEAD99-0C55-4212-A2D4-4C0D00BAF8F5}" type="presParOf" srcId="{1728F964-5096-456C-AA8B-F11280748CA3}" destId="{652538B1-4584-4391-884D-421E2DDDD41F}" srcOrd="3" destOrd="0" presId="urn:microsoft.com/office/officeart/2005/8/layout/default"/>
    <dgm:cxn modelId="{8E884E1E-8A51-4C0E-B17F-781DA143ED0E}" type="presParOf" srcId="{1728F964-5096-456C-AA8B-F11280748CA3}" destId="{6BF1938B-C969-4174-B24C-DDBEC51CB741}"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891B52-435D-476D-8B95-E36A314EA98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s-ES"/>
        </a:p>
      </dgm:t>
    </dgm:pt>
    <dgm:pt modelId="{F51FEDF3-ACD5-429A-83DD-A5AD8F12B169}">
      <dgm:prSet phldr="0" custT="1"/>
      <dgm:spPr/>
      <dgm:t>
        <a:bodyPr/>
        <a:lstStyle/>
        <a:p>
          <a:pPr rtl="0"/>
          <a:r>
            <a:rPr lang="es-ES" sz="2400" dirty="0">
              <a:latin typeface="Rockwell" panose="02060603020205020403" pitchFamily="18" charset="77"/>
            </a:rPr>
            <a:t>a. Interés superior de la/el niña/o;</a:t>
          </a:r>
        </a:p>
      </dgm:t>
    </dgm:pt>
    <dgm:pt modelId="{EE74AE22-4706-408E-AC3C-28076E1EFF21}" type="parTrans" cxnId="{CA1A1B46-B390-432D-A98A-14516A08E8F9}">
      <dgm:prSet/>
      <dgm:spPr/>
      <dgm:t>
        <a:bodyPr/>
        <a:lstStyle/>
        <a:p>
          <a:endParaRPr lang="es-MX"/>
        </a:p>
      </dgm:t>
    </dgm:pt>
    <dgm:pt modelId="{352E7EF2-167C-4436-9D6F-C272E10C7F4A}" type="sibTrans" cxnId="{CA1A1B46-B390-432D-A98A-14516A08E8F9}">
      <dgm:prSet/>
      <dgm:spPr/>
      <dgm:t>
        <a:bodyPr/>
        <a:lstStyle/>
        <a:p>
          <a:endParaRPr lang="es-MX"/>
        </a:p>
      </dgm:t>
    </dgm:pt>
    <dgm:pt modelId="{FEDAC64B-2B9E-4569-9ED5-1B1BBE85C6DE}">
      <dgm:prSet phldr="0" custT="1"/>
      <dgm:spPr/>
      <dgm:t>
        <a:bodyPr/>
        <a:lstStyle/>
        <a:p>
          <a:pPr algn="just" rtl="0"/>
          <a:r>
            <a:rPr lang="es-ES" sz="1800" dirty="0">
              <a:latin typeface="Rockwell" panose="02060603020205020403" pitchFamily="18" charset="77"/>
            </a:rPr>
            <a:t>b</a:t>
          </a:r>
          <a:r>
            <a:rPr lang="es-ES" sz="2000" dirty="0">
              <a:latin typeface="Rockwell" panose="02060603020205020403" pitchFamily="18" charset="77"/>
            </a:rPr>
            <a:t>. Autonomía progresiva de la/el niña/o y adolescente conforme sus características psicofísicas, aptitudes y desarrollo;</a:t>
          </a:r>
        </a:p>
      </dgm:t>
    </dgm:pt>
    <dgm:pt modelId="{1AF43240-08A9-431E-932B-599A96A11DB1}" type="parTrans" cxnId="{2CD99D33-EA6E-4F23-B95E-A35807BBD070}">
      <dgm:prSet/>
      <dgm:spPr/>
      <dgm:t>
        <a:bodyPr/>
        <a:lstStyle/>
        <a:p>
          <a:endParaRPr lang="es-MX"/>
        </a:p>
      </dgm:t>
    </dgm:pt>
    <dgm:pt modelId="{075C36DE-3B92-4904-A2DD-A08516929E0C}" type="sibTrans" cxnId="{2CD99D33-EA6E-4F23-B95E-A35807BBD070}">
      <dgm:prSet/>
      <dgm:spPr/>
      <dgm:t>
        <a:bodyPr/>
        <a:lstStyle/>
        <a:p>
          <a:endParaRPr lang="es-MX"/>
        </a:p>
      </dgm:t>
    </dgm:pt>
    <dgm:pt modelId="{43BF311E-412F-4A62-B80F-A74E1E29187B}">
      <dgm:prSet phldr="0" custT="1"/>
      <dgm:spPr/>
      <dgm:t>
        <a:bodyPr/>
        <a:lstStyle/>
        <a:p>
          <a:pPr algn="just" rtl="0"/>
          <a:r>
            <a:rPr lang="es-ES" sz="2000" dirty="0">
              <a:latin typeface="Rockwell" panose="02060603020205020403" pitchFamily="18" charset="77"/>
            </a:rPr>
            <a:t>c. Derecho a ser oída/o y que su opinión sea tenida en cuenta según su edad y grado de madurez;</a:t>
          </a:r>
        </a:p>
      </dgm:t>
    </dgm:pt>
    <dgm:pt modelId="{B54E350F-9F2B-4A66-B049-4F71F62CC227}" type="parTrans" cxnId="{A6EAF091-E979-4F5B-AB7E-31D5272CF04F}">
      <dgm:prSet/>
      <dgm:spPr/>
      <dgm:t>
        <a:bodyPr/>
        <a:lstStyle/>
        <a:p>
          <a:endParaRPr lang="es-MX"/>
        </a:p>
      </dgm:t>
    </dgm:pt>
    <dgm:pt modelId="{729360F1-C6D5-4892-92EB-62EFB0C8FA8F}" type="sibTrans" cxnId="{A6EAF091-E979-4F5B-AB7E-31D5272CF04F}">
      <dgm:prSet/>
      <dgm:spPr/>
      <dgm:t>
        <a:bodyPr/>
        <a:lstStyle/>
        <a:p>
          <a:endParaRPr lang="es-MX"/>
        </a:p>
      </dgm:t>
    </dgm:pt>
    <dgm:pt modelId="{C63CFC19-FD62-442F-9251-2ABBB0E26BE1}">
      <dgm:prSet phldr="0" custT="1"/>
      <dgm:spPr/>
      <dgm:t>
        <a:bodyPr/>
        <a:lstStyle/>
        <a:p>
          <a:pPr rtl="0"/>
          <a:r>
            <a:rPr lang="es-ES" sz="2400" dirty="0">
              <a:latin typeface="Rockwell" panose="02060603020205020403" pitchFamily="18" charset="77"/>
            </a:rPr>
            <a:t>d. Derecho a la vida familiar.</a:t>
          </a:r>
        </a:p>
      </dgm:t>
    </dgm:pt>
    <dgm:pt modelId="{74A8A43A-4F03-4D7E-9981-74C773519C73}" type="parTrans" cxnId="{BDB57061-A9C1-4020-88AE-A24C279E0A59}">
      <dgm:prSet/>
      <dgm:spPr/>
      <dgm:t>
        <a:bodyPr/>
        <a:lstStyle/>
        <a:p>
          <a:endParaRPr lang="es-MX"/>
        </a:p>
      </dgm:t>
    </dgm:pt>
    <dgm:pt modelId="{B0BF22DC-AB00-4035-BBC7-00C34CE5904B}" type="sibTrans" cxnId="{BDB57061-A9C1-4020-88AE-A24C279E0A59}">
      <dgm:prSet/>
      <dgm:spPr/>
      <dgm:t>
        <a:bodyPr/>
        <a:lstStyle/>
        <a:p>
          <a:endParaRPr lang="es-MX"/>
        </a:p>
      </dgm:t>
    </dgm:pt>
    <dgm:pt modelId="{79834E21-A35F-41BB-AD6A-450C92F609D4}" type="pres">
      <dgm:prSet presAssocID="{F7891B52-435D-476D-8B95-E36A314EA98B}" presName="linear" presStyleCnt="0">
        <dgm:presLayoutVars>
          <dgm:dir/>
          <dgm:animLvl val="lvl"/>
          <dgm:resizeHandles val="exact"/>
        </dgm:presLayoutVars>
      </dgm:prSet>
      <dgm:spPr/>
    </dgm:pt>
    <dgm:pt modelId="{0D975974-8B24-441C-BC0A-22EE012FA601}" type="pres">
      <dgm:prSet presAssocID="{F51FEDF3-ACD5-429A-83DD-A5AD8F12B169}" presName="parentLin" presStyleCnt="0"/>
      <dgm:spPr/>
    </dgm:pt>
    <dgm:pt modelId="{8DCC3E86-F374-498C-A6C3-D4BA8C83AD19}" type="pres">
      <dgm:prSet presAssocID="{F51FEDF3-ACD5-429A-83DD-A5AD8F12B169}" presName="parentLeftMargin" presStyleLbl="node1" presStyleIdx="0" presStyleCnt="4"/>
      <dgm:spPr/>
    </dgm:pt>
    <dgm:pt modelId="{D0D06C87-6F26-4B50-97BB-C28EC2427842}" type="pres">
      <dgm:prSet presAssocID="{F51FEDF3-ACD5-429A-83DD-A5AD8F12B169}" presName="parentText" presStyleLbl="node1" presStyleIdx="0" presStyleCnt="4">
        <dgm:presLayoutVars>
          <dgm:chMax val="0"/>
          <dgm:bulletEnabled val="1"/>
        </dgm:presLayoutVars>
      </dgm:prSet>
      <dgm:spPr/>
    </dgm:pt>
    <dgm:pt modelId="{FFCFB37A-3D97-42CD-A2AE-D755471F6CF9}" type="pres">
      <dgm:prSet presAssocID="{F51FEDF3-ACD5-429A-83DD-A5AD8F12B169}" presName="negativeSpace" presStyleCnt="0"/>
      <dgm:spPr/>
    </dgm:pt>
    <dgm:pt modelId="{9487171E-88F5-48D9-8E4C-175B3C640787}" type="pres">
      <dgm:prSet presAssocID="{F51FEDF3-ACD5-429A-83DD-A5AD8F12B169}" presName="childText" presStyleLbl="conFgAcc1" presStyleIdx="0" presStyleCnt="4" custLinFactNeighborX="-1738" custLinFactNeighborY="76252">
        <dgm:presLayoutVars>
          <dgm:bulletEnabled val="1"/>
        </dgm:presLayoutVars>
      </dgm:prSet>
      <dgm:spPr/>
    </dgm:pt>
    <dgm:pt modelId="{56A8A383-8743-47E7-B793-F7CE0DB70949}" type="pres">
      <dgm:prSet presAssocID="{352E7EF2-167C-4436-9D6F-C272E10C7F4A}" presName="spaceBetweenRectangles" presStyleCnt="0"/>
      <dgm:spPr/>
    </dgm:pt>
    <dgm:pt modelId="{3287C859-9E2B-4205-8B93-E782D02EE12C}" type="pres">
      <dgm:prSet presAssocID="{FEDAC64B-2B9E-4569-9ED5-1B1BBE85C6DE}" presName="parentLin" presStyleCnt="0"/>
      <dgm:spPr/>
    </dgm:pt>
    <dgm:pt modelId="{5A9C4E38-5616-4EA6-ACDA-E0A02D2F86C8}" type="pres">
      <dgm:prSet presAssocID="{FEDAC64B-2B9E-4569-9ED5-1B1BBE85C6DE}" presName="parentLeftMargin" presStyleLbl="node1" presStyleIdx="0" presStyleCnt="4"/>
      <dgm:spPr/>
    </dgm:pt>
    <dgm:pt modelId="{9E9A033A-EBFA-4814-B432-AEB67555F4A3}" type="pres">
      <dgm:prSet presAssocID="{FEDAC64B-2B9E-4569-9ED5-1B1BBE85C6DE}" presName="parentText" presStyleLbl="node1" presStyleIdx="1" presStyleCnt="4">
        <dgm:presLayoutVars>
          <dgm:chMax val="0"/>
          <dgm:bulletEnabled val="1"/>
        </dgm:presLayoutVars>
      </dgm:prSet>
      <dgm:spPr/>
    </dgm:pt>
    <dgm:pt modelId="{65878348-8297-4F8E-AE1E-77306A8DDD72}" type="pres">
      <dgm:prSet presAssocID="{FEDAC64B-2B9E-4569-9ED5-1B1BBE85C6DE}" presName="negativeSpace" presStyleCnt="0"/>
      <dgm:spPr/>
    </dgm:pt>
    <dgm:pt modelId="{F4FDB8F8-7994-4A26-96B1-F021CBD21E8A}" type="pres">
      <dgm:prSet presAssocID="{FEDAC64B-2B9E-4569-9ED5-1B1BBE85C6DE}" presName="childText" presStyleLbl="conFgAcc1" presStyleIdx="1" presStyleCnt="4">
        <dgm:presLayoutVars>
          <dgm:bulletEnabled val="1"/>
        </dgm:presLayoutVars>
      </dgm:prSet>
      <dgm:spPr/>
    </dgm:pt>
    <dgm:pt modelId="{6E19155C-F6B0-4997-A196-66D103BC2A37}" type="pres">
      <dgm:prSet presAssocID="{075C36DE-3B92-4904-A2DD-A08516929E0C}" presName="spaceBetweenRectangles" presStyleCnt="0"/>
      <dgm:spPr/>
    </dgm:pt>
    <dgm:pt modelId="{B6C3D65E-56B7-44B1-86C2-772FC68838A2}" type="pres">
      <dgm:prSet presAssocID="{43BF311E-412F-4A62-B80F-A74E1E29187B}" presName="parentLin" presStyleCnt="0"/>
      <dgm:spPr/>
    </dgm:pt>
    <dgm:pt modelId="{B283A644-31C8-4507-B6BF-932C97F94EDE}" type="pres">
      <dgm:prSet presAssocID="{43BF311E-412F-4A62-B80F-A74E1E29187B}" presName="parentLeftMargin" presStyleLbl="node1" presStyleIdx="1" presStyleCnt="4"/>
      <dgm:spPr/>
    </dgm:pt>
    <dgm:pt modelId="{CB0C3B43-D189-4041-9DAF-C4ADA014AE92}" type="pres">
      <dgm:prSet presAssocID="{43BF311E-412F-4A62-B80F-A74E1E29187B}" presName="parentText" presStyleLbl="node1" presStyleIdx="2" presStyleCnt="4">
        <dgm:presLayoutVars>
          <dgm:chMax val="0"/>
          <dgm:bulletEnabled val="1"/>
        </dgm:presLayoutVars>
      </dgm:prSet>
      <dgm:spPr/>
    </dgm:pt>
    <dgm:pt modelId="{D6CDC038-FB4D-41E3-8466-A73C78AAC8AE}" type="pres">
      <dgm:prSet presAssocID="{43BF311E-412F-4A62-B80F-A74E1E29187B}" presName="negativeSpace" presStyleCnt="0"/>
      <dgm:spPr/>
    </dgm:pt>
    <dgm:pt modelId="{D2B01E3B-6F42-4043-BDE0-E1A653943CF9}" type="pres">
      <dgm:prSet presAssocID="{43BF311E-412F-4A62-B80F-A74E1E29187B}" presName="childText" presStyleLbl="conFgAcc1" presStyleIdx="2" presStyleCnt="4">
        <dgm:presLayoutVars>
          <dgm:bulletEnabled val="1"/>
        </dgm:presLayoutVars>
      </dgm:prSet>
      <dgm:spPr/>
    </dgm:pt>
    <dgm:pt modelId="{1693CCFF-6DBA-4A08-90FB-7CADAF012A9F}" type="pres">
      <dgm:prSet presAssocID="{729360F1-C6D5-4892-92EB-62EFB0C8FA8F}" presName="spaceBetweenRectangles" presStyleCnt="0"/>
      <dgm:spPr/>
    </dgm:pt>
    <dgm:pt modelId="{70A2AFF4-8A7F-45E7-B7DB-91A58D17271A}" type="pres">
      <dgm:prSet presAssocID="{C63CFC19-FD62-442F-9251-2ABBB0E26BE1}" presName="parentLin" presStyleCnt="0"/>
      <dgm:spPr/>
    </dgm:pt>
    <dgm:pt modelId="{285F9678-63CF-4116-8037-AB62B317A6A3}" type="pres">
      <dgm:prSet presAssocID="{C63CFC19-FD62-442F-9251-2ABBB0E26BE1}" presName="parentLeftMargin" presStyleLbl="node1" presStyleIdx="2" presStyleCnt="4"/>
      <dgm:spPr/>
    </dgm:pt>
    <dgm:pt modelId="{F0CC6C1E-9F6C-4F4E-A47E-72DA251D2F85}" type="pres">
      <dgm:prSet presAssocID="{C63CFC19-FD62-442F-9251-2ABBB0E26BE1}" presName="parentText" presStyleLbl="node1" presStyleIdx="3" presStyleCnt="4" custLinFactNeighborX="-4442" custLinFactNeighborY="1460">
        <dgm:presLayoutVars>
          <dgm:chMax val="0"/>
          <dgm:bulletEnabled val="1"/>
        </dgm:presLayoutVars>
      </dgm:prSet>
      <dgm:spPr/>
    </dgm:pt>
    <dgm:pt modelId="{A94B7C5E-1D95-4AE9-8117-746F429A4DD9}" type="pres">
      <dgm:prSet presAssocID="{C63CFC19-FD62-442F-9251-2ABBB0E26BE1}" presName="negativeSpace" presStyleCnt="0"/>
      <dgm:spPr/>
    </dgm:pt>
    <dgm:pt modelId="{50024154-0045-43B6-B0D6-16BFE2311682}" type="pres">
      <dgm:prSet presAssocID="{C63CFC19-FD62-442F-9251-2ABBB0E26BE1}" presName="childText" presStyleLbl="conFgAcc1" presStyleIdx="3" presStyleCnt="4" custLinFactNeighborX="5710" custLinFactNeighborY="-88792">
        <dgm:presLayoutVars>
          <dgm:bulletEnabled val="1"/>
        </dgm:presLayoutVars>
      </dgm:prSet>
      <dgm:spPr/>
    </dgm:pt>
  </dgm:ptLst>
  <dgm:cxnLst>
    <dgm:cxn modelId="{5DE5B70A-F739-4B8E-ADEC-46CED424A800}" type="presOf" srcId="{C63CFC19-FD62-442F-9251-2ABBB0E26BE1}" destId="{F0CC6C1E-9F6C-4F4E-A47E-72DA251D2F85}" srcOrd="1" destOrd="0" presId="urn:microsoft.com/office/officeart/2005/8/layout/list1"/>
    <dgm:cxn modelId="{641E240B-1C13-4B99-AC62-86C0EE5D8970}" type="presOf" srcId="{F51FEDF3-ACD5-429A-83DD-A5AD8F12B169}" destId="{D0D06C87-6F26-4B50-97BB-C28EC2427842}" srcOrd="1" destOrd="0" presId="urn:microsoft.com/office/officeart/2005/8/layout/list1"/>
    <dgm:cxn modelId="{178D9F24-83DB-4DE8-AE5A-44A95D2F982A}" type="presOf" srcId="{FEDAC64B-2B9E-4569-9ED5-1B1BBE85C6DE}" destId="{9E9A033A-EBFA-4814-B432-AEB67555F4A3}" srcOrd="1" destOrd="0" presId="urn:microsoft.com/office/officeart/2005/8/layout/list1"/>
    <dgm:cxn modelId="{FA4C7333-0951-4C0E-93BC-ADBDC20A07DE}" type="presOf" srcId="{F7891B52-435D-476D-8B95-E36A314EA98B}" destId="{79834E21-A35F-41BB-AD6A-450C92F609D4}" srcOrd="0" destOrd="0" presId="urn:microsoft.com/office/officeart/2005/8/layout/list1"/>
    <dgm:cxn modelId="{2CD99D33-EA6E-4F23-B95E-A35807BBD070}" srcId="{F7891B52-435D-476D-8B95-E36A314EA98B}" destId="{FEDAC64B-2B9E-4569-9ED5-1B1BBE85C6DE}" srcOrd="1" destOrd="0" parTransId="{1AF43240-08A9-431E-932B-599A96A11DB1}" sibTransId="{075C36DE-3B92-4904-A2DD-A08516929E0C}"/>
    <dgm:cxn modelId="{0398F936-6C4D-4057-B5AF-E4B4CCEFB1CD}" type="presOf" srcId="{F51FEDF3-ACD5-429A-83DD-A5AD8F12B169}" destId="{8DCC3E86-F374-498C-A6C3-D4BA8C83AD19}" srcOrd="0" destOrd="0" presId="urn:microsoft.com/office/officeart/2005/8/layout/list1"/>
    <dgm:cxn modelId="{CA1A1B46-B390-432D-A98A-14516A08E8F9}" srcId="{F7891B52-435D-476D-8B95-E36A314EA98B}" destId="{F51FEDF3-ACD5-429A-83DD-A5AD8F12B169}" srcOrd="0" destOrd="0" parTransId="{EE74AE22-4706-408E-AC3C-28076E1EFF21}" sibTransId="{352E7EF2-167C-4436-9D6F-C272E10C7F4A}"/>
    <dgm:cxn modelId="{BDB57061-A9C1-4020-88AE-A24C279E0A59}" srcId="{F7891B52-435D-476D-8B95-E36A314EA98B}" destId="{C63CFC19-FD62-442F-9251-2ABBB0E26BE1}" srcOrd="3" destOrd="0" parTransId="{74A8A43A-4F03-4D7E-9981-74C773519C73}" sibTransId="{B0BF22DC-AB00-4035-BBC7-00C34CE5904B}"/>
    <dgm:cxn modelId="{DEB44174-B6F3-4909-9424-2B9CC4610FCB}" type="presOf" srcId="{43BF311E-412F-4A62-B80F-A74E1E29187B}" destId="{CB0C3B43-D189-4041-9DAF-C4ADA014AE92}" srcOrd="1" destOrd="0" presId="urn:microsoft.com/office/officeart/2005/8/layout/list1"/>
    <dgm:cxn modelId="{A6EAF091-E979-4F5B-AB7E-31D5272CF04F}" srcId="{F7891B52-435D-476D-8B95-E36A314EA98B}" destId="{43BF311E-412F-4A62-B80F-A74E1E29187B}" srcOrd="2" destOrd="0" parTransId="{B54E350F-9F2B-4A66-B049-4F71F62CC227}" sibTransId="{729360F1-C6D5-4892-92EB-62EFB0C8FA8F}"/>
    <dgm:cxn modelId="{FD1F41CF-8DF0-4C8A-9478-EE2A55CE261E}" type="presOf" srcId="{C63CFC19-FD62-442F-9251-2ABBB0E26BE1}" destId="{285F9678-63CF-4116-8037-AB62B317A6A3}" srcOrd="0" destOrd="0" presId="urn:microsoft.com/office/officeart/2005/8/layout/list1"/>
    <dgm:cxn modelId="{2E25FDD4-F821-4698-B5C7-187A8356EEEB}" type="presOf" srcId="{FEDAC64B-2B9E-4569-9ED5-1B1BBE85C6DE}" destId="{5A9C4E38-5616-4EA6-ACDA-E0A02D2F86C8}" srcOrd="0" destOrd="0" presId="urn:microsoft.com/office/officeart/2005/8/layout/list1"/>
    <dgm:cxn modelId="{9D0FF1E7-9323-44A6-9AFC-8772D8E32319}" type="presOf" srcId="{43BF311E-412F-4A62-B80F-A74E1E29187B}" destId="{B283A644-31C8-4507-B6BF-932C97F94EDE}" srcOrd="0" destOrd="0" presId="urn:microsoft.com/office/officeart/2005/8/layout/list1"/>
    <dgm:cxn modelId="{AC568A60-8466-466F-B3C6-9436E32F67A3}" type="presParOf" srcId="{79834E21-A35F-41BB-AD6A-450C92F609D4}" destId="{0D975974-8B24-441C-BC0A-22EE012FA601}" srcOrd="0" destOrd="0" presId="urn:microsoft.com/office/officeart/2005/8/layout/list1"/>
    <dgm:cxn modelId="{B0D33F0C-1660-4F9D-82CE-A6ED7C12A574}" type="presParOf" srcId="{0D975974-8B24-441C-BC0A-22EE012FA601}" destId="{8DCC3E86-F374-498C-A6C3-D4BA8C83AD19}" srcOrd="0" destOrd="0" presId="urn:microsoft.com/office/officeart/2005/8/layout/list1"/>
    <dgm:cxn modelId="{01719FE6-9C85-424D-9F89-9B2C1E8FBCBC}" type="presParOf" srcId="{0D975974-8B24-441C-BC0A-22EE012FA601}" destId="{D0D06C87-6F26-4B50-97BB-C28EC2427842}" srcOrd="1" destOrd="0" presId="urn:microsoft.com/office/officeart/2005/8/layout/list1"/>
    <dgm:cxn modelId="{4B7E9489-1081-441F-8141-6025EE223DC5}" type="presParOf" srcId="{79834E21-A35F-41BB-AD6A-450C92F609D4}" destId="{FFCFB37A-3D97-42CD-A2AE-D755471F6CF9}" srcOrd="1" destOrd="0" presId="urn:microsoft.com/office/officeart/2005/8/layout/list1"/>
    <dgm:cxn modelId="{E566DCB1-CDDA-4AA2-A8DB-43A7242D51A3}" type="presParOf" srcId="{79834E21-A35F-41BB-AD6A-450C92F609D4}" destId="{9487171E-88F5-48D9-8E4C-175B3C640787}" srcOrd="2" destOrd="0" presId="urn:microsoft.com/office/officeart/2005/8/layout/list1"/>
    <dgm:cxn modelId="{80CC6313-270B-4934-A1DE-D08D4F77EEF2}" type="presParOf" srcId="{79834E21-A35F-41BB-AD6A-450C92F609D4}" destId="{56A8A383-8743-47E7-B793-F7CE0DB70949}" srcOrd="3" destOrd="0" presId="urn:microsoft.com/office/officeart/2005/8/layout/list1"/>
    <dgm:cxn modelId="{10C5CB3F-8833-4DA7-991A-389CFC69A8D7}" type="presParOf" srcId="{79834E21-A35F-41BB-AD6A-450C92F609D4}" destId="{3287C859-9E2B-4205-8B93-E782D02EE12C}" srcOrd="4" destOrd="0" presId="urn:microsoft.com/office/officeart/2005/8/layout/list1"/>
    <dgm:cxn modelId="{82B3E815-6FBB-497C-9505-9EE2D71C9D34}" type="presParOf" srcId="{3287C859-9E2B-4205-8B93-E782D02EE12C}" destId="{5A9C4E38-5616-4EA6-ACDA-E0A02D2F86C8}" srcOrd="0" destOrd="0" presId="urn:microsoft.com/office/officeart/2005/8/layout/list1"/>
    <dgm:cxn modelId="{D477B5A5-EE6C-44D1-83A9-A5B64DC3B0F3}" type="presParOf" srcId="{3287C859-9E2B-4205-8B93-E782D02EE12C}" destId="{9E9A033A-EBFA-4814-B432-AEB67555F4A3}" srcOrd="1" destOrd="0" presId="urn:microsoft.com/office/officeart/2005/8/layout/list1"/>
    <dgm:cxn modelId="{27C8882A-C16A-44BF-B24B-94DB51439F0C}" type="presParOf" srcId="{79834E21-A35F-41BB-AD6A-450C92F609D4}" destId="{65878348-8297-4F8E-AE1E-77306A8DDD72}" srcOrd="5" destOrd="0" presId="urn:microsoft.com/office/officeart/2005/8/layout/list1"/>
    <dgm:cxn modelId="{82B596D5-818A-4E1E-AA51-81A67EC363B5}" type="presParOf" srcId="{79834E21-A35F-41BB-AD6A-450C92F609D4}" destId="{F4FDB8F8-7994-4A26-96B1-F021CBD21E8A}" srcOrd="6" destOrd="0" presId="urn:microsoft.com/office/officeart/2005/8/layout/list1"/>
    <dgm:cxn modelId="{CFF2D78B-219A-4BEC-948F-F713A7F19014}" type="presParOf" srcId="{79834E21-A35F-41BB-AD6A-450C92F609D4}" destId="{6E19155C-F6B0-4997-A196-66D103BC2A37}" srcOrd="7" destOrd="0" presId="urn:microsoft.com/office/officeart/2005/8/layout/list1"/>
    <dgm:cxn modelId="{7C3E2C80-77AF-4B68-B994-C289D3090492}" type="presParOf" srcId="{79834E21-A35F-41BB-AD6A-450C92F609D4}" destId="{B6C3D65E-56B7-44B1-86C2-772FC68838A2}" srcOrd="8" destOrd="0" presId="urn:microsoft.com/office/officeart/2005/8/layout/list1"/>
    <dgm:cxn modelId="{53B57995-4B60-4F21-9DF4-E2961FC4D639}" type="presParOf" srcId="{B6C3D65E-56B7-44B1-86C2-772FC68838A2}" destId="{B283A644-31C8-4507-B6BF-932C97F94EDE}" srcOrd="0" destOrd="0" presId="urn:microsoft.com/office/officeart/2005/8/layout/list1"/>
    <dgm:cxn modelId="{C645933B-8860-4B42-83BD-AABEAA21EA6F}" type="presParOf" srcId="{B6C3D65E-56B7-44B1-86C2-772FC68838A2}" destId="{CB0C3B43-D189-4041-9DAF-C4ADA014AE92}" srcOrd="1" destOrd="0" presId="urn:microsoft.com/office/officeart/2005/8/layout/list1"/>
    <dgm:cxn modelId="{5E972385-2299-42AB-B208-739F47D48A31}" type="presParOf" srcId="{79834E21-A35F-41BB-AD6A-450C92F609D4}" destId="{D6CDC038-FB4D-41E3-8466-A73C78AAC8AE}" srcOrd="9" destOrd="0" presId="urn:microsoft.com/office/officeart/2005/8/layout/list1"/>
    <dgm:cxn modelId="{A133AE6F-2256-49AE-A757-17630152D008}" type="presParOf" srcId="{79834E21-A35F-41BB-AD6A-450C92F609D4}" destId="{D2B01E3B-6F42-4043-BDE0-E1A653943CF9}" srcOrd="10" destOrd="0" presId="urn:microsoft.com/office/officeart/2005/8/layout/list1"/>
    <dgm:cxn modelId="{88C7DF9D-3E16-493C-8506-73F94ECA3920}" type="presParOf" srcId="{79834E21-A35F-41BB-AD6A-450C92F609D4}" destId="{1693CCFF-6DBA-4A08-90FB-7CADAF012A9F}" srcOrd="11" destOrd="0" presId="urn:microsoft.com/office/officeart/2005/8/layout/list1"/>
    <dgm:cxn modelId="{5282DDD0-C86C-4DB9-A20A-B6370E229D88}" type="presParOf" srcId="{79834E21-A35F-41BB-AD6A-450C92F609D4}" destId="{70A2AFF4-8A7F-45E7-B7DB-91A58D17271A}" srcOrd="12" destOrd="0" presId="urn:microsoft.com/office/officeart/2005/8/layout/list1"/>
    <dgm:cxn modelId="{B5E2A463-D16F-483A-B700-278C54191A86}" type="presParOf" srcId="{70A2AFF4-8A7F-45E7-B7DB-91A58D17271A}" destId="{285F9678-63CF-4116-8037-AB62B317A6A3}" srcOrd="0" destOrd="0" presId="urn:microsoft.com/office/officeart/2005/8/layout/list1"/>
    <dgm:cxn modelId="{549B6C35-42C0-4C1F-A7D7-BE3ADE5AB6A0}" type="presParOf" srcId="{70A2AFF4-8A7F-45E7-B7DB-91A58D17271A}" destId="{F0CC6C1E-9F6C-4F4E-A47E-72DA251D2F85}" srcOrd="1" destOrd="0" presId="urn:microsoft.com/office/officeart/2005/8/layout/list1"/>
    <dgm:cxn modelId="{D0AB21CA-4686-49B1-9F5F-5A8BD75034A6}" type="presParOf" srcId="{79834E21-A35F-41BB-AD6A-450C92F609D4}" destId="{A94B7C5E-1D95-4AE9-8117-746F429A4DD9}" srcOrd="13" destOrd="0" presId="urn:microsoft.com/office/officeart/2005/8/layout/list1"/>
    <dgm:cxn modelId="{1D3AEDA6-D401-4454-996B-40A18321CF73}" type="presParOf" srcId="{79834E21-A35F-41BB-AD6A-450C92F609D4}" destId="{50024154-0045-43B6-B0D6-16BFE2311682}"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70BFD0A-9A8D-4245-B2EB-61A9ECB9810A}" type="doc">
      <dgm:prSet loTypeId="urn:microsoft.com/office/officeart/2016/7/layout/LinearBlockProcessNumbered" loCatId="process" qsTypeId="urn:microsoft.com/office/officeart/2005/8/quickstyle/simple1" qsCatId="simple" csTypeId="urn:microsoft.com/office/officeart/2005/8/colors/colorful2" csCatId="colorful"/>
      <dgm:spPr/>
      <dgm:t>
        <a:bodyPr/>
        <a:lstStyle/>
        <a:p>
          <a:endParaRPr lang="en-US"/>
        </a:p>
      </dgm:t>
    </dgm:pt>
    <dgm:pt modelId="{0F75D540-0C71-4381-B299-F2F83CB15B8D}">
      <dgm:prSet/>
      <dgm:spPr/>
      <dgm:t>
        <a:bodyPr/>
        <a:lstStyle/>
        <a:p>
          <a:pPr algn="just"/>
          <a:r>
            <a:rPr lang="es-ES" dirty="0">
              <a:latin typeface="Rockwell" panose="02060603020205020403" pitchFamily="18" charset="77"/>
            </a:rPr>
            <a:t>a. </a:t>
          </a:r>
          <a:r>
            <a:rPr lang="es-ES" b="1" u="sng" dirty="0">
              <a:solidFill>
                <a:srgbClr val="7030A0"/>
              </a:solidFill>
              <a:latin typeface="Rockwell" panose="02060603020205020403" pitchFamily="18" charset="77"/>
            </a:rPr>
            <a:t>Cuidado permanente con convivencia</a:t>
          </a:r>
          <a:r>
            <a:rPr lang="es-ES" b="1" u="sng" dirty="0">
              <a:latin typeface="Rockwell" panose="02060603020205020403" pitchFamily="18" charset="77"/>
            </a:rPr>
            <a:t>: </a:t>
          </a:r>
          <a:r>
            <a:rPr lang="es-ES" dirty="0">
              <a:latin typeface="Rockwell" panose="02060603020205020403" pitchFamily="18" charset="77"/>
            </a:rPr>
            <a:t>la niña, niño o adolescente se integra al ámbito familiar de su/s cuidador/es.</a:t>
          </a:r>
          <a:endParaRPr lang="en-US" dirty="0">
            <a:latin typeface="Rockwell" panose="02060603020205020403" pitchFamily="18" charset="77"/>
          </a:endParaRPr>
        </a:p>
      </dgm:t>
    </dgm:pt>
    <dgm:pt modelId="{13CF61C2-560A-4489-98DF-B488CC439E82}" type="parTrans" cxnId="{A5FE6355-7D89-4370-A80B-AA1F9CFF7ED2}">
      <dgm:prSet/>
      <dgm:spPr/>
      <dgm:t>
        <a:bodyPr/>
        <a:lstStyle/>
        <a:p>
          <a:endParaRPr lang="en-US"/>
        </a:p>
      </dgm:t>
    </dgm:pt>
    <dgm:pt modelId="{1F84F1A3-8F59-4BF9-BFBF-76A2D21B1C90}" type="sibTrans" cxnId="{A5FE6355-7D89-4370-A80B-AA1F9CFF7ED2}">
      <dgm:prSet phldrT="01" phldr="0"/>
      <dgm:spPr/>
      <dgm:t>
        <a:bodyPr/>
        <a:lstStyle/>
        <a:p>
          <a:r>
            <a:rPr lang="en-US"/>
            <a:t>01</a:t>
          </a:r>
          <a:endParaRPr lang="en-US" dirty="0"/>
        </a:p>
      </dgm:t>
    </dgm:pt>
    <dgm:pt modelId="{83E0A035-EA7C-4D4E-B191-0F46818A67AB}">
      <dgm:prSet custT="1"/>
      <dgm:spPr/>
      <dgm:t>
        <a:bodyPr/>
        <a:lstStyle/>
        <a:p>
          <a:pPr algn="just"/>
          <a:r>
            <a:rPr lang="es-ES" sz="2400" dirty="0">
              <a:latin typeface="Rockwell" panose="02060603020205020403" pitchFamily="18" charset="77"/>
            </a:rPr>
            <a:t>b. </a:t>
          </a:r>
          <a:r>
            <a:rPr lang="es-ES" sz="2400" b="1" u="sng" dirty="0">
              <a:solidFill>
                <a:srgbClr val="7030A0"/>
              </a:solidFill>
              <a:latin typeface="Rockwell" panose="02060603020205020403" pitchFamily="18" charset="77"/>
            </a:rPr>
            <a:t>Cuidado permanente sin convivencia:</a:t>
          </a:r>
          <a:r>
            <a:rPr lang="es-ES" sz="2400" dirty="0">
              <a:solidFill>
                <a:srgbClr val="7030A0"/>
              </a:solidFill>
              <a:latin typeface="Rockwell" panose="02060603020205020403" pitchFamily="18" charset="77"/>
            </a:rPr>
            <a:t> </a:t>
          </a:r>
          <a:r>
            <a:rPr lang="es-ES" sz="2400" dirty="0">
              <a:latin typeface="Rockwell" panose="02060603020205020403" pitchFamily="18" charset="77"/>
            </a:rPr>
            <a:t>destinado a aquellas/os niñas, niños y adolescentes cuya situación de salud exige que permanezcan institucionalizadas/os.</a:t>
          </a:r>
          <a:endParaRPr lang="en-US" sz="2400" dirty="0">
            <a:latin typeface="Rockwell" panose="02060603020205020403" pitchFamily="18" charset="77"/>
          </a:endParaRPr>
        </a:p>
      </dgm:t>
    </dgm:pt>
    <dgm:pt modelId="{E1C33CED-F0C1-4C49-84B5-E4AF276B2807}" type="parTrans" cxnId="{C07C2A9D-39E7-4A62-9351-4079C0E2D604}">
      <dgm:prSet/>
      <dgm:spPr/>
      <dgm:t>
        <a:bodyPr/>
        <a:lstStyle/>
        <a:p>
          <a:endParaRPr lang="en-US"/>
        </a:p>
      </dgm:t>
    </dgm:pt>
    <dgm:pt modelId="{408450E3-9C26-4DA0-BE03-5AD1EAF8292A}" type="sibTrans" cxnId="{C07C2A9D-39E7-4A62-9351-4079C0E2D604}">
      <dgm:prSet phldrT="02" phldr="0"/>
      <dgm:spPr/>
      <dgm:t>
        <a:bodyPr/>
        <a:lstStyle/>
        <a:p>
          <a:r>
            <a:rPr lang="en-US"/>
            <a:t>02</a:t>
          </a:r>
        </a:p>
      </dgm:t>
    </dgm:pt>
    <dgm:pt modelId="{7DD40E8A-D28D-478B-A981-C3B9FC160FF1}" type="pres">
      <dgm:prSet presAssocID="{070BFD0A-9A8D-4245-B2EB-61A9ECB9810A}" presName="Name0" presStyleCnt="0">
        <dgm:presLayoutVars>
          <dgm:animLvl val="lvl"/>
          <dgm:resizeHandles val="exact"/>
        </dgm:presLayoutVars>
      </dgm:prSet>
      <dgm:spPr/>
    </dgm:pt>
    <dgm:pt modelId="{007FDE9A-C035-4CC4-BB12-2A4DEC611CDC}" type="pres">
      <dgm:prSet presAssocID="{0F75D540-0C71-4381-B299-F2F83CB15B8D}" presName="compositeNode" presStyleCnt="0">
        <dgm:presLayoutVars>
          <dgm:bulletEnabled val="1"/>
        </dgm:presLayoutVars>
      </dgm:prSet>
      <dgm:spPr/>
    </dgm:pt>
    <dgm:pt modelId="{CCE6BBD8-0606-493E-ACCE-13E76B432495}" type="pres">
      <dgm:prSet presAssocID="{0F75D540-0C71-4381-B299-F2F83CB15B8D}" presName="bgRect" presStyleLbl="alignNode1" presStyleIdx="0" presStyleCnt="2"/>
      <dgm:spPr/>
    </dgm:pt>
    <dgm:pt modelId="{77646DF9-8474-4A5E-BEC4-29BA73DE6E1C}" type="pres">
      <dgm:prSet presAssocID="{1F84F1A3-8F59-4BF9-BFBF-76A2D21B1C90}" presName="sibTransNodeRect" presStyleLbl="alignNode1" presStyleIdx="0" presStyleCnt="2">
        <dgm:presLayoutVars>
          <dgm:chMax val="0"/>
          <dgm:bulletEnabled val="1"/>
        </dgm:presLayoutVars>
      </dgm:prSet>
      <dgm:spPr/>
    </dgm:pt>
    <dgm:pt modelId="{355A65EA-3ADA-43E0-AD99-1A15F05348C0}" type="pres">
      <dgm:prSet presAssocID="{0F75D540-0C71-4381-B299-F2F83CB15B8D}" presName="nodeRect" presStyleLbl="alignNode1" presStyleIdx="0" presStyleCnt="2">
        <dgm:presLayoutVars>
          <dgm:bulletEnabled val="1"/>
        </dgm:presLayoutVars>
      </dgm:prSet>
      <dgm:spPr/>
    </dgm:pt>
    <dgm:pt modelId="{657D78C6-57B4-4CF4-8427-D58F779CA696}" type="pres">
      <dgm:prSet presAssocID="{1F84F1A3-8F59-4BF9-BFBF-76A2D21B1C90}" presName="sibTrans" presStyleCnt="0"/>
      <dgm:spPr/>
    </dgm:pt>
    <dgm:pt modelId="{990B354B-262C-4FEE-B856-BE3ADE73DB61}" type="pres">
      <dgm:prSet presAssocID="{83E0A035-EA7C-4D4E-B191-0F46818A67AB}" presName="compositeNode" presStyleCnt="0">
        <dgm:presLayoutVars>
          <dgm:bulletEnabled val="1"/>
        </dgm:presLayoutVars>
      </dgm:prSet>
      <dgm:spPr/>
    </dgm:pt>
    <dgm:pt modelId="{CA871A3C-E8D0-4A1D-BBC9-9B7E0C88BBA4}" type="pres">
      <dgm:prSet presAssocID="{83E0A035-EA7C-4D4E-B191-0F46818A67AB}" presName="bgRect" presStyleLbl="alignNode1" presStyleIdx="1" presStyleCnt="2"/>
      <dgm:spPr/>
    </dgm:pt>
    <dgm:pt modelId="{D87B0C5E-705B-46FB-84B4-FFD27B037A0C}" type="pres">
      <dgm:prSet presAssocID="{408450E3-9C26-4DA0-BE03-5AD1EAF8292A}" presName="sibTransNodeRect" presStyleLbl="alignNode1" presStyleIdx="1" presStyleCnt="2">
        <dgm:presLayoutVars>
          <dgm:chMax val="0"/>
          <dgm:bulletEnabled val="1"/>
        </dgm:presLayoutVars>
      </dgm:prSet>
      <dgm:spPr/>
    </dgm:pt>
    <dgm:pt modelId="{E116C85B-10E9-4E4B-95B1-5BA1C9C29C7B}" type="pres">
      <dgm:prSet presAssocID="{83E0A035-EA7C-4D4E-B191-0F46818A67AB}" presName="nodeRect" presStyleLbl="alignNode1" presStyleIdx="1" presStyleCnt="2">
        <dgm:presLayoutVars>
          <dgm:bulletEnabled val="1"/>
        </dgm:presLayoutVars>
      </dgm:prSet>
      <dgm:spPr/>
    </dgm:pt>
  </dgm:ptLst>
  <dgm:cxnLst>
    <dgm:cxn modelId="{A5FE6355-7D89-4370-A80B-AA1F9CFF7ED2}" srcId="{070BFD0A-9A8D-4245-B2EB-61A9ECB9810A}" destId="{0F75D540-0C71-4381-B299-F2F83CB15B8D}" srcOrd="0" destOrd="0" parTransId="{13CF61C2-560A-4489-98DF-B488CC439E82}" sibTransId="{1F84F1A3-8F59-4BF9-BFBF-76A2D21B1C90}"/>
    <dgm:cxn modelId="{48543C68-7408-4BF0-9E26-33D1295F66E3}" type="presOf" srcId="{0F75D540-0C71-4381-B299-F2F83CB15B8D}" destId="{355A65EA-3ADA-43E0-AD99-1A15F05348C0}" srcOrd="1" destOrd="0" presId="urn:microsoft.com/office/officeart/2016/7/layout/LinearBlockProcessNumbered"/>
    <dgm:cxn modelId="{F137E36C-29E5-4A4F-A8D9-4C99016D490C}" type="presOf" srcId="{408450E3-9C26-4DA0-BE03-5AD1EAF8292A}" destId="{D87B0C5E-705B-46FB-84B4-FFD27B037A0C}" srcOrd="0" destOrd="0" presId="urn:microsoft.com/office/officeart/2016/7/layout/LinearBlockProcessNumbered"/>
    <dgm:cxn modelId="{4AB58776-3BB1-4C82-98A3-F8D453ED779E}" type="presOf" srcId="{83E0A035-EA7C-4D4E-B191-0F46818A67AB}" destId="{E116C85B-10E9-4E4B-95B1-5BA1C9C29C7B}" srcOrd="1" destOrd="0" presId="urn:microsoft.com/office/officeart/2016/7/layout/LinearBlockProcessNumbered"/>
    <dgm:cxn modelId="{38C69882-ACE2-49BB-935C-F7BC4708887A}" type="presOf" srcId="{070BFD0A-9A8D-4245-B2EB-61A9ECB9810A}" destId="{7DD40E8A-D28D-478B-A981-C3B9FC160FF1}" srcOrd="0" destOrd="0" presId="urn:microsoft.com/office/officeart/2016/7/layout/LinearBlockProcessNumbered"/>
    <dgm:cxn modelId="{61FBDD8F-BFDC-4FD1-9255-A347AAEEBA80}" type="presOf" srcId="{0F75D540-0C71-4381-B299-F2F83CB15B8D}" destId="{CCE6BBD8-0606-493E-ACCE-13E76B432495}" srcOrd="0" destOrd="0" presId="urn:microsoft.com/office/officeart/2016/7/layout/LinearBlockProcessNumbered"/>
    <dgm:cxn modelId="{2DC2CF99-4093-48E7-8382-9BC8B82E6716}" type="presOf" srcId="{83E0A035-EA7C-4D4E-B191-0F46818A67AB}" destId="{CA871A3C-E8D0-4A1D-BBC9-9B7E0C88BBA4}" srcOrd="0" destOrd="0" presId="urn:microsoft.com/office/officeart/2016/7/layout/LinearBlockProcessNumbered"/>
    <dgm:cxn modelId="{C07C2A9D-39E7-4A62-9351-4079C0E2D604}" srcId="{070BFD0A-9A8D-4245-B2EB-61A9ECB9810A}" destId="{83E0A035-EA7C-4D4E-B191-0F46818A67AB}" srcOrd="1" destOrd="0" parTransId="{E1C33CED-F0C1-4C49-84B5-E4AF276B2807}" sibTransId="{408450E3-9C26-4DA0-BE03-5AD1EAF8292A}"/>
    <dgm:cxn modelId="{B96371A3-A914-468B-BF33-C30AF87C190B}" type="presOf" srcId="{1F84F1A3-8F59-4BF9-BFBF-76A2D21B1C90}" destId="{77646DF9-8474-4A5E-BEC4-29BA73DE6E1C}" srcOrd="0" destOrd="0" presId="urn:microsoft.com/office/officeart/2016/7/layout/LinearBlockProcessNumbered"/>
    <dgm:cxn modelId="{C483D941-C0DE-46CD-93A9-953281D16DC0}" type="presParOf" srcId="{7DD40E8A-D28D-478B-A981-C3B9FC160FF1}" destId="{007FDE9A-C035-4CC4-BB12-2A4DEC611CDC}" srcOrd="0" destOrd="0" presId="urn:microsoft.com/office/officeart/2016/7/layout/LinearBlockProcessNumbered"/>
    <dgm:cxn modelId="{FC6A66CC-B1B3-48EB-A5B7-D6B580167B63}" type="presParOf" srcId="{007FDE9A-C035-4CC4-BB12-2A4DEC611CDC}" destId="{CCE6BBD8-0606-493E-ACCE-13E76B432495}" srcOrd="0" destOrd="0" presId="urn:microsoft.com/office/officeart/2016/7/layout/LinearBlockProcessNumbered"/>
    <dgm:cxn modelId="{0F88BA6E-F220-4067-9A15-C2AFB0FA5F0A}" type="presParOf" srcId="{007FDE9A-C035-4CC4-BB12-2A4DEC611CDC}" destId="{77646DF9-8474-4A5E-BEC4-29BA73DE6E1C}" srcOrd="1" destOrd="0" presId="urn:microsoft.com/office/officeart/2016/7/layout/LinearBlockProcessNumbered"/>
    <dgm:cxn modelId="{05ADFC55-D83A-47BA-9037-B06057C46EDC}" type="presParOf" srcId="{007FDE9A-C035-4CC4-BB12-2A4DEC611CDC}" destId="{355A65EA-3ADA-43E0-AD99-1A15F05348C0}" srcOrd="2" destOrd="0" presId="urn:microsoft.com/office/officeart/2016/7/layout/LinearBlockProcessNumbered"/>
    <dgm:cxn modelId="{59741C71-B5F2-433D-981B-4F30977E5272}" type="presParOf" srcId="{7DD40E8A-D28D-478B-A981-C3B9FC160FF1}" destId="{657D78C6-57B4-4CF4-8427-D58F779CA696}" srcOrd="1" destOrd="0" presId="urn:microsoft.com/office/officeart/2016/7/layout/LinearBlockProcessNumbered"/>
    <dgm:cxn modelId="{3DC9C2D3-8A90-4102-AF61-3C42D2D02643}" type="presParOf" srcId="{7DD40E8A-D28D-478B-A981-C3B9FC160FF1}" destId="{990B354B-262C-4FEE-B856-BE3ADE73DB61}" srcOrd="2" destOrd="0" presId="urn:microsoft.com/office/officeart/2016/7/layout/LinearBlockProcessNumbered"/>
    <dgm:cxn modelId="{38463F0A-8D25-4DC9-90CC-BA4D5E3642EE}" type="presParOf" srcId="{990B354B-262C-4FEE-B856-BE3ADE73DB61}" destId="{CA871A3C-E8D0-4A1D-BBC9-9B7E0C88BBA4}" srcOrd="0" destOrd="0" presId="urn:microsoft.com/office/officeart/2016/7/layout/LinearBlockProcessNumbered"/>
    <dgm:cxn modelId="{1EA3C2DB-C621-47DF-B92A-CECC7A9DC484}" type="presParOf" srcId="{990B354B-262C-4FEE-B856-BE3ADE73DB61}" destId="{D87B0C5E-705B-46FB-84B4-FFD27B037A0C}" srcOrd="1" destOrd="0" presId="urn:microsoft.com/office/officeart/2016/7/layout/LinearBlockProcessNumbered"/>
    <dgm:cxn modelId="{084E80B1-3AD1-4417-B178-ECC7950DBE76}" type="presParOf" srcId="{990B354B-262C-4FEE-B856-BE3ADE73DB61}" destId="{E116C85B-10E9-4E4B-95B1-5BA1C9C29C7B}"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8BBD3A8-0A1D-4233-8B1D-6EB22BEAFDD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DECE21D-4C97-4C3D-B384-8B394ACE3CDA}">
      <dgm:prSet custT="1"/>
      <dgm:spPr/>
      <dgm:t>
        <a:bodyPr/>
        <a:lstStyle/>
        <a:p>
          <a:pPr algn="just"/>
          <a:r>
            <a:rPr lang="es-ES" sz="2000" dirty="0">
              <a:solidFill>
                <a:srgbClr val="7030A0"/>
              </a:solidFill>
              <a:latin typeface="Rockwell" panose="02060603020205020403" pitchFamily="18" charset="77"/>
            </a:rPr>
            <a:t>La persona que ejerce el cuidado permanente tiene derecho a</a:t>
          </a:r>
          <a:r>
            <a:rPr lang="es-ES" sz="2000" b="1" dirty="0">
              <a:solidFill>
                <a:srgbClr val="7030A0"/>
              </a:solidFill>
              <a:latin typeface="Rockwell" panose="02060603020205020403" pitchFamily="18" charset="77"/>
            </a:rPr>
            <a:t> percibir una asignación económica equivalente al 100% de lo que determine la Canasta de Crianza</a:t>
          </a:r>
          <a:r>
            <a:rPr lang="es-ES" sz="2000" dirty="0">
              <a:solidFill>
                <a:srgbClr val="7030A0"/>
              </a:solidFill>
              <a:latin typeface="Rockwell" panose="02060603020205020403" pitchFamily="18" charset="77"/>
            </a:rPr>
            <a:t> que elabora el Instituto Nacional de Estadística y Censos (INDEC), o el instrumento que en el futuro lo reemplace.</a:t>
          </a:r>
          <a:endParaRPr lang="en-US" sz="2000" dirty="0">
            <a:solidFill>
              <a:srgbClr val="7030A0"/>
            </a:solidFill>
            <a:latin typeface="Rockwell" panose="02060603020205020403" pitchFamily="18" charset="77"/>
          </a:endParaRPr>
        </a:p>
      </dgm:t>
    </dgm:pt>
    <dgm:pt modelId="{C46B7659-0E8D-4909-9E14-707309721EA2}" type="parTrans" cxnId="{08E0F990-9DC3-4015-A9F0-1689E7D80AEA}">
      <dgm:prSet/>
      <dgm:spPr/>
      <dgm:t>
        <a:bodyPr/>
        <a:lstStyle/>
        <a:p>
          <a:endParaRPr lang="en-US"/>
        </a:p>
      </dgm:t>
    </dgm:pt>
    <dgm:pt modelId="{FBD80E55-A5E4-492C-9F4F-C07A37F9926D}" type="sibTrans" cxnId="{08E0F990-9DC3-4015-A9F0-1689E7D80AEA}">
      <dgm:prSet/>
      <dgm:spPr/>
      <dgm:t>
        <a:bodyPr/>
        <a:lstStyle/>
        <a:p>
          <a:endParaRPr lang="en-US"/>
        </a:p>
      </dgm:t>
    </dgm:pt>
    <dgm:pt modelId="{42B76946-681C-4436-9553-1444291510A5}">
      <dgm:prSet/>
      <dgm:spPr/>
      <dgm:t>
        <a:bodyPr/>
        <a:lstStyle/>
        <a:p>
          <a:r>
            <a:rPr lang="es-ES" sz="2000" dirty="0">
              <a:solidFill>
                <a:srgbClr val="7030A0"/>
              </a:solidFill>
              <a:latin typeface="Rockwell" panose="02060603020205020403" pitchFamily="18" charset="77"/>
            </a:rPr>
            <a:t>Esta asignación es </a:t>
          </a:r>
          <a:r>
            <a:rPr lang="es-ES" sz="2000" b="1" dirty="0">
              <a:solidFill>
                <a:srgbClr val="7030A0"/>
              </a:solidFill>
              <a:latin typeface="Rockwell" panose="02060603020205020403" pitchFamily="18" charset="77"/>
            </a:rPr>
            <a:t>compatible con cualquier otro ingreso, </a:t>
          </a:r>
          <a:r>
            <a:rPr lang="es-ES" sz="2000" b="1" dirty="0" err="1">
              <a:solidFill>
                <a:srgbClr val="7030A0"/>
              </a:solidFill>
              <a:latin typeface="Rockwell" panose="02060603020205020403" pitchFamily="18" charset="77"/>
            </a:rPr>
            <a:t>prestación</a:t>
          </a:r>
          <a:r>
            <a:rPr lang="es-ES" sz="2000" b="1" dirty="0">
              <a:solidFill>
                <a:srgbClr val="7030A0"/>
              </a:solidFill>
              <a:latin typeface="Rockwell" panose="02060603020205020403" pitchFamily="18" charset="77"/>
            </a:rPr>
            <a:t> o beneficio</a:t>
          </a:r>
          <a:r>
            <a:rPr lang="es-ES" sz="2000" dirty="0">
              <a:solidFill>
                <a:srgbClr val="7030A0"/>
              </a:solidFill>
              <a:latin typeface="Rockwell" panose="02060603020205020403" pitchFamily="18" charset="77"/>
            </a:rPr>
            <a:t>.</a:t>
          </a:r>
          <a:endParaRPr lang="en-US" sz="2000" dirty="0">
            <a:solidFill>
              <a:srgbClr val="7030A0"/>
            </a:solidFill>
            <a:latin typeface="Rockwell" panose="02060603020205020403" pitchFamily="18" charset="77"/>
          </a:endParaRPr>
        </a:p>
      </dgm:t>
    </dgm:pt>
    <dgm:pt modelId="{0E5A8A4B-9C62-46B0-8A11-6F278E58ED5F}" type="parTrans" cxnId="{31CC9403-27C9-4562-81B3-049F54E00BEA}">
      <dgm:prSet/>
      <dgm:spPr/>
      <dgm:t>
        <a:bodyPr/>
        <a:lstStyle/>
        <a:p>
          <a:endParaRPr lang="en-US"/>
        </a:p>
      </dgm:t>
    </dgm:pt>
    <dgm:pt modelId="{A54E6B3C-0B5B-46AC-A693-88970B308E18}" type="sibTrans" cxnId="{31CC9403-27C9-4562-81B3-049F54E00BEA}">
      <dgm:prSet/>
      <dgm:spPr/>
      <dgm:t>
        <a:bodyPr/>
        <a:lstStyle/>
        <a:p>
          <a:endParaRPr lang="en-US"/>
        </a:p>
      </dgm:t>
    </dgm:pt>
    <dgm:pt modelId="{07328E18-FAF0-4F08-B204-A9A052B4C1E3}">
      <dgm:prSet/>
      <dgm:spPr/>
      <dgm:t>
        <a:bodyPr/>
        <a:lstStyle/>
        <a:p>
          <a:r>
            <a:rPr lang="es-ES" sz="2000" dirty="0">
              <a:solidFill>
                <a:srgbClr val="7030A0"/>
              </a:solidFill>
              <a:latin typeface="Rockwell" panose="02060603020205020403" pitchFamily="18" charset="77"/>
            </a:rPr>
            <a:t>El estipendio es percibido de manera mensual, por la persona adulta responsable del cuidado </a:t>
          </a:r>
          <a:r>
            <a:rPr lang="es-ES" sz="2000" b="1" dirty="0">
              <a:solidFill>
                <a:srgbClr val="7030A0"/>
              </a:solidFill>
              <a:latin typeface="Rockwell" panose="02060603020205020403" pitchFamily="18" charset="77"/>
            </a:rPr>
            <a:t>mientras dure el cuidado permanente.</a:t>
          </a:r>
          <a:r>
            <a:rPr lang="es-ES" sz="2000" dirty="0">
              <a:solidFill>
                <a:srgbClr val="7030A0"/>
              </a:solidFill>
              <a:latin typeface="Rockwell" panose="02060603020205020403" pitchFamily="18" charset="77"/>
            </a:rPr>
            <a:t>  </a:t>
          </a:r>
          <a:endParaRPr lang="en-US" sz="2000" dirty="0">
            <a:solidFill>
              <a:srgbClr val="7030A0"/>
            </a:solidFill>
            <a:latin typeface="Rockwell" panose="02060603020205020403" pitchFamily="18" charset="77"/>
          </a:endParaRPr>
        </a:p>
      </dgm:t>
    </dgm:pt>
    <dgm:pt modelId="{89A5CFDE-B5C0-4502-8274-10FC4D3DA852}" type="parTrans" cxnId="{14A8EAFA-0A64-40E3-9211-9788B567C423}">
      <dgm:prSet/>
      <dgm:spPr/>
      <dgm:t>
        <a:bodyPr/>
        <a:lstStyle/>
        <a:p>
          <a:endParaRPr lang="en-US"/>
        </a:p>
      </dgm:t>
    </dgm:pt>
    <dgm:pt modelId="{DEA26718-EA08-4B3C-B0F3-E2CA723E56F2}" type="sibTrans" cxnId="{14A8EAFA-0A64-40E3-9211-9788B567C423}">
      <dgm:prSet/>
      <dgm:spPr/>
      <dgm:t>
        <a:bodyPr/>
        <a:lstStyle/>
        <a:p>
          <a:endParaRPr lang="en-US"/>
        </a:p>
      </dgm:t>
    </dgm:pt>
    <dgm:pt modelId="{FF04C240-5CFF-457C-8C30-63AAE53B48EC}" type="pres">
      <dgm:prSet presAssocID="{78BBD3A8-0A1D-4233-8B1D-6EB22BEAFDD4}" presName="root" presStyleCnt="0">
        <dgm:presLayoutVars>
          <dgm:dir/>
          <dgm:resizeHandles val="exact"/>
        </dgm:presLayoutVars>
      </dgm:prSet>
      <dgm:spPr/>
    </dgm:pt>
    <dgm:pt modelId="{4DE489A7-CCAC-4984-AF4B-7054F8F540F1}" type="pres">
      <dgm:prSet presAssocID="{ADECE21D-4C97-4C3D-B384-8B394ACE3CDA}" presName="compNode" presStyleCnt="0"/>
      <dgm:spPr/>
    </dgm:pt>
    <dgm:pt modelId="{D0F28763-F7CC-40E3-94F3-CDE528344045}" type="pres">
      <dgm:prSet presAssocID="{ADECE21D-4C97-4C3D-B384-8B394ACE3CDA}" presName="bgRect" presStyleLbl="bgShp" presStyleIdx="0" presStyleCnt="3"/>
      <dgm:spPr/>
    </dgm:pt>
    <dgm:pt modelId="{97B2DB5A-2B94-4958-94E5-1DBD025CCF3A}" type="pres">
      <dgm:prSet presAssocID="{ADECE21D-4C97-4C3D-B384-8B394ACE3CD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les of Justice"/>
        </a:ext>
      </dgm:extLst>
    </dgm:pt>
    <dgm:pt modelId="{1E89E52C-3094-46EB-939C-E1C1818E0F45}" type="pres">
      <dgm:prSet presAssocID="{ADECE21D-4C97-4C3D-B384-8B394ACE3CDA}" presName="spaceRect" presStyleCnt="0"/>
      <dgm:spPr/>
    </dgm:pt>
    <dgm:pt modelId="{CE979458-961F-4311-BD61-DEF1832807DA}" type="pres">
      <dgm:prSet presAssocID="{ADECE21D-4C97-4C3D-B384-8B394ACE3CDA}" presName="parTx" presStyleLbl="revTx" presStyleIdx="0" presStyleCnt="3">
        <dgm:presLayoutVars>
          <dgm:chMax val="0"/>
          <dgm:chPref val="0"/>
        </dgm:presLayoutVars>
      </dgm:prSet>
      <dgm:spPr/>
    </dgm:pt>
    <dgm:pt modelId="{3E181D15-E58D-4686-8757-BD60F0B31692}" type="pres">
      <dgm:prSet presAssocID="{FBD80E55-A5E4-492C-9F4F-C07A37F9926D}" presName="sibTrans" presStyleCnt="0"/>
      <dgm:spPr/>
    </dgm:pt>
    <dgm:pt modelId="{9C5166C7-A320-406A-B8F0-EB81B808E98D}" type="pres">
      <dgm:prSet presAssocID="{42B76946-681C-4436-9553-1444291510A5}" presName="compNode" presStyleCnt="0"/>
      <dgm:spPr/>
    </dgm:pt>
    <dgm:pt modelId="{987E55D0-767F-4DDF-8689-6DDFC0923F78}" type="pres">
      <dgm:prSet presAssocID="{42B76946-681C-4436-9553-1444291510A5}" presName="bgRect" presStyleLbl="bgShp" presStyleIdx="1" presStyleCnt="3"/>
      <dgm:spPr/>
    </dgm:pt>
    <dgm:pt modelId="{7C02C676-7D47-4222-A26A-E452EB1EE450}" type="pres">
      <dgm:prSet presAssocID="{42B76946-681C-4436-9553-1444291510A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ólar"/>
        </a:ext>
      </dgm:extLst>
    </dgm:pt>
    <dgm:pt modelId="{87430511-E50D-4542-83F6-27780F660F99}" type="pres">
      <dgm:prSet presAssocID="{42B76946-681C-4436-9553-1444291510A5}" presName="spaceRect" presStyleCnt="0"/>
      <dgm:spPr/>
    </dgm:pt>
    <dgm:pt modelId="{1930913B-9157-46CA-9DDC-CE20DB145376}" type="pres">
      <dgm:prSet presAssocID="{42B76946-681C-4436-9553-1444291510A5}" presName="parTx" presStyleLbl="revTx" presStyleIdx="1" presStyleCnt="3">
        <dgm:presLayoutVars>
          <dgm:chMax val="0"/>
          <dgm:chPref val="0"/>
        </dgm:presLayoutVars>
      </dgm:prSet>
      <dgm:spPr/>
    </dgm:pt>
    <dgm:pt modelId="{B39D4487-88C2-4DDC-9786-1562B9DDAD0D}" type="pres">
      <dgm:prSet presAssocID="{A54E6B3C-0B5B-46AC-A693-88970B308E18}" presName="sibTrans" presStyleCnt="0"/>
      <dgm:spPr/>
    </dgm:pt>
    <dgm:pt modelId="{26249C76-91B1-4EAF-AA88-A88EDC509ADD}" type="pres">
      <dgm:prSet presAssocID="{07328E18-FAF0-4F08-B204-A9A052B4C1E3}" presName="compNode" presStyleCnt="0"/>
      <dgm:spPr/>
    </dgm:pt>
    <dgm:pt modelId="{3DA250BD-09F4-4302-BACC-263FCF678546}" type="pres">
      <dgm:prSet presAssocID="{07328E18-FAF0-4F08-B204-A9A052B4C1E3}" presName="bgRect" presStyleLbl="bgShp" presStyleIdx="2" presStyleCnt="3"/>
      <dgm:spPr/>
    </dgm:pt>
    <dgm:pt modelId="{D3BD922F-B8AE-4014-8D88-725432A8A34E}" type="pres">
      <dgm:prSet presAssocID="{07328E18-FAF0-4F08-B204-A9A052B4C1E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Irritante"/>
        </a:ext>
      </dgm:extLst>
    </dgm:pt>
    <dgm:pt modelId="{0DEDE7FA-7F08-4C10-B5FB-D27BCCDAD3F2}" type="pres">
      <dgm:prSet presAssocID="{07328E18-FAF0-4F08-B204-A9A052B4C1E3}" presName="spaceRect" presStyleCnt="0"/>
      <dgm:spPr/>
    </dgm:pt>
    <dgm:pt modelId="{ED9BAFD3-0E20-4BD0-BDFD-A15F782344B0}" type="pres">
      <dgm:prSet presAssocID="{07328E18-FAF0-4F08-B204-A9A052B4C1E3}" presName="parTx" presStyleLbl="revTx" presStyleIdx="2" presStyleCnt="3">
        <dgm:presLayoutVars>
          <dgm:chMax val="0"/>
          <dgm:chPref val="0"/>
        </dgm:presLayoutVars>
      </dgm:prSet>
      <dgm:spPr/>
    </dgm:pt>
  </dgm:ptLst>
  <dgm:cxnLst>
    <dgm:cxn modelId="{AD6FA902-217E-4212-92FD-405507C90DB0}" type="presOf" srcId="{ADECE21D-4C97-4C3D-B384-8B394ACE3CDA}" destId="{CE979458-961F-4311-BD61-DEF1832807DA}" srcOrd="0" destOrd="0" presId="urn:microsoft.com/office/officeart/2018/2/layout/IconVerticalSolidList"/>
    <dgm:cxn modelId="{31CC9403-27C9-4562-81B3-049F54E00BEA}" srcId="{78BBD3A8-0A1D-4233-8B1D-6EB22BEAFDD4}" destId="{42B76946-681C-4436-9553-1444291510A5}" srcOrd="1" destOrd="0" parTransId="{0E5A8A4B-9C62-46B0-8A11-6F278E58ED5F}" sibTransId="{A54E6B3C-0B5B-46AC-A693-88970B308E18}"/>
    <dgm:cxn modelId="{B5B7653E-90D3-46AC-A012-E54EE1421D8F}" type="presOf" srcId="{07328E18-FAF0-4F08-B204-A9A052B4C1E3}" destId="{ED9BAFD3-0E20-4BD0-BDFD-A15F782344B0}" srcOrd="0" destOrd="0" presId="urn:microsoft.com/office/officeart/2018/2/layout/IconVerticalSolidList"/>
    <dgm:cxn modelId="{2535375C-9A09-4DE3-99EB-6A85A59EC667}" type="presOf" srcId="{42B76946-681C-4436-9553-1444291510A5}" destId="{1930913B-9157-46CA-9DDC-CE20DB145376}" srcOrd="0" destOrd="0" presId="urn:microsoft.com/office/officeart/2018/2/layout/IconVerticalSolidList"/>
    <dgm:cxn modelId="{08E0F990-9DC3-4015-A9F0-1689E7D80AEA}" srcId="{78BBD3A8-0A1D-4233-8B1D-6EB22BEAFDD4}" destId="{ADECE21D-4C97-4C3D-B384-8B394ACE3CDA}" srcOrd="0" destOrd="0" parTransId="{C46B7659-0E8D-4909-9E14-707309721EA2}" sibTransId="{FBD80E55-A5E4-492C-9F4F-C07A37F9926D}"/>
    <dgm:cxn modelId="{CC113CE1-8035-4026-8128-CB1686E1CEE9}" type="presOf" srcId="{78BBD3A8-0A1D-4233-8B1D-6EB22BEAFDD4}" destId="{FF04C240-5CFF-457C-8C30-63AAE53B48EC}" srcOrd="0" destOrd="0" presId="urn:microsoft.com/office/officeart/2018/2/layout/IconVerticalSolidList"/>
    <dgm:cxn modelId="{14A8EAFA-0A64-40E3-9211-9788B567C423}" srcId="{78BBD3A8-0A1D-4233-8B1D-6EB22BEAFDD4}" destId="{07328E18-FAF0-4F08-B204-A9A052B4C1E3}" srcOrd="2" destOrd="0" parTransId="{89A5CFDE-B5C0-4502-8274-10FC4D3DA852}" sibTransId="{DEA26718-EA08-4B3C-B0F3-E2CA723E56F2}"/>
    <dgm:cxn modelId="{3E26FE07-802C-41B4-82E6-ABA0FE05DDF2}" type="presParOf" srcId="{FF04C240-5CFF-457C-8C30-63AAE53B48EC}" destId="{4DE489A7-CCAC-4984-AF4B-7054F8F540F1}" srcOrd="0" destOrd="0" presId="urn:microsoft.com/office/officeart/2018/2/layout/IconVerticalSolidList"/>
    <dgm:cxn modelId="{07B144E0-C1A5-416F-A5A4-963B7CC21C80}" type="presParOf" srcId="{4DE489A7-CCAC-4984-AF4B-7054F8F540F1}" destId="{D0F28763-F7CC-40E3-94F3-CDE528344045}" srcOrd="0" destOrd="0" presId="urn:microsoft.com/office/officeart/2018/2/layout/IconVerticalSolidList"/>
    <dgm:cxn modelId="{5BD30238-E549-4DBB-8560-4189F5B561AC}" type="presParOf" srcId="{4DE489A7-CCAC-4984-AF4B-7054F8F540F1}" destId="{97B2DB5A-2B94-4958-94E5-1DBD025CCF3A}" srcOrd="1" destOrd="0" presId="urn:microsoft.com/office/officeart/2018/2/layout/IconVerticalSolidList"/>
    <dgm:cxn modelId="{FB692A8A-7EAF-4F9E-ACB9-51A0DBB63AED}" type="presParOf" srcId="{4DE489A7-CCAC-4984-AF4B-7054F8F540F1}" destId="{1E89E52C-3094-46EB-939C-E1C1818E0F45}" srcOrd="2" destOrd="0" presId="urn:microsoft.com/office/officeart/2018/2/layout/IconVerticalSolidList"/>
    <dgm:cxn modelId="{94349CE2-1A1E-4BB2-85E2-3084DA3A2E03}" type="presParOf" srcId="{4DE489A7-CCAC-4984-AF4B-7054F8F540F1}" destId="{CE979458-961F-4311-BD61-DEF1832807DA}" srcOrd="3" destOrd="0" presId="urn:microsoft.com/office/officeart/2018/2/layout/IconVerticalSolidList"/>
    <dgm:cxn modelId="{184ADF7B-8BE6-4DB1-9792-6FE6F3ABC57A}" type="presParOf" srcId="{FF04C240-5CFF-457C-8C30-63AAE53B48EC}" destId="{3E181D15-E58D-4686-8757-BD60F0B31692}" srcOrd="1" destOrd="0" presId="urn:microsoft.com/office/officeart/2018/2/layout/IconVerticalSolidList"/>
    <dgm:cxn modelId="{54130E77-98EC-4DB2-9815-21A2A96F750A}" type="presParOf" srcId="{FF04C240-5CFF-457C-8C30-63AAE53B48EC}" destId="{9C5166C7-A320-406A-B8F0-EB81B808E98D}" srcOrd="2" destOrd="0" presId="urn:microsoft.com/office/officeart/2018/2/layout/IconVerticalSolidList"/>
    <dgm:cxn modelId="{6E0F5C97-9BF7-4ECE-9190-B4AB8F3AFEEB}" type="presParOf" srcId="{9C5166C7-A320-406A-B8F0-EB81B808E98D}" destId="{987E55D0-767F-4DDF-8689-6DDFC0923F78}" srcOrd="0" destOrd="0" presId="urn:microsoft.com/office/officeart/2018/2/layout/IconVerticalSolidList"/>
    <dgm:cxn modelId="{F8F01212-2D29-4DA1-8150-712386DEAD9E}" type="presParOf" srcId="{9C5166C7-A320-406A-B8F0-EB81B808E98D}" destId="{7C02C676-7D47-4222-A26A-E452EB1EE450}" srcOrd="1" destOrd="0" presId="urn:microsoft.com/office/officeart/2018/2/layout/IconVerticalSolidList"/>
    <dgm:cxn modelId="{446C8B97-7CF3-410A-B78A-0BEDFB6ED4CB}" type="presParOf" srcId="{9C5166C7-A320-406A-B8F0-EB81B808E98D}" destId="{87430511-E50D-4542-83F6-27780F660F99}" srcOrd="2" destOrd="0" presId="urn:microsoft.com/office/officeart/2018/2/layout/IconVerticalSolidList"/>
    <dgm:cxn modelId="{5E332834-BD9D-45D3-967C-439F0191E7C1}" type="presParOf" srcId="{9C5166C7-A320-406A-B8F0-EB81B808E98D}" destId="{1930913B-9157-46CA-9DDC-CE20DB145376}" srcOrd="3" destOrd="0" presId="urn:microsoft.com/office/officeart/2018/2/layout/IconVerticalSolidList"/>
    <dgm:cxn modelId="{36C8020F-FE20-4AD8-A130-20EF0F864E0D}" type="presParOf" srcId="{FF04C240-5CFF-457C-8C30-63AAE53B48EC}" destId="{B39D4487-88C2-4DDC-9786-1562B9DDAD0D}" srcOrd="3" destOrd="0" presId="urn:microsoft.com/office/officeart/2018/2/layout/IconVerticalSolidList"/>
    <dgm:cxn modelId="{A2E83CFF-75D0-44F2-A125-7D9AFDAFA149}" type="presParOf" srcId="{FF04C240-5CFF-457C-8C30-63AAE53B48EC}" destId="{26249C76-91B1-4EAF-AA88-A88EDC509ADD}" srcOrd="4" destOrd="0" presId="urn:microsoft.com/office/officeart/2018/2/layout/IconVerticalSolidList"/>
    <dgm:cxn modelId="{E34C545F-96BB-495C-83AA-F357C4DB669F}" type="presParOf" srcId="{26249C76-91B1-4EAF-AA88-A88EDC509ADD}" destId="{3DA250BD-09F4-4302-BACC-263FCF678546}" srcOrd="0" destOrd="0" presId="urn:microsoft.com/office/officeart/2018/2/layout/IconVerticalSolidList"/>
    <dgm:cxn modelId="{2C8AAB57-E56C-461E-A647-14EFECEF31B0}" type="presParOf" srcId="{26249C76-91B1-4EAF-AA88-A88EDC509ADD}" destId="{D3BD922F-B8AE-4014-8D88-725432A8A34E}" srcOrd="1" destOrd="0" presId="urn:microsoft.com/office/officeart/2018/2/layout/IconVerticalSolidList"/>
    <dgm:cxn modelId="{24F8D2DF-A71F-44EA-B4D0-ADE2C6FABFAB}" type="presParOf" srcId="{26249C76-91B1-4EAF-AA88-A88EDC509ADD}" destId="{0DEDE7FA-7F08-4C10-B5FB-D27BCCDAD3F2}" srcOrd="2" destOrd="0" presId="urn:microsoft.com/office/officeart/2018/2/layout/IconVerticalSolidList"/>
    <dgm:cxn modelId="{375C681A-10FA-449C-90AE-50E20213ECF3}" type="presParOf" srcId="{26249C76-91B1-4EAF-AA88-A88EDC509ADD}" destId="{ED9BAFD3-0E20-4BD0-BDFD-A15F782344B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E6A42B5-D5A7-4F16-8296-19DF944C7D62}"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C4EDA095-59AD-48D9-B89D-42BA6AA12278}">
      <dgm:prSet/>
      <dgm:spPr/>
      <dgm:t>
        <a:bodyPr/>
        <a:lstStyle/>
        <a:p>
          <a:r>
            <a:rPr lang="es-ES" dirty="0">
              <a:solidFill>
                <a:srgbClr val="7030A0"/>
              </a:solidFill>
              <a:latin typeface="Rockwell" panose="02060603020205020403" pitchFamily="18" charset="77"/>
            </a:rPr>
            <a:t>a) Tener domicilio en la jurisdicción en la que se pretende la inscripción;</a:t>
          </a:r>
          <a:endParaRPr lang="en-US" dirty="0">
            <a:solidFill>
              <a:srgbClr val="7030A0"/>
            </a:solidFill>
            <a:latin typeface="Rockwell" panose="02060603020205020403" pitchFamily="18" charset="77"/>
          </a:endParaRPr>
        </a:p>
      </dgm:t>
    </dgm:pt>
    <dgm:pt modelId="{C4037FF7-8049-437B-BE98-B11CAB31C545}" type="parTrans" cxnId="{CCD6C9B9-465E-4742-B089-64AF2716E94F}">
      <dgm:prSet/>
      <dgm:spPr/>
      <dgm:t>
        <a:bodyPr/>
        <a:lstStyle/>
        <a:p>
          <a:endParaRPr lang="en-US"/>
        </a:p>
      </dgm:t>
    </dgm:pt>
    <dgm:pt modelId="{593D1B88-6AB3-4A63-85C9-EEC5312D479A}" type="sibTrans" cxnId="{CCD6C9B9-465E-4742-B089-64AF2716E94F}">
      <dgm:prSet/>
      <dgm:spPr/>
      <dgm:t>
        <a:bodyPr/>
        <a:lstStyle/>
        <a:p>
          <a:endParaRPr lang="en-US"/>
        </a:p>
      </dgm:t>
    </dgm:pt>
    <dgm:pt modelId="{67486BFF-5F94-4E7D-AB58-2D8553D1846D}">
      <dgm:prSet/>
      <dgm:spPr/>
      <dgm:t>
        <a:bodyPr/>
        <a:lstStyle/>
        <a:p>
          <a:r>
            <a:rPr lang="es-ES" dirty="0">
              <a:solidFill>
                <a:srgbClr val="7030A0"/>
              </a:solidFill>
              <a:latin typeface="Rockwell" panose="02060603020205020403" pitchFamily="18" charset="77"/>
            </a:rPr>
            <a:t>b) Tener un mínimo de 25 años de edad y , al menos, 16 años de diferencia con la/el niña/o o adolescente cuyo cuidado eventualmente pretendan;</a:t>
          </a:r>
          <a:endParaRPr lang="en-US" dirty="0">
            <a:solidFill>
              <a:srgbClr val="7030A0"/>
            </a:solidFill>
            <a:latin typeface="Rockwell" panose="02060603020205020403" pitchFamily="18" charset="77"/>
          </a:endParaRPr>
        </a:p>
      </dgm:t>
    </dgm:pt>
    <dgm:pt modelId="{0CB4FE5E-A5E2-4644-AAF3-375777B1A85E}" type="parTrans" cxnId="{4178E15C-3E0F-4273-8BAA-23057ED1D6CD}">
      <dgm:prSet/>
      <dgm:spPr/>
      <dgm:t>
        <a:bodyPr/>
        <a:lstStyle/>
        <a:p>
          <a:endParaRPr lang="en-US"/>
        </a:p>
      </dgm:t>
    </dgm:pt>
    <dgm:pt modelId="{702BBC88-62FD-45F6-A231-5CEB300B6C59}" type="sibTrans" cxnId="{4178E15C-3E0F-4273-8BAA-23057ED1D6CD}">
      <dgm:prSet/>
      <dgm:spPr/>
      <dgm:t>
        <a:bodyPr/>
        <a:lstStyle/>
        <a:p>
          <a:endParaRPr lang="en-US"/>
        </a:p>
      </dgm:t>
    </dgm:pt>
    <dgm:pt modelId="{7554D880-98AF-4019-BBEC-1D9329874CFC}">
      <dgm:prSet/>
      <dgm:spPr/>
      <dgm:t>
        <a:bodyPr/>
        <a:lstStyle/>
        <a:p>
          <a:r>
            <a:rPr lang="es-ES" dirty="0">
              <a:solidFill>
                <a:srgbClr val="7030A0"/>
              </a:solidFill>
              <a:latin typeface="Rockwell" panose="02060603020205020403" pitchFamily="18" charset="77"/>
            </a:rPr>
            <a:t>c) Haber participado de la capacitación que brinda el registro local obteniendo resultados </a:t>
          </a:r>
          <a:r>
            <a:rPr lang="es-ES" dirty="0" err="1">
              <a:solidFill>
                <a:srgbClr val="7030A0"/>
              </a:solidFill>
              <a:latin typeface="Rockwell" panose="02060603020205020403" pitchFamily="18" charset="77"/>
            </a:rPr>
            <a:t>satisfecatorios</a:t>
          </a:r>
          <a:r>
            <a:rPr lang="es-ES" dirty="0">
              <a:solidFill>
                <a:srgbClr val="7030A0"/>
              </a:solidFill>
              <a:latin typeface="Rockwell" panose="02060603020205020403" pitchFamily="18" charset="77"/>
            </a:rPr>
            <a:t>.</a:t>
          </a:r>
          <a:endParaRPr lang="en-US" dirty="0">
            <a:solidFill>
              <a:srgbClr val="7030A0"/>
            </a:solidFill>
            <a:latin typeface="Rockwell" panose="02060603020205020403" pitchFamily="18" charset="77"/>
          </a:endParaRPr>
        </a:p>
      </dgm:t>
    </dgm:pt>
    <dgm:pt modelId="{6C51A003-3801-4C08-BDF4-2469A5D02F3C}" type="parTrans" cxnId="{166D6A37-FB02-4E36-86BE-C5F21E141942}">
      <dgm:prSet/>
      <dgm:spPr/>
      <dgm:t>
        <a:bodyPr/>
        <a:lstStyle/>
        <a:p>
          <a:endParaRPr lang="en-US"/>
        </a:p>
      </dgm:t>
    </dgm:pt>
    <dgm:pt modelId="{1116C15A-F2C3-46C1-874D-736A7C7DE22E}" type="sibTrans" cxnId="{166D6A37-FB02-4E36-86BE-C5F21E141942}">
      <dgm:prSet/>
      <dgm:spPr/>
      <dgm:t>
        <a:bodyPr/>
        <a:lstStyle/>
        <a:p>
          <a:endParaRPr lang="en-US"/>
        </a:p>
      </dgm:t>
    </dgm:pt>
    <dgm:pt modelId="{5C7EC4D2-8366-48B7-B8A0-90EA63BC26C0}" type="pres">
      <dgm:prSet presAssocID="{0E6A42B5-D5A7-4F16-8296-19DF944C7D62}" presName="hierChild1" presStyleCnt="0">
        <dgm:presLayoutVars>
          <dgm:chPref val="1"/>
          <dgm:dir/>
          <dgm:animOne val="branch"/>
          <dgm:animLvl val="lvl"/>
          <dgm:resizeHandles/>
        </dgm:presLayoutVars>
      </dgm:prSet>
      <dgm:spPr/>
    </dgm:pt>
    <dgm:pt modelId="{8B7A267A-604E-46EA-A209-9B11A2DE117E}" type="pres">
      <dgm:prSet presAssocID="{C4EDA095-59AD-48D9-B89D-42BA6AA12278}" presName="hierRoot1" presStyleCnt="0"/>
      <dgm:spPr/>
    </dgm:pt>
    <dgm:pt modelId="{B9CC6AA7-E89D-4091-B160-B3E01E154F19}" type="pres">
      <dgm:prSet presAssocID="{C4EDA095-59AD-48D9-B89D-42BA6AA12278}" presName="composite" presStyleCnt="0"/>
      <dgm:spPr/>
    </dgm:pt>
    <dgm:pt modelId="{0610C0A3-A5F3-4BA0-AC29-7481E794F03D}" type="pres">
      <dgm:prSet presAssocID="{C4EDA095-59AD-48D9-B89D-42BA6AA12278}" presName="background" presStyleLbl="node0" presStyleIdx="0" presStyleCnt="3"/>
      <dgm:spPr/>
    </dgm:pt>
    <dgm:pt modelId="{019F92B3-4655-4A65-9D07-C45B48D24D7C}" type="pres">
      <dgm:prSet presAssocID="{C4EDA095-59AD-48D9-B89D-42BA6AA12278}" presName="text" presStyleLbl="fgAcc0" presStyleIdx="0" presStyleCnt="3">
        <dgm:presLayoutVars>
          <dgm:chPref val="3"/>
        </dgm:presLayoutVars>
      </dgm:prSet>
      <dgm:spPr/>
    </dgm:pt>
    <dgm:pt modelId="{8B10D102-4A03-4626-8B5A-D0D3E5B24721}" type="pres">
      <dgm:prSet presAssocID="{C4EDA095-59AD-48D9-B89D-42BA6AA12278}" presName="hierChild2" presStyleCnt="0"/>
      <dgm:spPr/>
    </dgm:pt>
    <dgm:pt modelId="{238529D8-1D58-4C7D-BAC7-AC6B09F1F97E}" type="pres">
      <dgm:prSet presAssocID="{67486BFF-5F94-4E7D-AB58-2D8553D1846D}" presName="hierRoot1" presStyleCnt="0"/>
      <dgm:spPr/>
    </dgm:pt>
    <dgm:pt modelId="{55531879-F502-4532-BFB8-7A353BC0278A}" type="pres">
      <dgm:prSet presAssocID="{67486BFF-5F94-4E7D-AB58-2D8553D1846D}" presName="composite" presStyleCnt="0"/>
      <dgm:spPr/>
    </dgm:pt>
    <dgm:pt modelId="{0CBAEC24-0BA3-4859-B894-BCE2A9C06724}" type="pres">
      <dgm:prSet presAssocID="{67486BFF-5F94-4E7D-AB58-2D8553D1846D}" presName="background" presStyleLbl="node0" presStyleIdx="1" presStyleCnt="3"/>
      <dgm:spPr/>
    </dgm:pt>
    <dgm:pt modelId="{62C1BA2C-7504-4666-AADC-EABED950DD37}" type="pres">
      <dgm:prSet presAssocID="{67486BFF-5F94-4E7D-AB58-2D8553D1846D}" presName="text" presStyleLbl="fgAcc0" presStyleIdx="1" presStyleCnt="3">
        <dgm:presLayoutVars>
          <dgm:chPref val="3"/>
        </dgm:presLayoutVars>
      </dgm:prSet>
      <dgm:spPr/>
    </dgm:pt>
    <dgm:pt modelId="{F92481F1-DD26-47FE-974D-7C141DB45312}" type="pres">
      <dgm:prSet presAssocID="{67486BFF-5F94-4E7D-AB58-2D8553D1846D}" presName="hierChild2" presStyleCnt="0"/>
      <dgm:spPr/>
    </dgm:pt>
    <dgm:pt modelId="{FC699527-B30B-4576-97A3-959ACD458E4E}" type="pres">
      <dgm:prSet presAssocID="{7554D880-98AF-4019-BBEC-1D9329874CFC}" presName="hierRoot1" presStyleCnt="0"/>
      <dgm:spPr/>
    </dgm:pt>
    <dgm:pt modelId="{8C4EAE98-A03A-434A-8A89-26DB28E9FD47}" type="pres">
      <dgm:prSet presAssocID="{7554D880-98AF-4019-BBEC-1D9329874CFC}" presName="composite" presStyleCnt="0"/>
      <dgm:spPr/>
    </dgm:pt>
    <dgm:pt modelId="{543A6A77-9A53-43A0-BD6C-4EE8A58C170D}" type="pres">
      <dgm:prSet presAssocID="{7554D880-98AF-4019-BBEC-1D9329874CFC}" presName="background" presStyleLbl="node0" presStyleIdx="2" presStyleCnt="3"/>
      <dgm:spPr/>
    </dgm:pt>
    <dgm:pt modelId="{A6C57901-DA93-45AB-90E8-69B74022AF13}" type="pres">
      <dgm:prSet presAssocID="{7554D880-98AF-4019-BBEC-1D9329874CFC}" presName="text" presStyleLbl="fgAcc0" presStyleIdx="2" presStyleCnt="3">
        <dgm:presLayoutVars>
          <dgm:chPref val="3"/>
        </dgm:presLayoutVars>
      </dgm:prSet>
      <dgm:spPr/>
    </dgm:pt>
    <dgm:pt modelId="{CC99EC33-85AF-48B2-89BC-2EF8588B3F71}" type="pres">
      <dgm:prSet presAssocID="{7554D880-98AF-4019-BBEC-1D9329874CFC}" presName="hierChild2" presStyleCnt="0"/>
      <dgm:spPr/>
    </dgm:pt>
  </dgm:ptLst>
  <dgm:cxnLst>
    <dgm:cxn modelId="{19DBE91D-8031-4F4E-9006-1EB4BC88A1F6}" type="presOf" srcId="{67486BFF-5F94-4E7D-AB58-2D8553D1846D}" destId="{62C1BA2C-7504-4666-AADC-EABED950DD37}" srcOrd="0" destOrd="0" presId="urn:microsoft.com/office/officeart/2005/8/layout/hierarchy1"/>
    <dgm:cxn modelId="{4E7FC030-6805-404C-A390-61787C64220D}" type="presOf" srcId="{C4EDA095-59AD-48D9-B89D-42BA6AA12278}" destId="{019F92B3-4655-4A65-9D07-C45B48D24D7C}" srcOrd="0" destOrd="0" presId="urn:microsoft.com/office/officeart/2005/8/layout/hierarchy1"/>
    <dgm:cxn modelId="{166D6A37-FB02-4E36-86BE-C5F21E141942}" srcId="{0E6A42B5-D5A7-4F16-8296-19DF944C7D62}" destId="{7554D880-98AF-4019-BBEC-1D9329874CFC}" srcOrd="2" destOrd="0" parTransId="{6C51A003-3801-4C08-BDF4-2469A5D02F3C}" sibTransId="{1116C15A-F2C3-46C1-874D-736A7C7DE22E}"/>
    <dgm:cxn modelId="{4178E15C-3E0F-4273-8BAA-23057ED1D6CD}" srcId="{0E6A42B5-D5A7-4F16-8296-19DF944C7D62}" destId="{67486BFF-5F94-4E7D-AB58-2D8553D1846D}" srcOrd="1" destOrd="0" parTransId="{0CB4FE5E-A5E2-4644-AAF3-375777B1A85E}" sibTransId="{702BBC88-62FD-45F6-A231-5CEB300B6C59}"/>
    <dgm:cxn modelId="{50B99A82-2B9F-47C6-89F0-74715EE8FDC0}" type="presOf" srcId="{7554D880-98AF-4019-BBEC-1D9329874CFC}" destId="{A6C57901-DA93-45AB-90E8-69B74022AF13}" srcOrd="0" destOrd="0" presId="urn:microsoft.com/office/officeart/2005/8/layout/hierarchy1"/>
    <dgm:cxn modelId="{CCD6C9B9-465E-4742-B089-64AF2716E94F}" srcId="{0E6A42B5-D5A7-4F16-8296-19DF944C7D62}" destId="{C4EDA095-59AD-48D9-B89D-42BA6AA12278}" srcOrd="0" destOrd="0" parTransId="{C4037FF7-8049-437B-BE98-B11CAB31C545}" sibTransId="{593D1B88-6AB3-4A63-85C9-EEC5312D479A}"/>
    <dgm:cxn modelId="{B09902CA-E7D5-4AC0-B1B2-82EBA4EFE7F4}" type="presOf" srcId="{0E6A42B5-D5A7-4F16-8296-19DF944C7D62}" destId="{5C7EC4D2-8366-48B7-B8A0-90EA63BC26C0}" srcOrd="0" destOrd="0" presId="urn:microsoft.com/office/officeart/2005/8/layout/hierarchy1"/>
    <dgm:cxn modelId="{75794E52-DAC0-4A3C-B40C-0FF8EF210AFC}" type="presParOf" srcId="{5C7EC4D2-8366-48B7-B8A0-90EA63BC26C0}" destId="{8B7A267A-604E-46EA-A209-9B11A2DE117E}" srcOrd="0" destOrd="0" presId="urn:microsoft.com/office/officeart/2005/8/layout/hierarchy1"/>
    <dgm:cxn modelId="{F7DBE3C8-2333-4C2D-B41C-466AD7E772FD}" type="presParOf" srcId="{8B7A267A-604E-46EA-A209-9B11A2DE117E}" destId="{B9CC6AA7-E89D-4091-B160-B3E01E154F19}" srcOrd="0" destOrd="0" presId="urn:microsoft.com/office/officeart/2005/8/layout/hierarchy1"/>
    <dgm:cxn modelId="{115EF729-5922-4978-9378-CDC8804BC1E5}" type="presParOf" srcId="{B9CC6AA7-E89D-4091-B160-B3E01E154F19}" destId="{0610C0A3-A5F3-4BA0-AC29-7481E794F03D}" srcOrd="0" destOrd="0" presId="urn:microsoft.com/office/officeart/2005/8/layout/hierarchy1"/>
    <dgm:cxn modelId="{AAD3EBA1-7CFA-4082-997F-FE65A121DFE7}" type="presParOf" srcId="{B9CC6AA7-E89D-4091-B160-B3E01E154F19}" destId="{019F92B3-4655-4A65-9D07-C45B48D24D7C}" srcOrd="1" destOrd="0" presId="urn:microsoft.com/office/officeart/2005/8/layout/hierarchy1"/>
    <dgm:cxn modelId="{659260EF-7981-4A58-A0A0-1CD557232F76}" type="presParOf" srcId="{8B7A267A-604E-46EA-A209-9B11A2DE117E}" destId="{8B10D102-4A03-4626-8B5A-D0D3E5B24721}" srcOrd="1" destOrd="0" presId="urn:microsoft.com/office/officeart/2005/8/layout/hierarchy1"/>
    <dgm:cxn modelId="{F32F79B2-82E5-4C52-9C3D-B5CC9A02B2D7}" type="presParOf" srcId="{5C7EC4D2-8366-48B7-B8A0-90EA63BC26C0}" destId="{238529D8-1D58-4C7D-BAC7-AC6B09F1F97E}" srcOrd="1" destOrd="0" presId="urn:microsoft.com/office/officeart/2005/8/layout/hierarchy1"/>
    <dgm:cxn modelId="{D5ABAB19-BA61-478E-9BA6-95A2667425FD}" type="presParOf" srcId="{238529D8-1D58-4C7D-BAC7-AC6B09F1F97E}" destId="{55531879-F502-4532-BFB8-7A353BC0278A}" srcOrd="0" destOrd="0" presId="urn:microsoft.com/office/officeart/2005/8/layout/hierarchy1"/>
    <dgm:cxn modelId="{AB0BA900-0B47-4835-811D-5F3C6CC60BA3}" type="presParOf" srcId="{55531879-F502-4532-BFB8-7A353BC0278A}" destId="{0CBAEC24-0BA3-4859-B894-BCE2A9C06724}" srcOrd="0" destOrd="0" presId="urn:microsoft.com/office/officeart/2005/8/layout/hierarchy1"/>
    <dgm:cxn modelId="{9C37AB10-F5CB-4C7B-AA3B-55862A2280B6}" type="presParOf" srcId="{55531879-F502-4532-BFB8-7A353BC0278A}" destId="{62C1BA2C-7504-4666-AADC-EABED950DD37}" srcOrd="1" destOrd="0" presId="urn:microsoft.com/office/officeart/2005/8/layout/hierarchy1"/>
    <dgm:cxn modelId="{80A496C8-8C64-4EA3-9C8D-18BF7151AF30}" type="presParOf" srcId="{238529D8-1D58-4C7D-BAC7-AC6B09F1F97E}" destId="{F92481F1-DD26-47FE-974D-7C141DB45312}" srcOrd="1" destOrd="0" presId="urn:microsoft.com/office/officeart/2005/8/layout/hierarchy1"/>
    <dgm:cxn modelId="{41086DAC-19E1-48C6-A3B5-D3B0CB832F0F}" type="presParOf" srcId="{5C7EC4D2-8366-48B7-B8A0-90EA63BC26C0}" destId="{FC699527-B30B-4576-97A3-959ACD458E4E}" srcOrd="2" destOrd="0" presId="urn:microsoft.com/office/officeart/2005/8/layout/hierarchy1"/>
    <dgm:cxn modelId="{2404D48F-A159-4F23-9639-E878FFF51C2D}" type="presParOf" srcId="{FC699527-B30B-4576-97A3-959ACD458E4E}" destId="{8C4EAE98-A03A-434A-8A89-26DB28E9FD47}" srcOrd="0" destOrd="0" presId="urn:microsoft.com/office/officeart/2005/8/layout/hierarchy1"/>
    <dgm:cxn modelId="{35BE3DAB-70A1-4C1B-8839-4A119D1E3163}" type="presParOf" srcId="{8C4EAE98-A03A-434A-8A89-26DB28E9FD47}" destId="{543A6A77-9A53-43A0-BD6C-4EE8A58C170D}" srcOrd="0" destOrd="0" presId="urn:microsoft.com/office/officeart/2005/8/layout/hierarchy1"/>
    <dgm:cxn modelId="{0FE8C842-FE3F-406A-86F8-0EAE6A6C980D}" type="presParOf" srcId="{8C4EAE98-A03A-434A-8A89-26DB28E9FD47}" destId="{A6C57901-DA93-45AB-90E8-69B74022AF13}" srcOrd="1" destOrd="0" presId="urn:microsoft.com/office/officeart/2005/8/layout/hierarchy1"/>
    <dgm:cxn modelId="{3767A1DA-F7B6-4EED-A554-296102910711}" type="presParOf" srcId="{FC699527-B30B-4576-97A3-959ACD458E4E}" destId="{CC99EC33-85AF-48B2-89BC-2EF8588B3F7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5310FF-414C-4F63-953D-99E2C2980132}" type="doc">
      <dgm:prSet loTypeId="urn:microsoft.com/office/officeart/2005/8/layout/process4" loCatId="process" qsTypeId="urn:microsoft.com/office/officeart/2005/8/quickstyle/simple2" qsCatId="simple" csTypeId="urn:microsoft.com/office/officeart/2005/8/colors/colorful3" csCatId="colorful" phldr="1"/>
      <dgm:spPr/>
      <dgm:t>
        <a:bodyPr/>
        <a:lstStyle/>
        <a:p>
          <a:endParaRPr lang="en-US"/>
        </a:p>
      </dgm:t>
    </dgm:pt>
    <dgm:pt modelId="{C7ED2646-C676-6543-966A-4D2EF0712738}">
      <dgm:prSet custT="1"/>
      <dgm:spPr/>
      <dgm:t>
        <a:bodyPr/>
        <a:lstStyle/>
        <a:p>
          <a:r>
            <a:rPr lang="es-AR" sz="1600" b="1" dirty="0">
              <a:solidFill>
                <a:schemeClr val="tx1"/>
              </a:solidFill>
              <a:latin typeface="Rockwell" panose="02060603020205020403" pitchFamily="18" charset="77"/>
            </a:rPr>
            <a:t>EL DERECHO DE NNA A LA VIDA FAMILIAR DESDE EL DERECHO INTERNACIONAL DE LOS DERECHOS HUMANOS (Cap. 1)</a:t>
          </a:r>
          <a:endParaRPr lang="en-US" sz="1600" dirty="0">
            <a:solidFill>
              <a:schemeClr val="tx1"/>
            </a:solidFill>
            <a:latin typeface="Rockwell" panose="02060603020205020403" pitchFamily="18" charset="77"/>
          </a:endParaRPr>
        </a:p>
      </dgm:t>
    </dgm:pt>
    <dgm:pt modelId="{EEAF772D-A1EA-094A-B635-C8C43C5D78FB}" type="parTrans" cxnId="{E449AFE2-5266-D440-B101-4851F1E5D536}">
      <dgm:prSet/>
      <dgm:spPr/>
      <dgm:t>
        <a:bodyPr/>
        <a:lstStyle/>
        <a:p>
          <a:endParaRPr lang="es-MX"/>
        </a:p>
      </dgm:t>
    </dgm:pt>
    <dgm:pt modelId="{9322BD09-18C4-8E40-BA02-F51A35F713E0}" type="sibTrans" cxnId="{E449AFE2-5266-D440-B101-4851F1E5D536}">
      <dgm:prSet/>
      <dgm:spPr/>
      <dgm:t>
        <a:bodyPr/>
        <a:lstStyle/>
        <a:p>
          <a:endParaRPr lang="es-MX"/>
        </a:p>
      </dgm:t>
    </dgm:pt>
    <dgm:pt modelId="{49DEF1FB-9EE8-7E41-8C78-58CBC2B2662C}">
      <dgm:prSet custT="1"/>
      <dgm:spPr/>
      <dgm:t>
        <a:bodyPr/>
        <a:lstStyle/>
        <a:p>
          <a:r>
            <a:rPr lang="es-AR" sz="1600" b="1" dirty="0">
              <a:solidFill>
                <a:schemeClr val="tx1"/>
              </a:solidFill>
              <a:latin typeface="Rockwell" panose="02060603020205020403" pitchFamily="18" charset="77"/>
            </a:rPr>
            <a:t>SISTEMA NACIONAL DE PROTECCIÓN INTEGRAL DE DERECHOS DE NIÑAS, NIÑOS Y ADOLESCENTES (Cap. 2)</a:t>
          </a:r>
          <a:endParaRPr lang="en-US" sz="1600" dirty="0">
            <a:solidFill>
              <a:schemeClr val="tx1"/>
            </a:solidFill>
            <a:latin typeface="Rockwell" panose="02060603020205020403" pitchFamily="18" charset="77"/>
          </a:endParaRPr>
        </a:p>
      </dgm:t>
    </dgm:pt>
    <dgm:pt modelId="{6B190F9D-BFF8-434B-8C8E-D47167C684D4}" type="parTrans" cxnId="{DBF8865B-9BD6-AF4C-BC3E-BE0157FB0429}">
      <dgm:prSet/>
      <dgm:spPr/>
      <dgm:t>
        <a:bodyPr/>
        <a:lstStyle/>
        <a:p>
          <a:endParaRPr lang="es-MX"/>
        </a:p>
      </dgm:t>
    </dgm:pt>
    <dgm:pt modelId="{2A3AED36-4DDB-314E-842B-A23611F8BDBA}" type="sibTrans" cxnId="{DBF8865B-9BD6-AF4C-BC3E-BE0157FB0429}">
      <dgm:prSet/>
      <dgm:spPr/>
      <dgm:t>
        <a:bodyPr/>
        <a:lstStyle/>
        <a:p>
          <a:endParaRPr lang="es-MX"/>
        </a:p>
      </dgm:t>
    </dgm:pt>
    <dgm:pt modelId="{369300A2-DF37-984C-A591-D93C22CA83DF}">
      <dgm:prSet custT="1"/>
      <dgm:spPr/>
      <dgm:t>
        <a:bodyPr/>
        <a:lstStyle/>
        <a:p>
          <a:r>
            <a:rPr lang="es-AR" sz="1600" b="1" dirty="0">
              <a:solidFill>
                <a:schemeClr val="tx1"/>
              </a:solidFill>
              <a:latin typeface="Rockwell" panose="02060603020205020403" pitchFamily="18" charset="77"/>
            </a:rPr>
            <a:t>EL DERECHO DE NNA A LA VIDA FAMILIAR DESDE EL RÉGIMEN JURÍDICO CIVIL ARGENTINO (Cap. 3)</a:t>
          </a:r>
          <a:endParaRPr lang="en-US" sz="1600" dirty="0">
            <a:solidFill>
              <a:schemeClr val="tx1"/>
            </a:solidFill>
            <a:latin typeface="Rockwell" panose="02060603020205020403" pitchFamily="18" charset="77"/>
          </a:endParaRPr>
        </a:p>
      </dgm:t>
    </dgm:pt>
    <dgm:pt modelId="{E71EA13B-0D0D-9345-B510-AAAF882B8A56}" type="parTrans" cxnId="{24BBAC8A-B661-9D46-80B3-69CCEA5C1579}">
      <dgm:prSet/>
      <dgm:spPr/>
      <dgm:t>
        <a:bodyPr/>
        <a:lstStyle/>
        <a:p>
          <a:endParaRPr lang="es-MX"/>
        </a:p>
      </dgm:t>
    </dgm:pt>
    <dgm:pt modelId="{E46BA216-EAFF-BB4E-941B-DF7DB3EA51DB}" type="sibTrans" cxnId="{24BBAC8A-B661-9D46-80B3-69CCEA5C1579}">
      <dgm:prSet/>
      <dgm:spPr/>
      <dgm:t>
        <a:bodyPr/>
        <a:lstStyle/>
        <a:p>
          <a:endParaRPr lang="es-MX"/>
        </a:p>
      </dgm:t>
    </dgm:pt>
    <dgm:pt modelId="{17FB098B-6383-2F4C-B18C-9BC5020D9CE5}">
      <dgm:prSet custT="1"/>
      <dgm:spPr/>
      <dgm:t>
        <a:bodyPr/>
        <a:lstStyle/>
        <a:p>
          <a:r>
            <a:rPr lang="es-AR" sz="1600" b="1" dirty="0">
              <a:solidFill>
                <a:schemeClr val="tx1"/>
              </a:solidFill>
              <a:latin typeface="Rockwell" panose="02060603020205020403" pitchFamily="18" charset="77"/>
            </a:rPr>
            <a:t>PROTECCIÓN Y AUTONOMÍA: ENTRECRUZAMIENTOS NORMATIVOS Y PROPUESTAS LEGISLATIVAS (Cap. 4)</a:t>
          </a:r>
          <a:endParaRPr lang="en-US" sz="1600" dirty="0">
            <a:solidFill>
              <a:schemeClr val="tx1"/>
            </a:solidFill>
            <a:latin typeface="Rockwell" panose="02060603020205020403" pitchFamily="18" charset="77"/>
          </a:endParaRPr>
        </a:p>
      </dgm:t>
    </dgm:pt>
    <dgm:pt modelId="{F288D286-5DE5-CE47-AA09-6D20B0205078}" type="parTrans" cxnId="{1EBEF291-15FC-514C-B633-04092B1A7D4D}">
      <dgm:prSet/>
      <dgm:spPr/>
      <dgm:t>
        <a:bodyPr/>
        <a:lstStyle/>
        <a:p>
          <a:endParaRPr lang="es-MX"/>
        </a:p>
      </dgm:t>
    </dgm:pt>
    <dgm:pt modelId="{68CCD84B-B3D2-1E41-9FBD-C60FB6C1A240}" type="sibTrans" cxnId="{1EBEF291-15FC-514C-B633-04092B1A7D4D}">
      <dgm:prSet/>
      <dgm:spPr/>
      <dgm:t>
        <a:bodyPr/>
        <a:lstStyle/>
        <a:p>
          <a:endParaRPr lang="es-MX"/>
        </a:p>
      </dgm:t>
    </dgm:pt>
    <dgm:pt modelId="{CEF1E632-7C5A-8644-83B7-A7BEB0856C54}">
      <dgm:prSet custT="1"/>
      <dgm:spPr/>
      <dgm:t>
        <a:bodyPr/>
        <a:lstStyle/>
        <a:p>
          <a:r>
            <a:rPr lang="es-AR" sz="1600" b="1" dirty="0">
              <a:solidFill>
                <a:schemeClr val="tx1"/>
              </a:solidFill>
              <a:latin typeface="Rockwell" panose="02060603020205020403" pitchFamily="18" charset="77"/>
            </a:rPr>
            <a:t>RESULTADOS DE LA INVESTIGACIÓN. EL PAE DESDE LA PROPIA VOZ DE LXS DESTINATARIXS (Cap. 5)</a:t>
          </a:r>
        </a:p>
      </dgm:t>
    </dgm:pt>
    <dgm:pt modelId="{949EC093-E6F6-A94A-A3C1-DA6C56D09ECF}" type="parTrans" cxnId="{22DBE3F1-12C1-B346-9EF1-5F67CA2F14DA}">
      <dgm:prSet/>
      <dgm:spPr/>
      <dgm:t>
        <a:bodyPr/>
        <a:lstStyle/>
        <a:p>
          <a:endParaRPr lang="es-MX"/>
        </a:p>
      </dgm:t>
    </dgm:pt>
    <dgm:pt modelId="{21678CF0-6CA5-9F4F-8F20-DDE6EE7B0003}" type="sibTrans" cxnId="{22DBE3F1-12C1-B346-9EF1-5F67CA2F14DA}">
      <dgm:prSet/>
      <dgm:spPr/>
      <dgm:t>
        <a:bodyPr/>
        <a:lstStyle/>
        <a:p>
          <a:endParaRPr lang="es-MX"/>
        </a:p>
      </dgm:t>
    </dgm:pt>
    <dgm:pt modelId="{D329FB1C-6067-5B47-BA41-45B3D7CB6133}" type="pres">
      <dgm:prSet presAssocID="{AE5310FF-414C-4F63-953D-99E2C2980132}" presName="Name0" presStyleCnt="0">
        <dgm:presLayoutVars>
          <dgm:dir/>
          <dgm:animLvl val="lvl"/>
          <dgm:resizeHandles val="exact"/>
        </dgm:presLayoutVars>
      </dgm:prSet>
      <dgm:spPr/>
    </dgm:pt>
    <dgm:pt modelId="{55CE0182-032A-9848-B868-5D230BB72449}" type="pres">
      <dgm:prSet presAssocID="{CEF1E632-7C5A-8644-83B7-A7BEB0856C54}" presName="boxAndChildren" presStyleCnt="0"/>
      <dgm:spPr/>
    </dgm:pt>
    <dgm:pt modelId="{59AB27A1-61FA-0847-B9D1-127DF38418CA}" type="pres">
      <dgm:prSet presAssocID="{CEF1E632-7C5A-8644-83B7-A7BEB0856C54}" presName="parentTextBox" presStyleLbl="node1" presStyleIdx="0" presStyleCnt="5"/>
      <dgm:spPr/>
    </dgm:pt>
    <dgm:pt modelId="{D3CF6433-F532-7548-B242-C9FB3B81135D}" type="pres">
      <dgm:prSet presAssocID="{68CCD84B-B3D2-1E41-9FBD-C60FB6C1A240}" presName="sp" presStyleCnt="0"/>
      <dgm:spPr/>
    </dgm:pt>
    <dgm:pt modelId="{B34BAA9A-CF7D-5D41-902C-4F3C030AB534}" type="pres">
      <dgm:prSet presAssocID="{17FB098B-6383-2F4C-B18C-9BC5020D9CE5}" presName="arrowAndChildren" presStyleCnt="0"/>
      <dgm:spPr/>
    </dgm:pt>
    <dgm:pt modelId="{D1D35639-79F8-2C49-BC2A-4FF33F9179D3}" type="pres">
      <dgm:prSet presAssocID="{17FB098B-6383-2F4C-B18C-9BC5020D9CE5}" presName="parentTextArrow" presStyleLbl="node1" presStyleIdx="1" presStyleCnt="5"/>
      <dgm:spPr/>
    </dgm:pt>
    <dgm:pt modelId="{C737A269-BD8A-5E42-8A7D-4A3F2C81DF2B}" type="pres">
      <dgm:prSet presAssocID="{E46BA216-EAFF-BB4E-941B-DF7DB3EA51DB}" presName="sp" presStyleCnt="0"/>
      <dgm:spPr/>
    </dgm:pt>
    <dgm:pt modelId="{F6016C5C-DCEA-3F43-823A-9844C768FCDE}" type="pres">
      <dgm:prSet presAssocID="{369300A2-DF37-984C-A591-D93C22CA83DF}" presName="arrowAndChildren" presStyleCnt="0"/>
      <dgm:spPr/>
    </dgm:pt>
    <dgm:pt modelId="{9727C9D8-6671-2B4E-9CCE-6141155D2F40}" type="pres">
      <dgm:prSet presAssocID="{369300A2-DF37-984C-A591-D93C22CA83DF}" presName="parentTextArrow" presStyleLbl="node1" presStyleIdx="2" presStyleCnt="5"/>
      <dgm:spPr/>
    </dgm:pt>
    <dgm:pt modelId="{441107A0-C716-AF48-8EC1-39FF09859B8A}" type="pres">
      <dgm:prSet presAssocID="{2A3AED36-4DDB-314E-842B-A23611F8BDBA}" presName="sp" presStyleCnt="0"/>
      <dgm:spPr/>
    </dgm:pt>
    <dgm:pt modelId="{2197D19F-67DB-8F4C-899D-1C1A6A1301DC}" type="pres">
      <dgm:prSet presAssocID="{49DEF1FB-9EE8-7E41-8C78-58CBC2B2662C}" presName="arrowAndChildren" presStyleCnt="0"/>
      <dgm:spPr/>
    </dgm:pt>
    <dgm:pt modelId="{D777970C-C086-DF4D-AA24-E75DF2BC294C}" type="pres">
      <dgm:prSet presAssocID="{49DEF1FB-9EE8-7E41-8C78-58CBC2B2662C}" presName="parentTextArrow" presStyleLbl="node1" presStyleIdx="3" presStyleCnt="5"/>
      <dgm:spPr/>
    </dgm:pt>
    <dgm:pt modelId="{F7AB2CD8-9C19-D647-A18E-536DDC001556}" type="pres">
      <dgm:prSet presAssocID="{9322BD09-18C4-8E40-BA02-F51A35F713E0}" presName="sp" presStyleCnt="0"/>
      <dgm:spPr/>
    </dgm:pt>
    <dgm:pt modelId="{AD3CE1E7-FBA0-D34E-A9BD-1B3748302B12}" type="pres">
      <dgm:prSet presAssocID="{C7ED2646-C676-6543-966A-4D2EF0712738}" presName="arrowAndChildren" presStyleCnt="0"/>
      <dgm:spPr/>
    </dgm:pt>
    <dgm:pt modelId="{3F8350C1-5F7E-454E-AC0F-98F45739F0AE}" type="pres">
      <dgm:prSet presAssocID="{C7ED2646-C676-6543-966A-4D2EF0712738}" presName="parentTextArrow" presStyleLbl="node1" presStyleIdx="4" presStyleCnt="5"/>
      <dgm:spPr/>
    </dgm:pt>
  </dgm:ptLst>
  <dgm:cxnLst>
    <dgm:cxn modelId="{72491F51-C382-D449-A149-12BC4DB338A0}" type="presOf" srcId="{369300A2-DF37-984C-A591-D93C22CA83DF}" destId="{9727C9D8-6671-2B4E-9CCE-6141155D2F40}" srcOrd="0" destOrd="0" presId="urn:microsoft.com/office/officeart/2005/8/layout/process4"/>
    <dgm:cxn modelId="{DBF8865B-9BD6-AF4C-BC3E-BE0157FB0429}" srcId="{AE5310FF-414C-4F63-953D-99E2C2980132}" destId="{49DEF1FB-9EE8-7E41-8C78-58CBC2B2662C}" srcOrd="1" destOrd="0" parTransId="{6B190F9D-BFF8-434B-8C8E-D47167C684D4}" sibTransId="{2A3AED36-4DDB-314E-842B-A23611F8BDBA}"/>
    <dgm:cxn modelId="{3F2ABF60-1B53-7C47-9AC2-31021586405B}" type="presOf" srcId="{C7ED2646-C676-6543-966A-4D2EF0712738}" destId="{3F8350C1-5F7E-454E-AC0F-98F45739F0AE}" srcOrd="0" destOrd="0" presId="urn:microsoft.com/office/officeart/2005/8/layout/process4"/>
    <dgm:cxn modelId="{2595048A-6B5F-9A4C-BDE5-ABD2D2E590C8}" type="presOf" srcId="{AE5310FF-414C-4F63-953D-99E2C2980132}" destId="{D329FB1C-6067-5B47-BA41-45B3D7CB6133}" srcOrd="0" destOrd="0" presId="urn:microsoft.com/office/officeart/2005/8/layout/process4"/>
    <dgm:cxn modelId="{24BBAC8A-B661-9D46-80B3-69CCEA5C1579}" srcId="{AE5310FF-414C-4F63-953D-99E2C2980132}" destId="{369300A2-DF37-984C-A591-D93C22CA83DF}" srcOrd="2" destOrd="0" parTransId="{E71EA13B-0D0D-9345-B510-AAAF882B8A56}" sibTransId="{E46BA216-EAFF-BB4E-941B-DF7DB3EA51DB}"/>
    <dgm:cxn modelId="{1EBEF291-15FC-514C-B633-04092B1A7D4D}" srcId="{AE5310FF-414C-4F63-953D-99E2C2980132}" destId="{17FB098B-6383-2F4C-B18C-9BC5020D9CE5}" srcOrd="3" destOrd="0" parTransId="{F288D286-5DE5-CE47-AA09-6D20B0205078}" sibTransId="{68CCD84B-B3D2-1E41-9FBD-C60FB6C1A240}"/>
    <dgm:cxn modelId="{B31D83B8-9097-CF4C-823F-151DD051EF44}" type="presOf" srcId="{17FB098B-6383-2F4C-B18C-9BC5020D9CE5}" destId="{D1D35639-79F8-2C49-BC2A-4FF33F9179D3}" srcOrd="0" destOrd="0" presId="urn:microsoft.com/office/officeart/2005/8/layout/process4"/>
    <dgm:cxn modelId="{8FDB86E1-7215-F248-BC0A-650AB62C9C89}" type="presOf" srcId="{49DEF1FB-9EE8-7E41-8C78-58CBC2B2662C}" destId="{D777970C-C086-DF4D-AA24-E75DF2BC294C}" srcOrd="0" destOrd="0" presId="urn:microsoft.com/office/officeart/2005/8/layout/process4"/>
    <dgm:cxn modelId="{E449AFE2-5266-D440-B101-4851F1E5D536}" srcId="{AE5310FF-414C-4F63-953D-99E2C2980132}" destId="{C7ED2646-C676-6543-966A-4D2EF0712738}" srcOrd="0" destOrd="0" parTransId="{EEAF772D-A1EA-094A-B635-C8C43C5D78FB}" sibTransId="{9322BD09-18C4-8E40-BA02-F51A35F713E0}"/>
    <dgm:cxn modelId="{22DBE3F1-12C1-B346-9EF1-5F67CA2F14DA}" srcId="{AE5310FF-414C-4F63-953D-99E2C2980132}" destId="{CEF1E632-7C5A-8644-83B7-A7BEB0856C54}" srcOrd="4" destOrd="0" parTransId="{949EC093-E6F6-A94A-A3C1-DA6C56D09ECF}" sibTransId="{21678CF0-6CA5-9F4F-8F20-DDE6EE7B0003}"/>
    <dgm:cxn modelId="{F48113F7-C8B0-FE4A-B357-3B8AC728C976}" type="presOf" srcId="{CEF1E632-7C5A-8644-83B7-A7BEB0856C54}" destId="{59AB27A1-61FA-0847-B9D1-127DF38418CA}" srcOrd="0" destOrd="0" presId="urn:microsoft.com/office/officeart/2005/8/layout/process4"/>
    <dgm:cxn modelId="{352BE168-1077-A240-93F7-8BDD915B75CB}" type="presParOf" srcId="{D329FB1C-6067-5B47-BA41-45B3D7CB6133}" destId="{55CE0182-032A-9848-B868-5D230BB72449}" srcOrd="0" destOrd="0" presId="urn:microsoft.com/office/officeart/2005/8/layout/process4"/>
    <dgm:cxn modelId="{B003CF8C-6EA5-8848-826D-2464882E6767}" type="presParOf" srcId="{55CE0182-032A-9848-B868-5D230BB72449}" destId="{59AB27A1-61FA-0847-B9D1-127DF38418CA}" srcOrd="0" destOrd="0" presId="urn:microsoft.com/office/officeart/2005/8/layout/process4"/>
    <dgm:cxn modelId="{B8AA8E32-1B4F-7449-90F7-AA74CC64FC0E}" type="presParOf" srcId="{D329FB1C-6067-5B47-BA41-45B3D7CB6133}" destId="{D3CF6433-F532-7548-B242-C9FB3B81135D}" srcOrd="1" destOrd="0" presId="urn:microsoft.com/office/officeart/2005/8/layout/process4"/>
    <dgm:cxn modelId="{D504D17C-5F90-E449-A146-01E490A0FB86}" type="presParOf" srcId="{D329FB1C-6067-5B47-BA41-45B3D7CB6133}" destId="{B34BAA9A-CF7D-5D41-902C-4F3C030AB534}" srcOrd="2" destOrd="0" presId="urn:microsoft.com/office/officeart/2005/8/layout/process4"/>
    <dgm:cxn modelId="{EA4BE082-D6C2-FA47-AC17-6D7B6D273C86}" type="presParOf" srcId="{B34BAA9A-CF7D-5D41-902C-4F3C030AB534}" destId="{D1D35639-79F8-2C49-BC2A-4FF33F9179D3}" srcOrd="0" destOrd="0" presId="urn:microsoft.com/office/officeart/2005/8/layout/process4"/>
    <dgm:cxn modelId="{4DBF1090-CB79-6E4A-B0D2-410B82CE34CE}" type="presParOf" srcId="{D329FB1C-6067-5B47-BA41-45B3D7CB6133}" destId="{C737A269-BD8A-5E42-8A7D-4A3F2C81DF2B}" srcOrd="3" destOrd="0" presId="urn:microsoft.com/office/officeart/2005/8/layout/process4"/>
    <dgm:cxn modelId="{83E74B8E-A622-7A46-BE0A-C90E8DA68DFF}" type="presParOf" srcId="{D329FB1C-6067-5B47-BA41-45B3D7CB6133}" destId="{F6016C5C-DCEA-3F43-823A-9844C768FCDE}" srcOrd="4" destOrd="0" presId="urn:microsoft.com/office/officeart/2005/8/layout/process4"/>
    <dgm:cxn modelId="{C53C8B8E-6FFB-6B49-B551-979FDBE283AE}" type="presParOf" srcId="{F6016C5C-DCEA-3F43-823A-9844C768FCDE}" destId="{9727C9D8-6671-2B4E-9CCE-6141155D2F40}" srcOrd="0" destOrd="0" presId="urn:microsoft.com/office/officeart/2005/8/layout/process4"/>
    <dgm:cxn modelId="{09271EC9-C31E-0343-A3C4-9E1AC9F91FB7}" type="presParOf" srcId="{D329FB1C-6067-5B47-BA41-45B3D7CB6133}" destId="{441107A0-C716-AF48-8EC1-39FF09859B8A}" srcOrd="5" destOrd="0" presId="urn:microsoft.com/office/officeart/2005/8/layout/process4"/>
    <dgm:cxn modelId="{00DEBEF1-6034-9848-9EC0-B6C2F03BA82A}" type="presParOf" srcId="{D329FB1C-6067-5B47-BA41-45B3D7CB6133}" destId="{2197D19F-67DB-8F4C-899D-1C1A6A1301DC}" srcOrd="6" destOrd="0" presId="urn:microsoft.com/office/officeart/2005/8/layout/process4"/>
    <dgm:cxn modelId="{4F52AB26-4EB9-114B-9898-7CA238E9F190}" type="presParOf" srcId="{2197D19F-67DB-8F4C-899D-1C1A6A1301DC}" destId="{D777970C-C086-DF4D-AA24-E75DF2BC294C}" srcOrd="0" destOrd="0" presId="urn:microsoft.com/office/officeart/2005/8/layout/process4"/>
    <dgm:cxn modelId="{692C62A6-D720-3F46-B7EA-D8AD7178A35B}" type="presParOf" srcId="{D329FB1C-6067-5B47-BA41-45B3D7CB6133}" destId="{F7AB2CD8-9C19-D647-A18E-536DDC001556}" srcOrd="7" destOrd="0" presId="urn:microsoft.com/office/officeart/2005/8/layout/process4"/>
    <dgm:cxn modelId="{E91F01C6-DE2B-3E4A-B719-15169015F364}" type="presParOf" srcId="{D329FB1C-6067-5B47-BA41-45B3D7CB6133}" destId="{AD3CE1E7-FBA0-D34E-A9BD-1B3748302B12}" srcOrd="8" destOrd="0" presId="urn:microsoft.com/office/officeart/2005/8/layout/process4"/>
    <dgm:cxn modelId="{DD23B884-818E-F04B-BE7B-A319B1BB2CDE}" type="presParOf" srcId="{AD3CE1E7-FBA0-D34E-A9BD-1B3748302B12}" destId="{3F8350C1-5F7E-454E-AC0F-98F45739F0AE}"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C5C8BE-BDDD-4D63-8DE5-EB04B1D89938}" type="doc">
      <dgm:prSet loTypeId="urn:microsoft.com/office/officeart/2005/8/layout/vProcess5" loCatId="process" qsTypeId="urn:microsoft.com/office/officeart/2005/8/quickstyle/simple4" qsCatId="simple" csTypeId="urn:microsoft.com/office/officeart/2005/8/colors/accent3_2" csCatId="accent3"/>
      <dgm:spPr/>
      <dgm:t>
        <a:bodyPr/>
        <a:lstStyle/>
        <a:p>
          <a:endParaRPr lang="en-US"/>
        </a:p>
      </dgm:t>
    </dgm:pt>
    <dgm:pt modelId="{0FF57BD7-5A73-4831-87BA-3385165B6E10}">
      <dgm:prSet custT="1"/>
      <dgm:spPr/>
      <dgm:t>
        <a:bodyPr/>
        <a:lstStyle/>
        <a:p>
          <a:pPr algn="l" rtl="0">
            <a:lnSpc>
              <a:spcPct val="90000"/>
            </a:lnSpc>
          </a:pPr>
          <a:r>
            <a:rPr lang="es-ES" sz="2000" b="1" u="sng" dirty="0">
              <a:solidFill>
                <a:srgbClr val="FFFFFF"/>
              </a:solidFill>
              <a:latin typeface="Arial"/>
              <a:ea typeface="+mn-ea"/>
              <a:cs typeface="+mn-cs"/>
            </a:rPr>
            <a:t> </a:t>
          </a:r>
          <a:r>
            <a:rPr lang="es-ES" sz="2400" b="1" u="sng" dirty="0">
              <a:solidFill>
                <a:srgbClr val="FFFFFF"/>
              </a:solidFill>
              <a:ea typeface="+mn-ea"/>
              <a:cs typeface="+mn-cs"/>
            </a:rPr>
            <a:t>La actuación del Estado comenzó hacia fines del 2010, cuando A. tenía tan sólo </a:t>
          </a:r>
          <a:r>
            <a:rPr lang="es-ES" sz="2400" b="1" u="sng" dirty="0">
              <a:solidFill>
                <a:srgbClr val="000000"/>
              </a:solidFill>
              <a:ea typeface="+mn-ea"/>
              <a:cs typeface="+mn-cs"/>
            </a:rPr>
            <a:t>4 años</a:t>
          </a:r>
          <a:r>
            <a:rPr lang="es-ES" sz="2400" b="1" u="sng" dirty="0">
              <a:solidFill>
                <a:srgbClr val="FFFFFF"/>
              </a:solidFill>
              <a:ea typeface="+mn-ea"/>
              <a:cs typeface="+mn-cs"/>
            </a:rPr>
            <a:t>,</a:t>
          </a:r>
          <a:r>
            <a:rPr lang="es-ES" sz="2400" dirty="0">
              <a:solidFill>
                <a:srgbClr val="FFFFFF"/>
              </a:solidFill>
              <a:ea typeface="+mn-ea"/>
              <a:cs typeface="+mn-cs"/>
            </a:rPr>
            <a:t> respecto a todo el grupo de hermanos.</a:t>
          </a:r>
          <a:endParaRPr lang="en-US" sz="2400" dirty="0">
            <a:solidFill>
              <a:srgbClr val="FFFFFF"/>
            </a:solidFill>
            <a:ea typeface="+mn-ea"/>
            <a:cs typeface="+mn-cs"/>
          </a:endParaRPr>
        </a:p>
      </dgm:t>
    </dgm:pt>
    <dgm:pt modelId="{BCE65D97-3FC9-4FF4-AF3F-7A03609A98D6}" type="parTrans" cxnId="{B0FC9932-322E-4BE3-BD83-33592C933E1F}">
      <dgm:prSet/>
      <dgm:spPr/>
      <dgm:t>
        <a:bodyPr/>
        <a:lstStyle/>
        <a:p>
          <a:endParaRPr lang="en-US"/>
        </a:p>
      </dgm:t>
    </dgm:pt>
    <dgm:pt modelId="{23600502-9B89-4669-B30F-854304E6AD35}" type="sibTrans" cxnId="{B0FC9932-322E-4BE3-BD83-33592C933E1F}">
      <dgm:prSet/>
      <dgm:spPr/>
      <dgm:t>
        <a:bodyPr/>
        <a:lstStyle/>
        <a:p>
          <a:endParaRPr lang="en-US"/>
        </a:p>
      </dgm:t>
    </dgm:pt>
    <dgm:pt modelId="{EFC2E132-A204-49CF-BA6E-6566E27DBEBD}">
      <dgm:prSet custT="1"/>
      <dgm:spPr/>
      <dgm:t>
        <a:bodyPr/>
        <a:lstStyle/>
        <a:p>
          <a:pPr algn="l">
            <a:lnSpc>
              <a:spcPct val="90000"/>
            </a:lnSpc>
          </a:pPr>
          <a:r>
            <a:rPr lang="es-ES" sz="2400" dirty="0">
              <a:solidFill>
                <a:srgbClr val="FFFFFF"/>
              </a:solidFill>
              <a:ea typeface="+mn-ea"/>
              <a:cs typeface="+mn-cs"/>
            </a:rPr>
            <a:t>Se declara su </a:t>
          </a:r>
          <a:r>
            <a:rPr lang="es-ES" sz="2400" b="1" u="sng" dirty="0">
              <a:solidFill>
                <a:srgbClr val="FFFFFF"/>
              </a:solidFill>
              <a:ea typeface="+mn-ea"/>
              <a:cs typeface="+mn-cs"/>
            </a:rPr>
            <a:t>situación de adoptabilidad con </a:t>
          </a:r>
          <a:r>
            <a:rPr lang="es-ES" sz="2400" b="1" u="sng" dirty="0">
              <a:solidFill>
                <a:srgbClr val="000000"/>
              </a:solidFill>
              <a:ea typeface="+mn-ea"/>
              <a:cs typeface="+mn-cs"/>
            </a:rPr>
            <a:t>14 años</a:t>
          </a:r>
          <a:r>
            <a:rPr lang="es-ES" sz="2400" b="1" u="sng" dirty="0">
              <a:solidFill>
                <a:srgbClr val="FFFFFF"/>
              </a:solidFill>
              <a:ea typeface="+mn-ea"/>
              <a:cs typeface="+mn-cs"/>
            </a:rPr>
            <a:t> de edad</a:t>
          </a:r>
          <a:r>
            <a:rPr lang="es-ES" sz="2400" dirty="0">
              <a:solidFill>
                <a:srgbClr val="FFFFFF"/>
              </a:solidFill>
              <a:ea typeface="+mn-ea"/>
              <a:cs typeface="+mn-cs"/>
            </a:rPr>
            <a:t>. Apelada por la madre, Cámara confirma.</a:t>
          </a:r>
          <a:endParaRPr lang="en-US" sz="2400" dirty="0">
            <a:solidFill>
              <a:srgbClr val="FFFFFF"/>
            </a:solidFill>
            <a:ea typeface="+mn-ea"/>
            <a:cs typeface="+mn-cs"/>
          </a:endParaRPr>
        </a:p>
      </dgm:t>
    </dgm:pt>
    <dgm:pt modelId="{0BC5BB09-D776-476A-BBBC-A6E202D52A9D}" type="parTrans" cxnId="{DA32E91B-6BAE-408A-B5A2-3E77E2285230}">
      <dgm:prSet/>
      <dgm:spPr/>
      <dgm:t>
        <a:bodyPr/>
        <a:lstStyle/>
        <a:p>
          <a:endParaRPr lang="en-US"/>
        </a:p>
      </dgm:t>
    </dgm:pt>
    <dgm:pt modelId="{2E78DB8F-5271-40FD-BF3A-69D87F991318}" type="sibTrans" cxnId="{DA32E91B-6BAE-408A-B5A2-3E77E2285230}">
      <dgm:prSet/>
      <dgm:spPr/>
      <dgm:t>
        <a:bodyPr/>
        <a:lstStyle/>
        <a:p>
          <a:endParaRPr lang="en-US"/>
        </a:p>
      </dgm:t>
    </dgm:pt>
    <dgm:pt modelId="{51118CA2-2C8A-428F-B7EE-221C05BFC471}">
      <dgm:prSet/>
      <dgm:spPr/>
      <dgm:t>
        <a:bodyPr/>
        <a:lstStyle/>
        <a:p>
          <a:pPr algn="l" rtl="0">
            <a:lnSpc>
              <a:spcPct val="90000"/>
            </a:lnSpc>
          </a:pPr>
          <a:r>
            <a:rPr lang="es-ES" sz="1900" dirty="0">
              <a:solidFill>
                <a:srgbClr val="FFFFFF"/>
              </a:solidFill>
              <a:latin typeface="Arial"/>
              <a:ea typeface="+mn-ea"/>
              <a:cs typeface="+mn-cs"/>
            </a:rPr>
            <a:t>Se</a:t>
          </a:r>
          <a:r>
            <a:rPr lang="es-ES" sz="1900" dirty="0">
              <a:solidFill>
                <a:srgbClr val="FFFFFF"/>
              </a:solidFill>
              <a:ea typeface="+mn-ea"/>
              <a:cs typeface="+mn-cs"/>
            </a:rPr>
            <a:t> solicita a la Secretaría Tutelar de la Provincia de Salta, que remita legajos de familias para A.</a:t>
          </a:r>
          <a:r>
            <a:rPr lang="es-ES" sz="1900" dirty="0">
              <a:solidFill>
                <a:srgbClr val="FFFFFF"/>
              </a:solidFill>
              <a:latin typeface="Arial"/>
              <a:ea typeface="+mn-ea"/>
              <a:cs typeface="+mn-cs"/>
            </a:rPr>
            <a:t> </a:t>
          </a:r>
          <a:r>
            <a:rPr lang="es-ES" sz="1900" i="1" u="sng" dirty="0">
              <a:solidFill>
                <a:srgbClr val="000000"/>
              </a:solidFill>
              <a:latin typeface="Arial"/>
              <a:ea typeface="+mn-ea"/>
              <a:cs typeface="+mn-cs"/>
            </a:rPr>
            <a:t>No</a:t>
          </a:r>
          <a:r>
            <a:rPr lang="es-ES" sz="1900" i="1" u="sng" dirty="0">
              <a:solidFill>
                <a:srgbClr val="000000"/>
              </a:solidFill>
              <a:ea typeface="+mn-ea"/>
              <a:cs typeface="+mn-cs"/>
            </a:rPr>
            <a:t> existiendo legajos</a:t>
          </a:r>
          <a:r>
            <a:rPr lang="es-ES" sz="1900" dirty="0">
              <a:solidFill>
                <a:srgbClr val="FFFFFF"/>
              </a:solidFill>
              <a:ea typeface="+mn-ea"/>
              <a:cs typeface="+mn-cs"/>
            </a:rPr>
            <a:t> a nivel provincial, se solicitó colaboración a la red federal, y luego se realizó  convocatoria nacional. Dicho requerimiento fue realizado con carácter de urgente, </a:t>
          </a:r>
          <a:r>
            <a:rPr lang="es-ES" sz="1900" b="1" u="sng" dirty="0">
              <a:solidFill>
                <a:srgbClr val="FFFFFF"/>
              </a:solidFill>
              <a:ea typeface="+mn-ea"/>
              <a:cs typeface="+mn-cs"/>
            </a:rPr>
            <a:t>debido al tiempo de institucionalización del joven.</a:t>
          </a:r>
          <a:endParaRPr lang="en-US" sz="1900" b="1" u="sng" dirty="0">
            <a:solidFill>
              <a:srgbClr val="FFFFFF"/>
            </a:solidFill>
            <a:ea typeface="+mn-ea"/>
            <a:cs typeface="+mn-cs"/>
          </a:endParaRPr>
        </a:p>
      </dgm:t>
    </dgm:pt>
    <dgm:pt modelId="{F8229FCA-D164-4683-89C5-B6F0E9880719}" type="parTrans" cxnId="{1B3BC72C-48C5-438D-A8C4-A370DBD52E8D}">
      <dgm:prSet/>
      <dgm:spPr/>
      <dgm:t>
        <a:bodyPr/>
        <a:lstStyle/>
        <a:p>
          <a:endParaRPr lang="en-US"/>
        </a:p>
      </dgm:t>
    </dgm:pt>
    <dgm:pt modelId="{E28044C2-8A26-4BC9-A05F-1EA960470062}" type="sibTrans" cxnId="{1B3BC72C-48C5-438D-A8C4-A370DBD52E8D}">
      <dgm:prSet/>
      <dgm:spPr/>
      <dgm:t>
        <a:bodyPr/>
        <a:lstStyle/>
        <a:p>
          <a:endParaRPr lang="en-US"/>
        </a:p>
      </dgm:t>
    </dgm:pt>
    <dgm:pt modelId="{AF96AB86-9198-4841-ABA7-046C29F92A57}" type="pres">
      <dgm:prSet presAssocID="{96C5C8BE-BDDD-4D63-8DE5-EB04B1D89938}" presName="outerComposite" presStyleCnt="0">
        <dgm:presLayoutVars>
          <dgm:chMax val="5"/>
          <dgm:dir/>
          <dgm:resizeHandles val="exact"/>
        </dgm:presLayoutVars>
      </dgm:prSet>
      <dgm:spPr/>
    </dgm:pt>
    <dgm:pt modelId="{461AA947-2E36-4526-81E3-D691B0800B00}" type="pres">
      <dgm:prSet presAssocID="{96C5C8BE-BDDD-4D63-8DE5-EB04B1D89938}" presName="dummyMaxCanvas" presStyleCnt="0">
        <dgm:presLayoutVars/>
      </dgm:prSet>
      <dgm:spPr/>
    </dgm:pt>
    <dgm:pt modelId="{6BE0DD44-0BD0-43F9-A0B4-2635CB04C441}" type="pres">
      <dgm:prSet presAssocID="{96C5C8BE-BDDD-4D63-8DE5-EB04B1D89938}" presName="ThreeNodes_1" presStyleLbl="node1" presStyleIdx="0" presStyleCnt="3">
        <dgm:presLayoutVars>
          <dgm:bulletEnabled val="1"/>
        </dgm:presLayoutVars>
      </dgm:prSet>
      <dgm:spPr/>
    </dgm:pt>
    <dgm:pt modelId="{896EB73A-578A-49C2-A3BF-47FC130A3BF2}" type="pres">
      <dgm:prSet presAssocID="{96C5C8BE-BDDD-4D63-8DE5-EB04B1D89938}" presName="ThreeNodes_2" presStyleLbl="node1" presStyleIdx="1" presStyleCnt="3">
        <dgm:presLayoutVars>
          <dgm:bulletEnabled val="1"/>
        </dgm:presLayoutVars>
      </dgm:prSet>
      <dgm:spPr/>
    </dgm:pt>
    <dgm:pt modelId="{6948F72C-281A-428E-9005-0E9507A465D7}" type="pres">
      <dgm:prSet presAssocID="{96C5C8BE-BDDD-4D63-8DE5-EB04B1D89938}" presName="ThreeNodes_3" presStyleLbl="node1" presStyleIdx="2" presStyleCnt="3">
        <dgm:presLayoutVars>
          <dgm:bulletEnabled val="1"/>
        </dgm:presLayoutVars>
      </dgm:prSet>
      <dgm:spPr/>
    </dgm:pt>
    <dgm:pt modelId="{BDD54165-AC6F-4D11-9FD7-E842497369D9}" type="pres">
      <dgm:prSet presAssocID="{96C5C8BE-BDDD-4D63-8DE5-EB04B1D89938}" presName="ThreeConn_1-2" presStyleLbl="fgAccFollowNode1" presStyleIdx="0" presStyleCnt="2">
        <dgm:presLayoutVars>
          <dgm:bulletEnabled val="1"/>
        </dgm:presLayoutVars>
      </dgm:prSet>
      <dgm:spPr/>
    </dgm:pt>
    <dgm:pt modelId="{2D5EF135-C94C-4F39-A2C4-D5DEDE75ABCE}" type="pres">
      <dgm:prSet presAssocID="{96C5C8BE-BDDD-4D63-8DE5-EB04B1D89938}" presName="ThreeConn_2-3" presStyleLbl="fgAccFollowNode1" presStyleIdx="1" presStyleCnt="2">
        <dgm:presLayoutVars>
          <dgm:bulletEnabled val="1"/>
        </dgm:presLayoutVars>
      </dgm:prSet>
      <dgm:spPr/>
    </dgm:pt>
    <dgm:pt modelId="{250D01FF-E28F-4714-8BD3-637D9D4C7813}" type="pres">
      <dgm:prSet presAssocID="{96C5C8BE-BDDD-4D63-8DE5-EB04B1D89938}" presName="ThreeNodes_1_text" presStyleLbl="node1" presStyleIdx="2" presStyleCnt="3">
        <dgm:presLayoutVars>
          <dgm:bulletEnabled val="1"/>
        </dgm:presLayoutVars>
      </dgm:prSet>
      <dgm:spPr/>
    </dgm:pt>
    <dgm:pt modelId="{F0F15DBB-CD66-460F-9835-B63DD75A5ACA}" type="pres">
      <dgm:prSet presAssocID="{96C5C8BE-BDDD-4D63-8DE5-EB04B1D89938}" presName="ThreeNodes_2_text" presStyleLbl="node1" presStyleIdx="2" presStyleCnt="3">
        <dgm:presLayoutVars>
          <dgm:bulletEnabled val="1"/>
        </dgm:presLayoutVars>
      </dgm:prSet>
      <dgm:spPr/>
    </dgm:pt>
    <dgm:pt modelId="{6FCD1670-D4AC-4312-B4CD-5A6131A1429E}" type="pres">
      <dgm:prSet presAssocID="{96C5C8BE-BDDD-4D63-8DE5-EB04B1D89938}" presName="ThreeNodes_3_text" presStyleLbl="node1" presStyleIdx="2" presStyleCnt="3">
        <dgm:presLayoutVars>
          <dgm:bulletEnabled val="1"/>
        </dgm:presLayoutVars>
      </dgm:prSet>
      <dgm:spPr/>
    </dgm:pt>
  </dgm:ptLst>
  <dgm:cxnLst>
    <dgm:cxn modelId="{FE62FE12-9170-4FDE-AAD2-2AC093B28045}" type="presOf" srcId="{EFC2E132-A204-49CF-BA6E-6566E27DBEBD}" destId="{F0F15DBB-CD66-460F-9835-B63DD75A5ACA}" srcOrd="1" destOrd="0" presId="urn:microsoft.com/office/officeart/2005/8/layout/vProcess5"/>
    <dgm:cxn modelId="{DA32E91B-6BAE-408A-B5A2-3E77E2285230}" srcId="{96C5C8BE-BDDD-4D63-8DE5-EB04B1D89938}" destId="{EFC2E132-A204-49CF-BA6E-6566E27DBEBD}" srcOrd="1" destOrd="0" parTransId="{0BC5BB09-D776-476A-BBBC-A6E202D52A9D}" sibTransId="{2E78DB8F-5271-40FD-BF3A-69D87F991318}"/>
    <dgm:cxn modelId="{A9C45422-71D0-4CFA-9C39-D7D56C7F5AC5}" type="presOf" srcId="{51118CA2-2C8A-428F-B7EE-221C05BFC471}" destId="{6FCD1670-D4AC-4312-B4CD-5A6131A1429E}" srcOrd="1" destOrd="0" presId="urn:microsoft.com/office/officeart/2005/8/layout/vProcess5"/>
    <dgm:cxn modelId="{1B3BC72C-48C5-438D-A8C4-A370DBD52E8D}" srcId="{96C5C8BE-BDDD-4D63-8DE5-EB04B1D89938}" destId="{51118CA2-2C8A-428F-B7EE-221C05BFC471}" srcOrd="2" destOrd="0" parTransId="{F8229FCA-D164-4683-89C5-B6F0E9880719}" sibTransId="{E28044C2-8A26-4BC9-A05F-1EA960470062}"/>
    <dgm:cxn modelId="{B0FC9932-322E-4BE3-BD83-33592C933E1F}" srcId="{96C5C8BE-BDDD-4D63-8DE5-EB04B1D89938}" destId="{0FF57BD7-5A73-4831-87BA-3385165B6E10}" srcOrd="0" destOrd="0" parTransId="{BCE65D97-3FC9-4FF4-AF3F-7A03609A98D6}" sibTransId="{23600502-9B89-4669-B30F-854304E6AD35}"/>
    <dgm:cxn modelId="{0439404D-C7EE-42DD-8EA0-BE4A84F6B44A}" type="presOf" srcId="{0FF57BD7-5A73-4831-87BA-3385165B6E10}" destId="{250D01FF-E28F-4714-8BD3-637D9D4C7813}" srcOrd="1" destOrd="0" presId="urn:microsoft.com/office/officeart/2005/8/layout/vProcess5"/>
    <dgm:cxn modelId="{57B2DE5F-F8FE-40F3-A925-3B1F5BB812B4}" type="presOf" srcId="{EFC2E132-A204-49CF-BA6E-6566E27DBEBD}" destId="{896EB73A-578A-49C2-A3BF-47FC130A3BF2}" srcOrd="0" destOrd="0" presId="urn:microsoft.com/office/officeart/2005/8/layout/vProcess5"/>
    <dgm:cxn modelId="{86F23D7B-6822-4BD2-9800-C1C7EB836F51}" type="presOf" srcId="{2E78DB8F-5271-40FD-BF3A-69D87F991318}" destId="{2D5EF135-C94C-4F39-A2C4-D5DEDE75ABCE}" srcOrd="0" destOrd="0" presId="urn:microsoft.com/office/officeart/2005/8/layout/vProcess5"/>
    <dgm:cxn modelId="{1E1E728E-74E2-4612-B60E-B55B72A8B21E}" type="presOf" srcId="{96C5C8BE-BDDD-4D63-8DE5-EB04B1D89938}" destId="{AF96AB86-9198-4841-ABA7-046C29F92A57}" srcOrd="0" destOrd="0" presId="urn:microsoft.com/office/officeart/2005/8/layout/vProcess5"/>
    <dgm:cxn modelId="{D4986798-A0C3-4079-AF5F-3D55C12A42E9}" type="presOf" srcId="{51118CA2-2C8A-428F-B7EE-221C05BFC471}" destId="{6948F72C-281A-428E-9005-0E9507A465D7}" srcOrd="0" destOrd="0" presId="urn:microsoft.com/office/officeart/2005/8/layout/vProcess5"/>
    <dgm:cxn modelId="{376F58AC-D978-4BEC-8F9D-A43B0F54852A}" type="presOf" srcId="{0FF57BD7-5A73-4831-87BA-3385165B6E10}" destId="{6BE0DD44-0BD0-43F9-A0B4-2635CB04C441}" srcOrd="0" destOrd="0" presId="urn:microsoft.com/office/officeart/2005/8/layout/vProcess5"/>
    <dgm:cxn modelId="{E77221CB-A81E-4C67-B214-67C5E09A89E0}" type="presOf" srcId="{23600502-9B89-4669-B30F-854304E6AD35}" destId="{BDD54165-AC6F-4D11-9FD7-E842497369D9}" srcOrd="0" destOrd="0" presId="urn:microsoft.com/office/officeart/2005/8/layout/vProcess5"/>
    <dgm:cxn modelId="{198A884E-2C51-46D0-A983-91CDE5FE9E2A}" type="presParOf" srcId="{AF96AB86-9198-4841-ABA7-046C29F92A57}" destId="{461AA947-2E36-4526-81E3-D691B0800B00}" srcOrd="0" destOrd="0" presId="urn:microsoft.com/office/officeart/2005/8/layout/vProcess5"/>
    <dgm:cxn modelId="{C5895626-0B38-4BEC-90BB-427B62F82462}" type="presParOf" srcId="{AF96AB86-9198-4841-ABA7-046C29F92A57}" destId="{6BE0DD44-0BD0-43F9-A0B4-2635CB04C441}" srcOrd="1" destOrd="0" presId="urn:microsoft.com/office/officeart/2005/8/layout/vProcess5"/>
    <dgm:cxn modelId="{7B977CAD-417B-4429-8892-BD2781630F2B}" type="presParOf" srcId="{AF96AB86-9198-4841-ABA7-046C29F92A57}" destId="{896EB73A-578A-49C2-A3BF-47FC130A3BF2}" srcOrd="2" destOrd="0" presId="urn:microsoft.com/office/officeart/2005/8/layout/vProcess5"/>
    <dgm:cxn modelId="{DA39CF7C-7DDD-49C2-8314-1E5E83001362}" type="presParOf" srcId="{AF96AB86-9198-4841-ABA7-046C29F92A57}" destId="{6948F72C-281A-428E-9005-0E9507A465D7}" srcOrd="3" destOrd="0" presId="urn:microsoft.com/office/officeart/2005/8/layout/vProcess5"/>
    <dgm:cxn modelId="{E3B123A4-8B79-4099-8415-CCBD3BC396E5}" type="presParOf" srcId="{AF96AB86-9198-4841-ABA7-046C29F92A57}" destId="{BDD54165-AC6F-4D11-9FD7-E842497369D9}" srcOrd="4" destOrd="0" presId="urn:microsoft.com/office/officeart/2005/8/layout/vProcess5"/>
    <dgm:cxn modelId="{407C8814-4D60-4556-BE24-789D9E8810EA}" type="presParOf" srcId="{AF96AB86-9198-4841-ABA7-046C29F92A57}" destId="{2D5EF135-C94C-4F39-A2C4-D5DEDE75ABCE}" srcOrd="5" destOrd="0" presId="urn:microsoft.com/office/officeart/2005/8/layout/vProcess5"/>
    <dgm:cxn modelId="{F2BFFF08-432D-4B10-AD8D-3506B1ECE9C4}" type="presParOf" srcId="{AF96AB86-9198-4841-ABA7-046C29F92A57}" destId="{250D01FF-E28F-4714-8BD3-637D9D4C7813}" srcOrd="6" destOrd="0" presId="urn:microsoft.com/office/officeart/2005/8/layout/vProcess5"/>
    <dgm:cxn modelId="{3EA8970D-A20A-4E96-8DA2-857C2CA37F0B}" type="presParOf" srcId="{AF96AB86-9198-4841-ABA7-046C29F92A57}" destId="{F0F15DBB-CD66-460F-9835-B63DD75A5ACA}" srcOrd="7" destOrd="0" presId="urn:microsoft.com/office/officeart/2005/8/layout/vProcess5"/>
    <dgm:cxn modelId="{6502F642-3048-497F-856A-9ED449AB5956}" type="presParOf" srcId="{AF96AB86-9198-4841-ABA7-046C29F92A57}" destId="{6FCD1670-D4AC-4312-B4CD-5A6131A1429E}"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778B2D-A2C3-4348-9321-2FB508C8A9F6}" type="doc">
      <dgm:prSet loTypeId="urn:microsoft.com/office/officeart/2005/8/layout/process1" loCatId="process" qsTypeId="urn:microsoft.com/office/officeart/2005/8/quickstyle/simple2" qsCatId="simple" csTypeId="urn:microsoft.com/office/officeart/2005/8/colors/colorful3" csCatId="colorful"/>
      <dgm:spPr/>
      <dgm:t>
        <a:bodyPr/>
        <a:lstStyle/>
        <a:p>
          <a:endParaRPr lang="en-US"/>
        </a:p>
      </dgm:t>
    </dgm:pt>
    <dgm:pt modelId="{D295FCD9-72DA-4E27-96ED-758615DCECB3}">
      <dgm:prSet/>
      <dgm:spPr/>
      <dgm:t>
        <a:bodyPr/>
        <a:lstStyle/>
        <a:p>
          <a:pPr algn="ctr" rtl="0">
            <a:lnSpc>
              <a:spcPct val="90000"/>
            </a:lnSpc>
          </a:pPr>
          <a:r>
            <a:rPr lang="es-ES" b="1" i="0" baseline="0" dirty="0">
              <a:solidFill>
                <a:srgbClr val="FFFFFF"/>
              </a:solidFill>
              <a:latin typeface="Comic Sans MS" panose="030F0902030302020204" pitchFamily="66" charset="0"/>
              <a:ea typeface="+mn-ea"/>
              <a:cs typeface="+mn-cs"/>
            </a:rPr>
            <a:t>Lamentablemente debo decir que </a:t>
          </a:r>
          <a:r>
            <a:rPr lang="es-ES" b="1" i="1" u="sng" baseline="0" dirty="0">
              <a:solidFill>
                <a:srgbClr val="FFFFFF"/>
              </a:solidFill>
              <a:latin typeface="Comic Sans MS" panose="030F0902030302020204" pitchFamily="66" charset="0"/>
              <a:ea typeface="+mn-ea"/>
              <a:cs typeface="+mn-cs"/>
            </a:rPr>
            <a:t>por la edad de A. resultaba muy difícil encontrar a una familia que estuviera dispuesta a caminar al lado de este jovencito.</a:t>
          </a:r>
          <a:r>
            <a:rPr lang="es-ES" b="0" i="0" baseline="0" dirty="0">
              <a:solidFill>
                <a:srgbClr val="FFFFFF"/>
              </a:solidFill>
              <a:latin typeface="Comic Sans MS" panose="030F0902030302020204" pitchFamily="66" charset="0"/>
              <a:ea typeface="+mn-ea"/>
              <a:cs typeface="+mn-cs"/>
            </a:rPr>
            <a:t> Fue dicha difusión a través de las redes sociales, lo que nos permitió conocer a E. R. Q., quien vive en la ciudad de Neuquén, y solicitó a la Secretaría Tutelar de Salta, ser considerado como postulante. Ante tremenda noticia, procedimos a poner en conocimiento de A. lo que estaba sucediendo, por lo que manifestó su consentimiento en querer continuar con las actuaciones.  Era sumamente necesario contar con esa manifestación expresa de voluntad, ya que </a:t>
          </a:r>
          <a:r>
            <a:rPr lang="es-ES" b="1" i="0" u="sng" baseline="0" dirty="0">
              <a:solidFill>
                <a:srgbClr val="FFFFFF"/>
              </a:solidFill>
              <a:latin typeface="Comic Sans MS" panose="030F0902030302020204" pitchFamily="66" charset="0"/>
              <a:ea typeface="+mn-ea"/>
              <a:cs typeface="+mn-cs"/>
            </a:rPr>
            <a:t>el mismo era mayor de edad</a:t>
          </a:r>
          <a:r>
            <a:rPr lang="es-ES" b="0" i="0" baseline="0" dirty="0">
              <a:solidFill>
                <a:srgbClr val="FFFFFF"/>
              </a:solidFill>
              <a:latin typeface="Comic Sans MS" panose="030F0902030302020204" pitchFamily="66" charset="0"/>
              <a:ea typeface="+mn-ea"/>
              <a:cs typeface="+mn-cs"/>
            </a:rPr>
            <a:t>.</a:t>
          </a:r>
          <a:endParaRPr lang="en-US" dirty="0">
            <a:solidFill>
              <a:srgbClr val="FFFFFF"/>
            </a:solidFill>
            <a:latin typeface="Comic Sans MS" panose="030F0902030302020204" pitchFamily="66" charset="0"/>
            <a:ea typeface="+mn-ea"/>
            <a:cs typeface="+mn-cs"/>
          </a:endParaRPr>
        </a:p>
      </dgm:t>
    </dgm:pt>
    <dgm:pt modelId="{8C71028B-D8C4-48FE-B99E-DC995277F383}" type="parTrans" cxnId="{BB80B30E-4D32-4CB6-9874-EB4AA70B3E02}">
      <dgm:prSet/>
      <dgm:spPr/>
      <dgm:t>
        <a:bodyPr/>
        <a:lstStyle/>
        <a:p>
          <a:endParaRPr lang="en-US"/>
        </a:p>
      </dgm:t>
    </dgm:pt>
    <dgm:pt modelId="{147D239E-DB14-4E7B-BDCA-F99202FB88F5}" type="sibTrans" cxnId="{BB80B30E-4D32-4CB6-9874-EB4AA70B3E02}">
      <dgm:prSet/>
      <dgm:spPr/>
      <dgm:t>
        <a:bodyPr/>
        <a:lstStyle/>
        <a:p>
          <a:endParaRPr lang="en-US"/>
        </a:p>
      </dgm:t>
    </dgm:pt>
    <dgm:pt modelId="{D7B5B38B-FEEC-4768-8EAA-3855F7724080}">
      <dgm:prSet custT="1"/>
      <dgm:spPr/>
      <dgm:t>
        <a:bodyPr/>
        <a:lstStyle/>
        <a:p>
          <a:pPr algn="ctr">
            <a:lnSpc>
              <a:spcPct val="90000"/>
            </a:lnSpc>
          </a:pPr>
          <a:r>
            <a:rPr lang="es-ES" sz="2400" b="1" i="0" baseline="0" dirty="0">
              <a:solidFill>
                <a:srgbClr val="FFFFFF"/>
              </a:solidFill>
              <a:latin typeface="Comic Sans MS" panose="030F0902030302020204" pitchFamily="66" charset="0"/>
              <a:ea typeface="+mn-ea"/>
              <a:cs typeface="+mn-cs"/>
            </a:rPr>
            <a:t>Desde el momento en que se ha declarado su Situación de Adoptabilidad, no se ha cesado en la búsqueda de una familia para él. </a:t>
          </a:r>
          <a:r>
            <a:rPr lang="es-ES" sz="2400" b="1" i="1" u="sng" baseline="0" dirty="0">
              <a:solidFill>
                <a:srgbClr val="FFFFFF"/>
              </a:solidFill>
              <a:latin typeface="Comic Sans MS" panose="030F0902030302020204" pitchFamily="66" charset="0"/>
              <a:ea typeface="+mn-ea"/>
              <a:cs typeface="+mn-cs"/>
            </a:rPr>
            <a:t>Sin embargo, no se han registrado postulantes</a:t>
          </a:r>
          <a:r>
            <a:rPr lang="es-ES" sz="2400" b="1" i="0" baseline="0" dirty="0">
              <a:solidFill>
                <a:srgbClr val="FFFFFF"/>
              </a:solidFill>
              <a:latin typeface="Comic Sans MS" panose="030F0902030302020204" pitchFamily="66" charset="0"/>
              <a:ea typeface="+mn-ea"/>
              <a:cs typeface="+mn-cs"/>
            </a:rPr>
            <a:t>.</a:t>
          </a:r>
          <a:endParaRPr lang="en-US" sz="2400" b="1" dirty="0">
            <a:solidFill>
              <a:srgbClr val="FFFFFF"/>
            </a:solidFill>
            <a:latin typeface="Comic Sans MS" panose="030F0902030302020204" pitchFamily="66" charset="0"/>
            <a:ea typeface="+mn-ea"/>
            <a:cs typeface="+mn-cs"/>
          </a:endParaRPr>
        </a:p>
      </dgm:t>
    </dgm:pt>
    <dgm:pt modelId="{B4A6CAD7-E4CA-4954-82A1-F0D4854A81F2}" type="parTrans" cxnId="{ED9EA401-6110-4687-B9E7-06A08E3B5A87}">
      <dgm:prSet/>
      <dgm:spPr/>
      <dgm:t>
        <a:bodyPr/>
        <a:lstStyle/>
        <a:p>
          <a:endParaRPr lang="en-US"/>
        </a:p>
      </dgm:t>
    </dgm:pt>
    <dgm:pt modelId="{52CE6F69-5E73-42B7-9AC0-EE0951BB7988}" type="sibTrans" cxnId="{ED9EA401-6110-4687-B9E7-06A08E3B5A87}">
      <dgm:prSet/>
      <dgm:spPr/>
      <dgm:t>
        <a:bodyPr/>
        <a:lstStyle/>
        <a:p>
          <a:endParaRPr lang="en-US"/>
        </a:p>
      </dgm:t>
    </dgm:pt>
    <dgm:pt modelId="{20C729C6-3844-42B8-9BF9-0A9E56A2E37A}" type="pres">
      <dgm:prSet presAssocID="{9D778B2D-A2C3-4348-9321-2FB508C8A9F6}" presName="Name0" presStyleCnt="0">
        <dgm:presLayoutVars>
          <dgm:dir/>
          <dgm:resizeHandles val="exact"/>
        </dgm:presLayoutVars>
      </dgm:prSet>
      <dgm:spPr/>
    </dgm:pt>
    <dgm:pt modelId="{3334C879-D3F8-4E4E-A3D9-43FFACE55AC3}" type="pres">
      <dgm:prSet presAssocID="{D295FCD9-72DA-4E27-96ED-758615DCECB3}" presName="node" presStyleLbl="node1" presStyleIdx="0" presStyleCnt="2">
        <dgm:presLayoutVars>
          <dgm:bulletEnabled val="1"/>
        </dgm:presLayoutVars>
      </dgm:prSet>
      <dgm:spPr/>
    </dgm:pt>
    <dgm:pt modelId="{E67BFD1C-4B93-4D35-BA5D-FF4D7E246467}" type="pres">
      <dgm:prSet presAssocID="{147D239E-DB14-4E7B-BDCA-F99202FB88F5}" presName="sibTrans" presStyleLbl="sibTrans2D1" presStyleIdx="0" presStyleCnt="1"/>
      <dgm:spPr/>
    </dgm:pt>
    <dgm:pt modelId="{BF54643F-DA1D-4183-96A9-0E3E59AB2B8F}" type="pres">
      <dgm:prSet presAssocID="{147D239E-DB14-4E7B-BDCA-F99202FB88F5}" presName="connectorText" presStyleLbl="sibTrans2D1" presStyleIdx="0" presStyleCnt="1"/>
      <dgm:spPr/>
    </dgm:pt>
    <dgm:pt modelId="{173B8CE4-D2F6-4E83-9781-E86918C3E02A}" type="pres">
      <dgm:prSet presAssocID="{D7B5B38B-FEEC-4768-8EAA-3855F7724080}" presName="node" presStyleLbl="node1" presStyleIdx="1" presStyleCnt="2">
        <dgm:presLayoutVars>
          <dgm:bulletEnabled val="1"/>
        </dgm:presLayoutVars>
      </dgm:prSet>
      <dgm:spPr/>
    </dgm:pt>
  </dgm:ptLst>
  <dgm:cxnLst>
    <dgm:cxn modelId="{ED9EA401-6110-4687-B9E7-06A08E3B5A87}" srcId="{9D778B2D-A2C3-4348-9321-2FB508C8A9F6}" destId="{D7B5B38B-FEEC-4768-8EAA-3855F7724080}" srcOrd="1" destOrd="0" parTransId="{B4A6CAD7-E4CA-4954-82A1-F0D4854A81F2}" sibTransId="{52CE6F69-5E73-42B7-9AC0-EE0951BB7988}"/>
    <dgm:cxn modelId="{BB80B30E-4D32-4CB6-9874-EB4AA70B3E02}" srcId="{9D778B2D-A2C3-4348-9321-2FB508C8A9F6}" destId="{D295FCD9-72DA-4E27-96ED-758615DCECB3}" srcOrd="0" destOrd="0" parTransId="{8C71028B-D8C4-48FE-B99E-DC995277F383}" sibTransId="{147D239E-DB14-4E7B-BDCA-F99202FB88F5}"/>
    <dgm:cxn modelId="{68C97343-CEC0-4286-8B59-7B262FA99083}" type="presOf" srcId="{D7B5B38B-FEEC-4768-8EAA-3855F7724080}" destId="{173B8CE4-D2F6-4E83-9781-E86918C3E02A}" srcOrd="0" destOrd="0" presId="urn:microsoft.com/office/officeart/2005/8/layout/process1"/>
    <dgm:cxn modelId="{3369C57E-180C-4624-85C1-9DE35722B9BE}" type="presOf" srcId="{D295FCD9-72DA-4E27-96ED-758615DCECB3}" destId="{3334C879-D3F8-4E4E-A3D9-43FFACE55AC3}" srcOrd="0" destOrd="0" presId="urn:microsoft.com/office/officeart/2005/8/layout/process1"/>
    <dgm:cxn modelId="{42F0B692-6EB4-4CF5-85FC-D38C373FE380}" type="presOf" srcId="{147D239E-DB14-4E7B-BDCA-F99202FB88F5}" destId="{BF54643F-DA1D-4183-96A9-0E3E59AB2B8F}" srcOrd="1" destOrd="0" presId="urn:microsoft.com/office/officeart/2005/8/layout/process1"/>
    <dgm:cxn modelId="{655043AD-A615-4068-BCAD-0CB34502CDAE}" type="presOf" srcId="{9D778B2D-A2C3-4348-9321-2FB508C8A9F6}" destId="{20C729C6-3844-42B8-9BF9-0A9E56A2E37A}" srcOrd="0" destOrd="0" presId="urn:microsoft.com/office/officeart/2005/8/layout/process1"/>
    <dgm:cxn modelId="{4E8443BB-DDCF-473E-A5CD-3EEABB56855A}" type="presOf" srcId="{147D239E-DB14-4E7B-BDCA-F99202FB88F5}" destId="{E67BFD1C-4B93-4D35-BA5D-FF4D7E246467}" srcOrd="0" destOrd="0" presId="urn:microsoft.com/office/officeart/2005/8/layout/process1"/>
    <dgm:cxn modelId="{D3D7C403-F0D4-4749-986A-242538D5B801}" type="presParOf" srcId="{20C729C6-3844-42B8-9BF9-0A9E56A2E37A}" destId="{3334C879-D3F8-4E4E-A3D9-43FFACE55AC3}" srcOrd="0" destOrd="0" presId="urn:microsoft.com/office/officeart/2005/8/layout/process1"/>
    <dgm:cxn modelId="{2015C3BC-4FA5-4859-BD37-3A0F928F1EAA}" type="presParOf" srcId="{20C729C6-3844-42B8-9BF9-0A9E56A2E37A}" destId="{E67BFD1C-4B93-4D35-BA5D-FF4D7E246467}" srcOrd="1" destOrd="0" presId="urn:microsoft.com/office/officeart/2005/8/layout/process1"/>
    <dgm:cxn modelId="{D9CF45A1-85BB-4D5F-9880-7F67D13D131C}" type="presParOf" srcId="{E67BFD1C-4B93-4D35-BA5D-FF4D7E246467}" destId="{BF54643F-DA1D-4183-96A9-0E3E59AB2B8F}" srcOrd="0" destOrd="0" presId="urn:microsoft.com/office/officeart/2005/8/layout/process1"/>
    <dgm:cxn modelId="{85B95697-DB97-47CE-A175-55A8E739EE6C}" type="presParOf" srcId="{20C729C6-3844-42B8-9BF9-0A9E56A2E37A}" destId="{173B8CE4-D2F6-4E83-9781-E86918C3E02A}"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5FC818-9CD7-9449-AD7B-2D8F0562C32D}" type="doc">
      <dgm:prSet loTypeId="urn:microsoft.com/office/officeart/2005/8/layout/arrow5" loCatId="" qsTypeId="urn:microsoft.com/office/officeart/2005/8/quickstyle/3d5" qsCatId="3D" csTypeId="urn:microsoft.com/office/officeart/2005/8/colors/colorful5" csCatId="colorful" phldr="1"/>
      <dgm:spPr/>
      <dgm:t>
        <a:bodyPr/>
        <a:lstStyle/>
        <a:p>
          <a:endParaRPr lang="es-MX"/>
        </a:p>
      </dgm:t>
    </dgm:pt>
    <dgm:pt modelId="{582137F3-4043-1C41-847C-C24508B1687B}">
      <dgm:prSet phldrT="[Texto]"/>
      <dgm:spPr/>
      <dgm:t>
        <a:bodyPr/>
        <a:lstStyle/>
        <a:p>
          <a:r>
            <a:rPr lang="es-AR" dirty="0">
              <a:latin typeface="Rockwell" panose="02060603020205020403" pitchFamily="18" charset="77"/>
            </a:rPr>
            <a:t>la </a:t>
          </a:r>
          <a:r>
            <a:rPr lang="es-AR" dirty="0" err="1">
              <a:latin typeface="Rockwell" panose="02060603020205020403" pitchFamily="18" charset="77"/>
            </a:rPr>
            <a:t>declaración</a:t>
          </a:r>
          <a:r>
            <a:rPr lang="es-AR" dirty="0">
              <a:latin typeface="Rockwell" panose="02060603020205020403" pitchFamily="18" charset="77"/>
            </a:rPr>
            <a:t> de adoptabilidad requerida por la SENAF </a:t>
          </a:r>
          <a:endParaRPr lang="es-MX" dirty="0">
            <a:latin typeface="Rockwell" panose="02060603020205020403" pitchFamily="18" charset="77"/>
          </a:endParaRPr>
        </a:p>
      </dgm:t>
    </dgm:pt>
    <dgm:pt modelId="{13219E9D-A9AA-2C4A-A324-BD7A499348DF}" type="parTrans" cxnId="{72FC1407-BC97-DB40-998D-A50711BACB72}">
      <dgm:prSet/>
      <dgm:spPr/>
      <dgm:t>
        <a:bodyPr/>
        <a:lstStyle/>
        <a:p>
          <a:endParaRPr lang="es-MX"/>
        </a:p>
      </dgm:t>
    </dgm:pt>
    <dgm:pt modelId="{E6866103-BFCC-134D-9AFB-6D242E203463}" type="sibTrans" cxnId="{72FC1407-BC97-DB40-998D-A50711BACB72}">
      <dgm:prSet/>
      <dgm:spPr/>
      <dgm:t>
        <a:bodyPr/>
        <a:lstStyle/>
        <a:p>
          <a:endParaRPr lang="es-MX"/>
        </a:p>
      </dgm:t>
    </dgm:pt>
    <dgm:pt modelId="{7A2EBEC6-B5BA-104E-BC32-2EB94E95DDF9}">
      <dgm:prSet phldrT="[Texto]"/>
      <dgm:spPr/>
      <dgm:t>
        <a:bodyPr/>
        <a:lstStyle/>
        <a:p>
          <a:r>
            <a:rPr lang="es-AR" dirty="0">
              <a:latin typeface="Rockwell" panose="02060603020205020403" pitchFamily="18" charset="77"/>
            </a:rPr>
            <a:t>la </a:t>
          </a:r>
          <a:r>
            <a:rPr lang="es-AR" dirty="0" err="1">
              <a:latin typeface="Rockwell" panose="02060603020205020403" pitchFamily="18" charset="77"/>
            </a:rPr>
            <a:t>vinculación</a:t>
          </a:r>
          <a:r>
            <a:rPr lang="es-AR" dirty="0">
              <a:latin typeface="Rockwell" panose="02060603020205020403" pitchFamily="18" charset="77"/>
            </a:rPr>
            <a:t> socioafectiva que mantiene J. con la pareja que lo tiene bajo su cuidado en la actualidad </a:t>
          </a:r>
          <a:endParaRPr lang="es-MX" dirty="0">
            <a:latin typeface="Rockwell" panose="02060603020205020403" pitchFamily="18" charset="77"/>
          </a:endParaRPr>
        </a:p>
      </dgm:t>
    </dgm:pt>
    <dgm:pt modelId="{4C90C6BA-203E-034C-9B30-BE3F98EB5B27}" type="parTrans" cxnId="{7D2EB8F4-1706-7B4D-8871-6EE1ED7EF19B}">
      <dgm:prSet/>
      <dgm:spPr/>
      <dgm:t>
        <a:bodyPr/>
        <a:lstStyle/>
        <a:p>
          <a:endParaRPr lang="es-MX"/>
        </a:p>
      </dgm:t>
    </dgm:pt>
    <dgm:pt modelId="{B01EDCE9-39ED-494D-95DC-D8185B11261B}" type="sibTrans" cxnId="{7D2EB8F4-1706-7B4D-8871-6EE1ED7EF19B}">
      <dgm:prSet/>
      <dgm:spPr/>
      <dgm:t>
        <a:bodyPr/>
        <a:lstStyle/>
        <a:p>
          <a:endParaRPr lang="es-MX"/>
        </a:p>
      </dgm:t>
    </dgm:pt>
    <dgm:pt modelId="{AB746F6E-A84E-9248-A50A-D5A730294D66}" type="pres">
      <dgm:prSet presAssocID="{CF5FC818-9CD7-9449-AD7B-2D8F0562C32D}" presName="diagram" presStyleCnt="0">
        <dgm:presLayoutVars>
          <dgm:dir/>
          <dgm:resizeHandles val="exact"/>
        </dgm:presLayoutVars>
      </dgm:prSet>
      <dgm:spPr/>
    </dgm:pt>
    <dgm:pt modelId="{45AF8B47-7F66-3C43-B235-63747B4C5F27}" type="pres">
      <dgm:prSet presAssocID="{582137F3-4043-1C41-847C-C24508B1687B}" presName="arrow" presStyleLbl="node1" presStyleIdx="0" presStyleCnt="2">
        <dgm:presLayoutVars>
          <dgm:bulletEnabled val="1"/>
        </dgm:presLayoutVars>
      </dgm:prSet>
      <dgm:spPr/>
    </dgm:pt>
    <dgm:pt modelId="{E9CEAC43-E7E1-C74D-B5B3-7398F0BC74D9}" type="pres">
      <dgm:prSet presAssocID="{7A2EBEC6-B5BA-104E-BC32-2EB94E95DDF9}" presName="arrow" presStyleLbl="node1" presStyleIdx="1" presStyleCnt="2" custRadScaleRad="119940" custRadScaleInc="5910">
        <dgm:presLayoutVars>
          <dgm:bulletEnabled val="1"/>
        </dgm:presLayoutVars>
      </dgm:prSet>
      <dgm:spPr/>
    </dgm:pt>
  </dgm:ptLst>
  <dgm:cxnLst>
    <dgm:cxn modelId="{72FC1407-BC97-DB40-998D-A50711BACB72}" srcId="{CF5FC818-9CD7-9449-AD7B-2D8F0562C32D}" destId="{582137F3-4043-1C41-847C-C24508B1687B}" srcOrd="0" destOrd="0" parTransId="{13219E9D-A9AA-2C4A-A324-BD7A499348DF}" sibTransId="{E6866103-BFCC-134D-9AFB-6D242E203463}"/>
    <dgm:cxn modelId="{E0EC7B23-5136-9042-A9CA-3D50D6B13145}" type="presOf" srcId="{CF5FC818-9CD7-9449-AD7B-2D8F0562C32D}" destId="{AB746F6E-A84E-9248-A50A-D5A730294D66}" srcOrd="0" destOrd="0" presId="urn:microsoft.com/office/officeart/2005/8/layout/arrow5"/>
    <dgm:cxn modelId="{A59F0B47-C916-2549-B5A7-20D1AA149340}" type="presOf" srcId="{582137F3-4043-1C41-847C-C24508B1687B}" destId="{45AF8B47-7F66-3C43-B235-63747B4C5F27}" srcOrd="0" destOrd="0" presId="urn:microsoft.com/office/officeart/2005/8/layout/arrow5"/>
    <dgm:cxn modelId="{00DF197C-E657-5940-8E5C-75ADE5819D34}" type="presOf" srcId="{7A2EBEC6-B5BA-104E-BC32-2EB94E95DDF9}" destId="{E9CEAC43-E7E1-C74D-B5B3-7398F0BC74D9}" srcOrd="0" destOrd="0" presId="urn:microsoft.com/office/officeart/2005/8/layout/arrow5"/>
    <dgm:cxn modelId="{7D2EB8F4-1706-7B4D-8871-6EE1ED7EF19B}" srcId="{CF5FC818-9CD7-9449-AD7B-2D8F0562C32D}" destId="{7A2EBEC6-B5BA-104E-BC32-2EB94E95DDF9}" srcOrd="1" destOrd="0" parTransId="{4C90C6BA-203E-034C-9B30-BE3F98EB5B27}" sibTransId="{B01EDCE9-39ED-494D-95DC-D8185B11261B}"/>
    <dgm:cxn modelId="{0F1C5F3B-966E-6745-8D08-4CC3219C9513}" type="presParOf" srcId="{AB746F6E-A84E-9248-A50A-D5A730294D66}" destId="{45AF8B47-7F66-3C43-B235-63747B4C5F27}" srcOrd="0" destOrd="0" presId="urn:microsoft.com/office/officeart/2005/8/layout/arrow5"/>
    <dgm:cxn modelId="{4D6B397B-2CD8-CA45-9C46-89FF73874DB7}" type="presParOf" srcId="{AB746F6E-A84E-9248-A50A-D5A730294D66}" destId="{E9CEAC43-E7E1-C74D-B5B3-7398F0BC74D9}" srcOrd="1" destOrd="0" presId="urn:microsoft.com/office/officeart/2005/8/layout/arrow5"/>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8788D55-B06F-42F6-9EBC-68E66AEE325B}" type="doc">
      <dgm:prSet loTypeId="urn:microsoft.com/office/officeart/2005/8/layout/gear1" loCatId="process" qsTypeId="urn:microsoft.com/office/officeart/2005/8/quickstyle/simple4" qsCatId="simple" csTypeId="urn:microsoft.com/office/officeart/2005/8/colors/accent0_3" csCatId="mainScheme" phldr="1"/>
      <dgm:spPr/>
    </dgm:pt>
    <dgm:pt modelId="{B005E922-8E3C-4296-8D37-C646B012D59C}">
      <dgm:prSet phldrT="[Texto]" custT="1"/>
      <dgm:spPr>
        <a:solidFill>
          <a:schemeClr val="tx1">
            <a:lumMod val="75000"/>
            <a:lumOff val="25000"/>
          </a:schemeClr>
        </a:solidFill>
      </dgm:spPr>
      <dgm:t>
        <a:bodyPr/>
        <a:lstStyle/>
        <a:p>
          <a:r>
            <a:rPr lang="es-AR" sz="1600" dirty="0">
              <a:latin typeface="ADLaM Display" panose="02010000000000000000" pitchFamily="2" charset="0"/>
              <a:ea typeface="ADLaM Display" panose="02010000000000000000" pitchFamily="2" charset="0"/>
              <a:cs typeface="ADLaM Display" panose="02010000000000000000" pitchFamily="2" charset="0"/>
            </a:rPr>
            <a:t>INTERES </a:t>
          </a:r>
        </a:p>
        <a:p>
          <a:r>
            <a:rPr lang="es-AR" sz="1600" dirty="0">
              <a:latin typeface="ADLaM Display" panose="02010000000000000000" pitchFamily="2" charset="0"/>
              <a:ea typeface="ADLaM Display" panose="02010000000000000000" pitchFamily="2" charset="0"/>
              <a:cs typeface="ADLaM Display" panose="02010000000000000000" pitchFamily="2" charset="0"/>
            </a:rPr>
            <a:t>SUPERIOR</a:t>
          </a:r>
        </a:p>
      </dgm:t>
    </dgm:pt>
    <dgm:pt modelId="{F18B7938-733C-4056-BFCD-BB9FA6C10967}" type="parTrans" cxnId="{E1B325DB-5C5A-44B9-8271-E6EA736E6B3D}">
      <dgm:prSet/>
      <dgm:spPr/>
      <dgm:t>
        <a:bodyPr/>
        <a:lstStyle/>
        <a:p>
          <a:endParaRPr lang="es-AR"/>
        </a:p>
      </dgm:t>
    </dgm:pt>
    <dgm:pt modelId="{9E1A7E58-C6AB-457A-BB06-90D4BDB14FDA}" type="sibTrans" cxnId="{E1B325DB-5C5A-44B9-8271-E6EA736E6B3D}">
      <dgm:prSet/>
      <dgm:spPr/>
      <dgm:t>
        <a:bodyPr/>
        <a:lstStyle/>
        <a:p>
          <a:endParaRPr lang="es-AR"/>
        </a:p>
      </dgm:t>
    </dgm:pt>
    <dgm:pt modelId="{AD2911F2-17B9-4AD3-B022-78430C0220A2}">
      <dgm:prSet phldrT="[Texto]" custT="1"/>
      <dgm:spPr>
        <a:solidFill>
          <a:schemeClr val="tx1">
            <a:lumMod val="75000"/>
            <a:lumOff val="25000"/>
          </a:schemeClr>
        </a:solidFill>
      </dgm:spPr>
      <dgm:t>
        <a:bodyPr/>
        <a:lstStyle/>
        <a:p>
          <a:r>
            <a:rPr lang="es-AR" sz="1100" dirty="0">
              <a:latin typeface="ADLaM Display" panose="02010000000000000000" pitchFamily="2" charset="0"/>
              <a:ea typeface="ADLaM Display" panose="02010000000000000000" pitchFamily="2" charset="0"/>
              <a:cs typeface="ADLaM Display" panose="02010000000000000000" pitchFamily="2" charset="0"/>
            </a:rPr>
            <a:t>PARTICIPACION</a:t>
          </a:r>
        </a:p>
      </dgm:t>
    </dgm:pt>
    <dgm:pt modelId="{6BA79CB9-03DF-44C6-80D3-0D0DCB3842CA}" type="parTrans" cxnId="{A12C495C-2088-4501-A667-1FFDD604B9C7}">
      <dgm:prSet/>
      <dgm:spPr/>
      <dgm:t>
        <a:bodyPr/>
        <a:lstStyle/>
        <a:p>
          <a:endParaRPr lang="es-AR"/>
        </a:p>
      </dgm:t>
    </dgm:pt>
    <dgm:pt modelId="{12D1E2B0-9400-4E17-B26F-ABE7850AB58A}" type="sibTrans" cxnId="{A12C495C-2088-4501-A667-1FFDD604B9C7}">
      <dgm:prSet/>
      <dgm:spPr/>
      <dgm:t>
        <a:bodyPr/>
        <a:lstStyle/>
        <a:p>
          <a:endParaRPr lang="es-AR"/>
        </a:p>
      </dgm:t>
    </dgm:pt>
    <dgm:pt modelId="{2AAD3DBD-C514-4C6E-8BB4-E62EE325D64B}">
      <dgm:prSet phldrT="[Texto]" custT="1"/>
      <dgm:spPr>
        <a:solidFill>
          <a:schemeClr val="tx1">
            <a:lumMod val="75000"/>
            <a:lumOff val="25000"/>
          </a:schemeClr>
        </a:solidFill>
      </dgm:spPr>
      <dgm:t>
        <a:bodyPr/>
        <a:lstStyle/>
        <a:p>
          <a:r>
            <a:rPr lang="es-AR" sz="1200" dirty="0">
              <a:latin typeface="ADLaM Display" panose="02010000000000000000" pitchFamily="2" charset="0"/>
              <a:ea typeface="ADLaM Display" panose="02010000000000000000" pitchFamily="2" charset="0"/>
              <a:cs typeface="ADLaM Display" panose="02010000000000000000" pitchFamily="2" charset="0"/>
            </a:rPr>
            <a:t>AUTONOMIA PROGRESIVA</a:t>
          </a:r>
        </a:p>
      </dgm:t>
    </dgm:pt>
    <dgm:pt modelId="{57B34E4E-E468-4E28-9EFD-B13D3F158D01}" type="parTrans" cxnId="{E336DB0C-6404-4990-8B01-1FA8D6166FF2}">
      <dgm:prSet/>
      <dgm:spPr/>
      <dgm:t>
        <a:bodyPr/>
        <a:lstStyle/>
        <a:p>
          <a:endParaRPr lang="es-AR"/>
        </a:p>
      </dgm:t>
    </dgm:pt>
    <dgm:pt modelId="{39909979-1EFC-41AA-B812-2EF35F6072AA}" type="sibTrans" cxnId="{E336DB0C-6404-4990-8B01-1FA8D6166FF2}">
      <dgm:prSet/>
      <dgm:spPr/>
      <dgm:t>
        <a:bodyPr/>
        <a:lstStyle/>
        <a:p>
          <a:endParaRPr lang="es-AR"/>
        </a:p>
      </dgm:t>
    </dgm:pt>
    <dgm:pt modelId="{CFBAB378-1A06-492D-A8F7-954BF31D3A07}" type="pres">
      <dgm:prSet presAssocID="{68788D55-B06F-42F6-9EBC-68E66AEE325B}" presName="composite" presStyleCnt="0">
        <dgm:presLayoutVars>
          <dgm:chMax val="3"/>
          <dgm:animLvl val="lvl"/>
          <dgm:resizeHandles val="exact"/>
        </dgm:presLayoutVars>
      </dgm:prSet>
      <dgm:spPr/>
    </dgm:pt>
    <dgm:pt modelId="{3ADD1CBF-5EE9-49B3-8B08-589135AE07EB}" type="pres">
      <dgm:prSet presAssocID="{B005E922-8E3C-4296-8D37-C646B012D59C}" presName="gear1" presStyleLbl="node1" presStyleIdx="0" presStyleCnt="3">
        <dgm:presLayoutVars>
          <dgm:chMax val="1"/>
          <dgm:bulletEnabled val="1"/>
        </dgm:presLayoutVars>
      </dgm:prSet>
      <dgm:spPr/>
    </dgm:pt>
    <dgm:pt modelId="{F1D8480D-6873-450F-8021-189167C2C2F2}" type="pres">
      <dgm:prSet presAssocID="{B005E922-8E3C-4296-8D37-C646B012D59C}" presName="gear1srcNode" presStyleLbl="node1" presStyleIdx="0" presStyleCnt="3"/>
      <dgm:spPr/>
    </dgm:pt>
    <dgm:pt modelId="{9AA5805C-D71A-4312-AC74-3488B4AF225B}" type="pres">
      <dgm:prSet presAssocID="{B005E922-8E3C-4296-8D37-C646B012D59C}" presName="gear1dstNode" presStyleLbl="node1" presStyleIdx="0" presStyleCnt="3"/>
      <dgm:spPr/>
    </dgm:pt>
    <dgm:pt modelId="{9269B61C-6F62-461F-B823-A26A62FBD10F}" type="pres">
      <dgm:prSet presAssocID="{AD2911F2-17B9-4AD3-B022-78430C0220A2}" presName="gear2" presStyleLbl="node1" presStyleIdx="1" presStyleCnt="3" custScaleX="107449">
        <dgm:presLayoutVars>
          <dgm:chMax val="1"/>
          <dgm:bulletEnabled val="1"/>
        </dgm:presLayoutVars>
      </dgm:prSet>
      <dgm:spPr/>
    </dgm:pt>
    <dgm:pt modelId="{8AE81445-C3C1-4A18-BC67-6FA32D3D1CED}" type="pres">
      <dgm:prSet presAssocID="{AD2911F2-17B9-4AD3-B022-78430C0220A2}" presName="gear2srcNode" presStyleLbl="node1" presStyleIdx="1" presStyleCnt="3"/>
      <dgm:spPr/>
    </dgm:pt>
    <dgm:pt modelId="{6BFAB518-AE19-4580-BD5D-8E9812C5A60B}" type="pres">
      <dgm:prSet presAssocID="{AD2911F2-17B9-4AD3-B022-78430C0220A2}" presName="gear2dstNode" presStyleLbl="node1" presStyleIdx="1" presStyleCnt="3"/>
      <dgm:spPr/>
    </dgm:pt>
    <dgm:pt modelId="{80DE7261-3670-4B92-A4E6-6758E8D0E146}" type="pres">
      <dgm:prSet presAssocID="{2AAD3DBD-C514-4C6E-8BB4-E62EE325D64B}" presName="gear3" presStyleLbl="node1" presStyleIdx="2" presStyleCnt="3"/>
      <dgm:spPr/>
    </dgm:pt>
    <dgm:pt modelId="{503BF035-C9F4-4569-9A0F-2A84819964D6}" type="pres">
      <dgm:prSet presAssocID="{2AAD3DBD-C514-4C6E-8BB4-E62EE325D64B}" presName="gear3tx" presStyleLbl="node1" presStyleIdx="2" presStyleCnt="3">
        <dgm:presLayoutVars>
          <dgm:chMax val="1"/>
          <dgm:bulletEnabled val="1"/>
        </dgm:presLayoutVars>
      </dgm:prSet>
      <dgm:spPr/>
    </dgm:pt>
    <dgm:pt modelId="{CCF211F7-6BCC-400C-95C9-6AC1EFB591B0}" type="pres">
      <dgm:prSet presAssocID="{2AAD3DBD-C514-4C6E-8BB4-E62EE325D64B}" presName="gear3srcNode" presStyleLbl="node1" presStyleIdx="2" presStyleCnt="3"/>
      <dgm:spPr/>
    </dgm:pt>
    <dgm:pt modelId="{6C9F0E6D-06DD-41F0-88B5-5820C9CD24AE}" type="pres">
      <dgm:prSet presAssocID="{2AAD3DBD-C514-4C6E-8BB4-E62EE325D64B}" presName="gear3dstNode" presStyleLbl="node1" presStyleIdx="2" presStyleCnt="3"/>
      <dgm:spPr/>
    </dgm:pt>
    <dgm:pt modelId="{67AD1914-D4A8-4050-998E-A47A626631A4}" type="pres">
      <dgm:prSet presAssocID="{9E1A7E58-C6AB-457A-BB06-90D4BDB14FDA}" presName="connector1" presStyleLbl="sibTrans2D1" presStyleIdx="0" presStyleCnt="3"/>
      <dgm:spPr/>
    </dgm:pt>
    <dgm:pt modelId="{F974E735-B7FF-4D87-ABEA-4145A3608D12}" type="pres">
      <dgm:prSet presAssocID="{12D1E2B0-9400-4E17-B26F-ABE7850AB58A}" presName="connector2" presStyleLbl="sibTrans2D1" presStyleIdx="1" presStyleCnt="3"/>
      <dgm:spPr/>
    </dgm:pt>
    <dgm:pt modelId="{90715C53-4A03-4F3D-BB56-A7810AFBBB00}" type="pres">
      <dgm:prSet presAssocID="{39909979-1EFC-41AA-B812-2EF35F6072AA}" presName="connector3" presStyleLbl="sibTrans2D1" presStyleIdx="2" presStyleCnt="3"/>
      <dgm:spPr/>
    </dgm:pt>
  </dgm:ptLst>
  <dgm:cxnLst>
    <dgm:cxn modelId="{AAE9110C-B934-446A-918B-2B62D83DF4C1}" type="presOf" srcId="{9E1A7E58-C6AB-457A-BB06-90D4BDB14FDA}" destId="{67AD1914-D4A8-4050-998E-A47A626631A4}" srcOrd="0" destOrd="0" presId="urn:microsoft.com/office/officeart/2005/8/layout/gear1"/>
    <dgm:cxn modelId="{E336DB0C-6404-4990-8B01-1FA8D6166FF2}" srcId="{68788D55-B06F-42F6-9EBC-68E66AEE325B}" destId="{2AAD3DBD-C514-4C6E-8BB4-E62EE325D64B}" srcOrd="2" destOrd="0" parTransId="{57B34E4E-E468-4E28-9EFD-B13D3F158D01}" sibTransId="{39909979-1EFC-41AA-B812-2EF35F6072AA}"/>
    <dgm:cxn modelId="{4B26C726-668C-448D-9A2E-9DC5A66D9834}" type="presOf" srcId="{B005E922-8E3C-4296-8D37-C646B012D59C}" destId="{3ADD1CBF-5EE9-49B3-8B08-589135AE07EB}" srcOrd="0" destOrd="0" presId="urn:microsoft.com/office/officeart/2005/8/layout/gear1"/>
    <dgm:cxn modelId="{C633DB54-1C30-4CBC-8E73-221E431AE9F8}" type="presOf" srcId="{2AAD3DBD-C514-4C6E-8BB4-E62EE325D64B}" destId="{6C9F0E6D-06DD-41F0-88B5-5820C9CD24AE}" srcOrd="3" destOrd="0" presId="urn:microsoft.com/office/officeart/2005/8/layout/gear1"/>
    <dgm:cxn modelId="{A12C495C-2088-4501-A667-1FFDD604B9C7}" srcId="{68788D55-B06F-42F6-9EBC-68E66AEE325B}" destId="{AD2911F2-17B9-4AD3-B022-78430C0220A2}" srcOrd="1" destOrd="0" parTransId="{6BA79CB9-03DF-44C6-80D3-0D0DCB3842CA}" sibTransId="{12D1E2B0-9400-4E17-B26F-ABE7850AB58A}"/>
    <dgm:cxn modelId="{453EA15F-02BA-4653-8D6A-869755F29362}" type="presOf" srcId="{2AAD3DBD-C514-4C6E-8BB4-E62EE325D64B}" destId="{80DE7261-3670-4B92-A4E6-6758E8D0E146}" srcOrd="0" destOrd="0" presId="urn:microsoft.com/office/officeart/2005/8/layout/gear1"/>
    <dgm:cxn modelId="{69A91F61-68D3-4DC1-AC82-1487D8749A4A}" type="presOf" srcId="{AD2911F2-17B9-4AD3-B022-78430C0220A2}" destId="{8AE81445-C3C1-4A18-BC67-6FA32D3D1CED}" srcOrd="1" destOrd="0" presId="urn:microsoft.com/office/officeart/2005/8/layout/gear1"/>
    <dgm:cxn modelId="{D2FDC98B-F4AA-4187-87CE-D5B6FE366680}" type="presOf" srcId="{B005E922-8E3C-4296-8D37-C646B012D59C}" destId="{9AA5805C-D71A-4312-AC74-3488B4AF225B}" srcOrd="2" destOrd="0" presId="urn:microsoft.com/office/officeart/2005/8/layout/gear1"/>
    <dgm:cxn modelId="{7881CD8D-3694-405C-BE31-E9FD489BBB46}" type="presOf" srcId="{2AAD3DBD-C514-4C6E-8BB4-E62EE325D64B}" destId="{503BF035-C9F4-4569-9A0F-2A84819964D6}" srcOrd="1" destOrd="0" presId="urn:microsoft.com/office/officeart/2005/8/layout/gear1"/>
    <dgm:cxn modelId="{B7221B98-129F-49B5-9377-C7A91B7240CA}" type="presOf" srcId="{68788D55-B06F-42F6-9EBC-68E66AEE325B}" destId="{CFBAB378-1A06-492D-A8F7-954BF31D3A07}" srcOrd="0" destOrd="0" presId="urn:microsoft.com/office/officeart/2005/8/layout/gear1"/>
    <dgm:cxn modelId="{030F669B-7B27-4183-848A-14237E1AC0C2}" type="presOf" srcId="{2AAD3DBD-C514-4C6E-8BB4-E62EE325D64B}" destId="{CCF211F7-6BCC-400C-95C9-6AC1EFB591B0}" srcOrd="2" destOrd="0" presId="urn:microsoft.com/office/officeart/2005/8/layout/gear1"/>
    <dgm:cxn modelId="{267022D4-4D7F-4BBF-AD0A-930F9F130FB7}" type="presOf" srcId="{B005E922-8E3C-4296-8D37-C646B012D59C}" destId="{F1D8480D-6873-450F-8021-189167C2C2F2}" srcOrd="1" destOrd="0" presId="urn:microsoft.com/office/officeart/2005/8/layout/gear1"/>
    <dgm:cxn modelId="{E1B325DB-5C5A-44B9-8271-E6EA736E6B3D}" srcId="{68788D55-B06F-42F6-9EBC-68E66AEE325B}" destId="{B005E922-8E3C-4296-8D37-C646B012D59C}" srcOrd="0" destOrd="0" parTransId="{F18B7938-733C-4056-BFCD-BB9FA6C10967}" sibTransId="{9E1A7E58-C6AB-457A-BB06-90D4BDB14FDA}"/>
    <dgm:cxn modelId="{66B3EFDF-015D-4FAA-9184-83561EF87723}" type="presOf" srcId="{AD2911F2-17B9-4AD3-B022-78430C0220A2}" destId="{6BFAB518-AE19-4580-BD5D-8E9812C5A60B}" srcOrd="2" destOrd="0" presId="urn:microsoft.com/office/officeart/2005/8/layout/gear1"/>
    <dgm:cxn modelId="{B69790E3-9F00-42BC-A2B9-68A1273AA362}" type="presOf" srcId="{12D1E2B0-9400-4E17-B26F-ABE7850AB58A}" destId="{F974E735-B7FF-4D87-ABEA-4145A3608D12}" srcOrd="0" destOrd="0" presId="urn:microsoft.com/office/officeart/2005/8/layout/gear1"/>
    <dgm:cxn modelId="{9A9F43F2-FE65-4B46-B9DE-6E7EB756A300}" type="presOf" srcId="{AD2911F2-17B9-4AD3-B022-78430C0220A2}" destId="{9269B61C-6F62-461F-B823-A26A62FBD10F}" srcOrd="0" destOrd="0" presId="urn:microsoft.com/office/officeart/2005/8/layout/gear1"/>
    <dgm:cxn modelId="{079107FE-2C91-485E-A867-CD4D655B44F6}" type="presOf" srcId="{39909979-1EFC-41AA-B812-2EF35F6072AA}" destId="{90715C53-4A03-4F3D-BB56-A7810AFBBB00}" srcOrd="0" destOrd="0" presId="urn:microsoft.com/office/officeart/2005/8/layout/gear1"/>
    <dgm:cxn modelId="{FE54A47C-659B-40ED-BD17-65FA8A7EB611}" type="presParOf" srcId="{CFBAB378-1A06-492D-A8F7-954BF31D3A07}" destId="{3ADD1CBF-5EE9-49B3-8B08-589135AE07EB}" srcOrd="0" destOrd="0" presId="urn:microsoft.com/office/officeart/2005/8/layout/gear1"/>
    <dgm:cxn modelId="{C876B873-E005-4DA9-B1FF-99E8F6BB123F}" type="presParOf" srcId="{CFBAB378-1A06-492D-A8F7-954BF31D3A07}" destId="{F1D8480D-6873-450F-8021-189167C2C2F2}" srcOrd="1" destOrd="0" presId="urn:microsoft.com/office/officeart/2005/8/layout/gear1"/>
    <dgm:cxn modelId="{0F333A3B-7F9B-4908-A05E-C53A123D87F3}" type="presParOf" srcId="{CFBAB378-1A06-492D-A8F7-954BF31D3A07}" destId="{9AA5805C-D71A-4312-AC74-3488B4AF225B}" srcOrd="2" destOrd="0" presId="urn:microsoft.com/office/officeart/2005/8/layout/gear1"/>
    <dgm:cxn modelId="{232566F3-75C8-4836-8A90-DA72A6BCBDA5}" type="presParOf" srcId="{CFBAB378-1A06-492D-A8F7-954BF31D3A07}" destId="{9269B61C-6F62-461F-B823-A26A62FBD10F}" srcOrd="3" destOrd="0" presId="urn:microsoft.com/office/officeart/2005/8/layout/gear1"/>
    <dgm:cxn modelId="{C01ECD48-A8B5-456F-BEF4-7B3D94517580}" type="presParOf" srcId="{CFBAB378-1A06-492D-A8F7-954BF31D3A07}" destId="{8AE81445-C3C1-4A18-BC67-6FA32D3D1CED}" srcOrd="4" destOrd="0" presId="urn:microsoft.com/office/officeart/2005/8/layout/gear1"/>
    <dgm:cxn modelId="{2996A3D9-6974-40D8-B55A-2BF62F858CE4}" type="presParOf" srcId="{CFBAB378-1A06-492D-A8F7-954BF31D3A07}" destId="{6BFAB518-AE19-4580-BD5D-8E9812C5A60B}" srcOrd="5" destOrd="0" presId="urn:microsoft.com/office/officeart/2005/8/layout/gear1"/>
    <dgm:cxn modelId="{F2B3105B-DD96-4877-9216-EF1155AC6AA0}" type="presParOf" srcId="{CFBAB378-1A06-492D-A8F7-954BF31D3A07}" destId="{80DE7261-3670-4B92-A4E6-6758E8D0E146}" srcOrd="6" destOrd="0" presId="urn:microsoft.com/office/officeart/2005/8/layout/gear1"/>
    <dgm:cxn modelId="{2F85EDB6-AE00-49B7-8178-107A9FC7DD96}" type="presParOf" srcId="{CFBAB378-1A06-492D-A8F7-954BF31D3A07}" destId="{503BF035-C9F4-4569-9A0F-2A84819964D6}" srcOrd="7" destOrd="0" presId="urn:microsoft.com/office/officeart/2005/8/layout/gear1"/>
    <dgm:cxn modelId="{48F361BA-807A-4979-9EF4-0ED41224F0A7}" type="presParOf" srcId="{CFBAB378-1A06-492D-A8F7-954BF31D3A07}" destId="{CCF211F7-6BCC-400C-95C9-6AC1EFB591B0}" srcOrd="8" destOrd="0" presId="urn:microsoft.com/office/officeart/2005/8/layout/gear1"/>
    <dgm:cxn modelId="{3F1D3EB6-5924-48CD-9C53-D68FBE76FF3F}" type="presParOf" srcId="{CFBAB378-1A06-492D-A8F7-954BF31D3A07}" destId="{6C9F0E6D-06DD-41F0-88B5-5820C9CD24AE}" srcOrd="9" destOrd="0" presId="urn:microsoft.com/office/officeart/2005/8/layout/gear1"/>
    <dgm:cxn modelId="{D53CD20E-C654-4917-BCB3-CC4279E5E398}" type="presParOf" srcId="{CFBAB378-1A06-492D-A8F7-954BF31D3A07}" destId="{67AD1914-D4A8-4050-998E-A47A626631A4}" srcOrd="10" destOrd="0" presId="urn:microsoft.com/office/officeart/2005/8/layout/gear1"/>
    <dgm:cxn modelId="{DD0E287A-CAA7-4D41-ACB4-1455682127FF}" type="presParOf" srcId="{CFBAB378-1A06-492D-A8F7-954BF31D3A07}" destId="{F974E735-B7FF-4D87-ABEA-4145A3608D12}" srcOrd="11" destOrd="0" presId="urn:microsoft.com/office/officeart/2005/8/layout/gear1"/>
    <dgm:cxn modelId="{71738860-7CD9-4CC8-AC36-0ADDC6D53D01}" type="presParOf" srcId="{CFBAB378-1A06-492D-A8F7-954BF31D3A07}" destId="{90715C53-4A03-4F3D-BB56-A7810AFBBB00}"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950825-AD6A-C242-BEBE-FDD8B82AA268}" type="doc">
      <dgm:prSet loTypeId="urn:microsoft.com/office/officeart/2005/8/layout/hProcess7" loCatId="" qsTypeId="urn:microsoft.com/office/officeart/2005/8/quickstyle/3d3" qsCatId="3D" csTypeId="urn:microsoft.com/office/officeart/2005/8/colors/colorful4" csCatId="colorful" phldr="1"/>
      <dgm:spPr/>
      <dgm:t>
        <a:bodyPr/>
        <a:lstStyle/>
        <a:p>
          <a:endParaRPr lang="es-MX"/>
        </a:p>
      </dgm:t>
    </dgm:pt>
    <dgm:pt modelId="{751F6BF1-9212-F545-A6ED-4B1BFE35F87B}">
      <dgm:prSet phldrT="[Texto]"/>
      <dgm:spPr/>
      <dgm:t>
        <a:bodyPr/>
        <a:lstStyle/>
        <a:p>
          <a:r>
            <a:rPr lang="es-AR" b="1" i="0" dirty="0"/>
            <a:t>ARTÍCULO 17:</a:t>
          </a:r>
          <a:r>
            <a:rPr lang="es-AR" b="0" i="0" dirty="0"/>
            <a:t> Selección de los postulantes.</a:t>
          </a:r>
          <a:endParaRPr lang="es-MX" dirty="0"/>
        </a:p>
      </dgm:t>
    </dgm:pt>
    <dgm:pt modelId="{41BE4C24-C738-2C46-A7DA-C7317C6042AA}" type="parTrans" cxnId="{DA49114A-8B7E-0844-AEFB-63958B528308}">
      <dgm:prSet/>
      <dgm:spPr/>
      <dgm:t>
        <a:bodyPr/>
        <a:lstStyle/>
        <a:p>
          <a:endParaRPr lang="es-MX"/>
        </a:p>
      </dgm:t>
    </dgm:pt>
    <dgm:pt modelId="{0796364A-DDA0-4B4B-9465-A9B594644D21}" type="sibTrans" cxnId="{DA49114A-8B7E-0844-AEFB-63958B528308}">
      <dgm:prSet/>
      <dgm:spPr/>
      <dgm:t>
        <a:bodyPr/>
        <a:lstStyle/>
        <a:p>
          <a:endParaRPr lang="es-MX"/>
        </a:p>
      </dgm:t>
    </dgm:pt>
    <dgm:pt modelId="{354EBE8F-3552-EE4E-B016-E132AEA036A1}">
      <dgm:prSet phldrT="[Texto]"/>
      <dgm:spPr/>
      <dgm:t>
        <a:bodyPr/>
        <a:lstStyle/>
        <a:p>
          <a:pPr algn="ctr"/>
          <a:r>
            <a:rPr lang="es-AR" b="0" i="1" u="sng"/>
            <a:t>Si no existiesen postulantes para el caso particular</a:t>
          </a:r>
          <a:r>
            <a:rPr lang="es-AR" b="0" i="0"/>
            <a:t>, el Juez, luego de oír al niño, niña o adolescente, evaluará junto con el organismo administrativo y el equipo técnico del Juzgado, </a:t>
          </a:r>
          <a:r>
            <a:rPr lang="es-AR" b="1" i="0" u="sng"/>
            <a:t>cuáles serán las medidas de protección y/o la figura jurídica adecuada para la situación concreta</a:t>
          </a:r>
          <a:r>
            <a:rPr lang="es-AR" b="0" i="0"/>
            <a:t>, procurando evitar la institucionalización.</a:t>
          </a:r>
          <a:endParaRPr lang="es-MX" dirty="0"/>
        </a:p>
      </dgm:t>
    </dgm:pt>
    <dgm:pt modelId="{E5C67994-3BD5-2E43-A5B6-DC1C4EC4BEDF}" type="parTrans" cxnId="{31005F2E-B088-A140-BC8C-DA6034CCB73E}">
      <dgm:prSet/>
      <dgm:spPr/>
      <dgm:t>
        <a:bodyPr/>
        <a:lstStyle/>
        <a:p>
          <a:endParaRPr lang="es-MX"/>
        </a:p>
      </dgm:t>
    </dgm:pt>
    <dgm:pt modelId="{0105F61E-456A-1649-961F-5708F738542B}" type="sibTrans" cxnId="{31005F2E-B088-A140-BC8C-DA6034CCB73E}">
      <dgm:prSet/>
      <dgm:spPr/>
      <dgm:t>
        <a:bodyPr/>
        <a:lstStyle/>
        <a:p>
          <a:endParaRPr lang="es-MX"/>
        </a:p>
      </dgm:t>
    </dgm:pt>
    <dgm:pt modelId="{D3E38883-7227-DA40-8686-E84A9AE49E1A}">
      <dgm:prSet phldrT="[Texto]"/>
      <dgm:spPr/>
      <dgm:t>
        <a:bodyPr/>
        <a:lstStyle/>
        <a:p>
          <a:r>
            <a:rPr lang="es-AR" b="1" i="0" dirty="0"/>
            <a:t>ARTÍCULO 25:</a:t>
          </a:r>
          <a:r>
            <a:rPr lang="es-AR" b="0" i="0" dirty="0"/>
            <a:t> Comparecencia.</a:t>
          </a:r>
          <a:endParaRPr lang="es-MX" dirty="0"/>
        </a:p>
      </dgm:t>
    </dgm:pt>
    <dgm:pt modelId="{6D1352B0-0AF0-D349-8D02-178E96B0646A}" type="parTrans" cxnId="{C104624A-C6E8-474D-BEC6-553A907774F4}">
      <dgm:prSet/>
      <dgm:spPr/>
      <dgm:t>
        <a:bodyPr/>
        <a:lstStyle/>
        <a:p>
          <a:endParaRPr lang="es-MX"/>
        </a:p>
      </dgm:t>
    </dgm:pt>
    <dgm:pt modelId="{0516CFEC-6F75-6D41-A705-09EDEFEA157D}" type="sibTrans" cxnId="{C104624A-C6E8-474D-BEC6-553A907774F4}">
      <dgm:prSet/>
      <dgm:spPr/>
      <dgm:t>
        <a:bodyPr/>
        <a:lstStyle/>
        <a:p>
          <a:endParaRPr lang="es-MX"/>
        </a:p>
      </dgm:t>
    </dgm:pt>
    <dgm:pt modelId="{9C2112AE-141F-B74D-B2CB-35F3E2961017}">
      <dgm:prSet phldrT="[Texto]"/>
      <dgm:spPr/>
      <dgm:t>
        <a:bodyPr/>
        <a:lstStyle/>
        <a:p>
          <a:pPr algn="ctr"/>
          <a:r>
            <a:rPr lang="es-AR" b="0" i="1" u="sng"/>
            <a:t>Si el niño, niña o adolescente manifestare su voluntad de no ser adoptado</a:t>
          </a:r>
          <a:r>
            <a:rPr lang="es-AR" b="0" i="0"/>
            <a:t>, el Juez seleccionará nuevos postulantes o, según las circunstancias del caso, evaluará junto con el organismo administrativo y el equipo técnico del Juzgado </a:t>
          </a:r>
          <a:r>
            <a:rPr lang="es-AR" b="1" i="0" u="sng"/>
            <a:t>cuales serán las medidas de protección o figura jurídica adecuada para aplicar a la situación concreta</a:t>
          </a:r>
          <a:r>
            <a:rPr lang="es-AR" b="0" i="0"/>
            <a:t>, procurando evitar la institucionalización.</a:t>
          </a:r>
          <a:endParaRPr lang="es-MX" dirty="0"/>
        </a:p>
      </dgm:t>
    </dgm:pt>
    <dgm:pt modelId="{B9C01C44-549E-D243-A6AE-8AAF9D29F77E}" type="parTrans" cxnId="{D1C3789E-05E6-AB4C-B323-B472737B4F64}">
      <dgm:prSet/>
      <dgm:spPr/>
      <dgm:t>
        <a:bodyPr/>
        <a:lstStyle/>
        <a:p>
          <a:endParaRPr lang="es-MX"/>
        </a:p>
      </dgm:t>
    </dgm:pt>
    <dgm:pt modelId="{35E2D6B6-FDBA-094E-BD34-5217DC7A1F51}" type="sibTrans" cxnId="{D1C3789E-05E6-AB4C-B323-B472737B4F64}">
      <dgm:prSet/>
      <dgm:spPr/>
      <dgm:t>
        <a:bodyPr/>
        <a:lstStyle/>
        <a:p>
          <a:endParaRPr lang="es-MX"/>
        </a:p>
      </dgm:t>
    </dgm:pt>
    <dgm:pt modelId="{074CF88D-B21A-8940-B59C-1B659F379D02}">
      <dgm:prSet/>
      <dgm:spPr/>
      <dgm:t>
        <a:bodyPr/>
        <a:lstStyle/>
        <a:p>
          <a:pPr algn="l"/>
          <a:endParaRPr lang="es-AR" dirty="0"/>
        </a:p>
      </dgm:t>
    </dgm:pt>
    <dgm:pt modelId="{AACF2AA7-F474-CD47-ACA0-0E357577317F}" type="parTrans" cxnId="{61697FD7-7D34-BC4B-9A0D-5E79BAFDAE83}">
      <dgm:prSet/>
      <dgm:spPr/>
      <dgm:t>
        <a:bodyPr/>
        <a:lstStyle/>
        <a:p>
          <a:endParaRPr lang="es-MX"/>
        </a:p>
      </dgm:t>
    </dgm:pt>
    <dgm:pt modelId="{43E70016-776A-3B40-9F55-26CE7A16698C}" type="sibTrans" cxnId="{61697FD7-7D34-BC4B-9A0D-5E79BAFDAE83}">
      <dgm:prSet/>
      <dgm:spPr/>
      <dgm:t>
        <a:bodyPr/>
        <a:lstStyle/>
        <a:p>
          <a:endParaRPr lang="es-MX"/>
        </a:p>
      </dgm:t>
    </dgm:pt>
    <dgm:pt modelId="{7B298B18-476A-3B48-BEBC-F4FA7EC9ABF2}" type="pres">
      <dgm:prSet presAssocID="{CF950825-AD6A-C242-BEBE-FDD8B82AA268}" presName="Name0" presStyleCnt="0">
        <dgm:presLayoutVars>
          <dgm:dir/>
          <dgm:animLvl val="lvl"/>
          <dgm:resizeHandles val="exact"/>
        </dgm:presLayoutVars>
      </dgm:prSet>
      <dgm:spPr/>
    </dgm:pt>
    <dgm:pt modelId="{6FC4C490-46E4-FE4D-8A0D-DE431491E2DD}" type="pres">
      <dgm:prSet presAssocID="{751F6BF1-9212-F545-A6ED-4B1BFE35F87B}" presName="compositeNode" presStyleCnt="0">
        <dgm:presLayoutVars>
          <dgm:bulletEnabled val="1"/>
        </dgm:presLayoutVars>
      </dgm:prSet>
      <dgm:spPr/>
    </dgm:pt>
    <dgm:pt modelId="{2FF2A243-AE45-944F-8688-13F201B50AEB}" type="pres">
      <dgm:prSet presAssocID="{751F6BF1-9212-F545-A6ED-4B1BFE35F87B}" presName="bgRect" presStyleLbl="node1" presStyleIdx="0" presStyleCnt="2"/>
      <dgm:spPr/>
    </dgm:pt>
    <dgm:pt modelId="{94B7FFA4-8706-A348-A9E8-D9FE9E0CEE03}" type="pres">
      <dgm:prSet presAssocID="{751F6BF1-9212-F545-A6ED-4B1BFE35F87B}" presName="parentNode" presStyleLbl="node1" presStyleIdx="0" presStyleCnt="2">
        <dgm:presLayoutVars>
          <dgm:chMax val="0"/>
          <dgm:bulletEnabled val="1"/>
        </dgm:presLayoutVars>
      </dgm:prSet>
      <dgm:spPr/>
    </dgm:pt>
    <dgm:pt modelId="{DEBAEF54-C3C2-644A-BF5C-8FE7C94B7B37}" type="pres">
      <dgm:prSet presAssocID="{751F6BF1-9212-F545-A6ED-4B1BFE35F87B}" presName="childNode" presStyleLbl="node1" presStyleIdx="0" presStyleCnt="2">
        <dgm:presLayoutVars>
          <dgm:bulletEnabled val="1"/>
        </dgm:presLayoutVars>
      </dgm:prSet>
      <dgm:spPr/>
    </dgm:pt>
    <dgm:pt modelId="{339C84A8-5AB8-E240-979B-8B71E876254D}" type="pres">
      <dgm:prSet presAssocID="{0796364A-DDA0-4B4B-9465-A9B594644D21}" presName="hSp" presStyleCnt="0"/>
      <dgm:spPr/>
    </dgm:pt>
    <dgm:pt modelId="{A37075CF-C91A-2344-A3A6-3EAFD16E95C1}" type="pres">
      <dgm:prSet presAssocID="{0796364A-DDA0-4B4B-9465-A9B594644D21}" presName="vProcSp" presStyleCnt="0"/>
      <dgm:spPr/>
    </dgm:pt>
    <dgm:pt modelId="{F05CC38F-566D-D14F-9350-E12042BC5EA8}" type="pres">
      <dgm:prSet presAssocID="{0796364A-DDA0-4B4B-9465-A9B594644D21}" presName="vSp1" presStyleCnt="0"/>
      <dgm:spPr/>
    </dgm:pt>
    <dgm:pt modelId="{9A0D5E6A-1841-0845-8461-CCF8612C775C}" type="pres">
      <dgm:prSet presAssocID="{0796364A-DDA0-4B4B-9465-A9B594644D21}" presName="simulatedConn" presStyleLbl="solidFgAcc1" presStyleIdx="0" presStyleCnt="1"/>
      <dgm:spPr/>
    </dgm:pt>
    <dgm:pt modelId="{E9788A48-B8C8-D241-B48B-254D789C47E2}" type="pres">
      <dgm:prSet presAssocID="{0796364A-DDA0-4B4B-9465-A9B594644D21}" presName="vSp2" presStyleCnt="0"/>
      <dgm:spPr/>
    </dgm:pt>
    <dgm:pt modelId="{2FFE8B7C-6046-6949-A9CE-F334E480814E}" type="pres">
      <dgm:prSet presAssocID="{0796364A-DDA0-4B4B-9465-A9B594644D21}" presName="sibTrans" presStyleCnt="0"/>
      <dgm:spPr/>
    </dgm:pt>
    <dgm:pt modelId="{32D69531-8308-1C48-807F-33CFA3BD1BDE}" type="pres">
      <dgm:prSet presAssocID="{D3E38883-7227-DA40-8686-E84A9AE49E1A}" presName="compositeNode" presStyleCnt="0">
        <dgm:presLayoutVars>
          <dgm:bulletEnabled val="1"/>
        </dgm:presLayoutVars>
      </dgm:prSet>
      <dgm:spPr/>
    </dgm:pt>
    <dgm:pt modelId="{E7346EDE-7E05-5D46-B09F-C0887476DA73}" type="pres">
      <dgm:prSet presAssocID="{D3E38883-7227-DA40-8686-E84A9AE49E1A}" presName="bgRect" presStyleLbl="node1" presStyleIdx="1" presStyleCnt="2" custLinFactNeighborX="15125" custLinFactNeighborY="-25150"/>
      <dgm:spPr/>
    </dgm:pt>
    <dgm:pt modelId="{E7DC9459-C519-1F4E-93E4-83B5572B9BCC}" type="pres">
      <dgm:prSet presAssocID="{D3E38883-7227-DA40-8686-E84A9AE49E1A}" presName="parentNode" presStyleLbl="node1" presStyleIdx="1" presStyleCnt="2">
        <dgm:presLayoutVars>
          <dgm:chMax val="0"/>
          <dgm:bulletEnabled val="1"/>
        </dgm:presLayoutVars>
      </dgm:prSet>
      <dgm:spPr/>
    </dgm:pt>
    <dgm:pt modelId="{94C00FF1-5C1D-A048-95FD-CC1453C601E4}" type="pres">
      <dgm:prSet presAssocID="{D3E38883-7227-DA40-8686-E84A9AE49E1A}" presName="childNode" presStyleLbl="node1" presStyleIdx="1" presStyleCnt="2">
        <dgm:presLayoutVars>
          <dgm:bulletEnabled val="1"/>
        </dgm:presLayoutVars>
      </dgm:prSet>
      <dgm:spPr/>
    </dgm:pt>
  </dgm:ptLst>
  <dgm:cxnLst>
    <dgm:cxn modelId="{EF28890F-93C8-4A41-A506-6D51D609D531}" type="presOf" srcId="{751F6BF1-9212-F545-A6ED-4B1BFE35F87B}" destId="{94B7FFA4-8706-A348-A9E8-D9FE9E0CEE03}" srcOrd="1" destOrd="0" presId="urn:microsoft.com/office/officeart/2005/8/layout/hProcess7"/>
    <dgm:cxn modelId="{3D5A9B1F-9646-0D40-B7CF-DB247B6C1C2D}" type="presOf" srcId="{D3E38883-7227-DA40-8686-E84A9AE49E1A}" destId="{E7346EDE-7E05-5D46-B09F-C0887476DA73}" srcOrd="0" destOrd="0" presId="urn:microsoft.com/office/officeart/2005/8/layout/hProcess7"/>
    <dgm:cxn modelId="{31005F2E-B088-A140-BC8C-DA6034CCB73E}" srcId="{751F6BF1-9212-F545-A6ED-4B1BFE35F87B}" destId="{354EBE8F-3552-EE4E-B016-E132AEA036A1}" srcOrd="0" destOrd="0" parTransId="{E5C67994-3BD5-2E43-A5B6-DC1C4EC4BEDF}" sibTransId="{0105F61E-456A-1649-961F-5708F738542B}"/>
    <dgm:cxn modelId="{DA49114A-8B7E-0844-AEFB-63958B528308}" srcId="{CF950825-AD6A-C242-BEBE-FDD8B82AA268}" destId="{751F6BF1-9212-F545-A6ED-4B1BFE35F87B}" srcOrd="0" destOrd="0" parTransId="{41BE4C24-C738-2C46-A7DA-C7317C6042AA}" sibTransId="{0796364A-DDA0-4B4B-9465-A9B594644D21}"/>
    <dgm:cxn modelId="{C104624A-C6E8-474D-BEC6-553A907774F4}" srcId="{CF950825-AD6A-C242-BEBE-FDD8B82AA268}" destId="{D3E38883-7227-DA40-8686-E84A9AE49E1A}" srcOrd="1" destOrd="0" parTransId="{6D1352B0-0AF0-D349-8D02-178E96B0646A}" sibTransId="{0516CFEC-6F75-6D41-A705-09EDEFEA157D}"/>
    <dgm:cxn modelId="{18112387-F6EB-F447-B300-82EC765FFA28}" type="presOf" srcId="{9C2112AE-141F-B74D-B2CB-35F3E2961017}" destId="{94C00FF1-5C1D-A048-95FD-CC1453C601E4}" srcOrd="0" destOrd="0" presId="urn:microsoft.com/office/officeart/2005/8/layout/hProcess7"/>
    <dgm:cxn modelId="{28768888-DD2B-6943-A1AB-722564D21183}" type="presOf" srcId="{354EBE8F-3552-EE4E-B016-E132AEA036A1}" destId="{DEBAEF54-C3C2-644A-BF5C-8FE7C94B7B37}" srcOrd="0" destOrd="0" presId="urn:microsoft.com/office/officeart/2005/8/layout/hProcess7"/>
    <dgm:cxn modelId="{C5276C9D-E23E-334C-B704-222934B5C2E4}" type="presOf" srcId="{751F6BF1-9212-F545-A6ED-4B1BFE35F87B}" destId="{2FF2A243-AE45-944F-8688-13F201B50AEB}" srcOrd="0" destOrd="0" presId="urn:microsoft.com/office/officeart/2005/8/layout/hProcess7"/>
    <dgm:cxn modelId="{D1C3789E-05E6-AB4C-B323-B472737B4F64}" srcId="{D3E38883-7227-DA40-8686-E84A9AE49E1A}" destId="{9C2112AE-141F-B74D-B2CB-35F3E2961017}" srcOrd="0" destOrd="0" parTransId="{B9C01C44-549E-D243-A6AE-8AAF9D29F77E}" sibTransId="{35E2D6B6-FDBA-094E-BD34-5217DC7A1F51}"/>
    <dgm:cxn modelId="{774DEDC8-642B-8F44-8C9A-A40255BC5B51}" type="presOf" srcId="{074CF88D-B21A-8940-B59C-1B659F379D02}" destId="{DEBAEF54-C3C2-644A-BF5C-8FE7C94B7B37}" srcOrd="0" destOrd="1" presId="urn:microsoft.com/office/officeart/2005/8/layout/hProcess7"/>
    <dgm:cxn modelId="{3E8533D7-95FA-FA44-90FF-92FD90BC8867}" type="presOf" srcId="{D3E38883-7227-DA40-8686-E84A9AE49E1A}" destId="{E7DC9459-C519-1F4E-93E4-83B5572B9BCC}" srcOrd="1" destOrd="0" presId="urn:microsoft.com/office/officeart/2005/8/layout/hProcess7"/>
    <dgm:cxn modelId="{61697FD7-7D34-BC4B-9A0D-5E79BAFDAE83}" srcId="{751F6BF1-9212-F545-A6ED-4B1BFE35F87B}" destId="{074CF88D-B21A-8940-B59C-1B659F379D02}" srcOrd="1" destOrd="0" parTransId="{AACF2AA7-F474-CD47-ACA0-0E357577317F}" sibTransId="{43E70016-776A-3B40-9F55-26CE7A16698C}"/>
    <dgm:cxn modelId="{1182D4F5-0498-B749-9D06-3234B230E961}" type="presOf" srcId="{CF950825-AD6A-C242-BEBE-FDD8B82AA268}" destId="{7B298B18-476A-3B48-BEBC-F4FA7EC9ABF2}" srcOrd="0" destOrd="0" presId="urn:microsoft.com/office/officeart/2005/8/layout/hProcess7"/>
    <dgm:cxn modelId="{828B29E3-BBEE-5C4C-8B28-9433CAE262B2}" type="presParOf" srcId="{7B298B18-476A-3B48-BEBC-F4FA7EC9ABF2}" destId="{6FC4C490-46E4-FE4D-8A0D-DE431491E2DD}" srcOrd="0" destOrd="0" presId="urn:microsoft.com/office/officeart/2005/8/layout/hProcess7"/>
    <dgm:cxn modelId="{7838E7BD-F83C-5144-B9FE-EE212BDD7DC5}" type="presParOf" srcId="{6FC4C490-46E4-FE4D-8A0D-DE431491E2DD}" destId="{2FF2A243-AE45-944F-8688-13F201B50AEB}" srcOrd="0" destOrd="0" presId="urn:microsoft.com/office/officeart/2005/8/layout/hProcess7"/>
    <dgm:cxn modelId="{15F39F1B-5D74-1740-BE1B-DCE44118077C}" type="presParOf" srcId="{6FC4C490-46E4-FE4D-8A0D-DE431491E2DD}" destId="{94B7FFA4-8706-A348-A9E8-D9FE9E0CEE03}" srcOrd="1" destOrd="0" presId="urn:microsoft.com/office/officeart/2005/8/layout/hProcess7"/>
    <dgm:cxn modelId="{D569E7A8-020F-AB4F-8900-FBF219FF294A}" type="presParOf" srcId="{6FC4C490-46E4-FE4D-8A0D-DE431491E2DD}" destId="{DEBAEF54-C3C2-644A-BF5C-8FE7C94B7B37}" srcOrd="2" destOrd="0" presId="urn:microsoft.com/office/officeart/2005/8/layout/hProcess7"/>
    <dgm:cxn modelId="{9838BF8D-B86D-0942-928B-440F3F4886C6}" type="presParOf" srcId="{7B298B18-476A-3B48-BEBC-F4FA7EC9ABF2}" destId="{339C84A8-5AB8-E240-979B-8B71E876254D}" srcOrd="1" destOrd="0" presId="urn:microsoft.com/office/officeart/2005/8/layout/hProcess7"/>
    <dgm:cxn modelId="{6145F430-7F64-E14D-B44D-E4191F7066CB}" type="presParOf" srcId="{7B298B18-476A-3B48-BEBC-F4FA7EC9ABF2}" destId="{A37075CF-C91A-2344-A3A6-3EAFD16E95C1}" srcOrd="2" destOrd="0" presId="urn:microsoft.com/office/officeart/2005/8/layout/hProcess7"/>
    <dgm:cxn modelId="{6CD36DD5-B81D-3141-A105-C98371CA2188}" type="presParOf" srcId="{A37075CF-C91A-2344-A3A6-3EAFD16E95C1}" destId="{F05CC38F-566D-D14F-9350-E12042BC5EA8}" srcOrd="0" destOrd="0" presId="urn:microsoft.com/office/officeart/2005/8/layout/hProcess7"/>
    <dgm:cxn modelId="{80FDE14F-67F3-DC4B-BF4F-CA0CFABD02B5}" type="presParOf" srcId="{A37075CF-C91A-2344-A3A6-3EAFD16E95C1}" destId="{9A0D5E6A-1841-0845-8461-CCF8612C775C}" srcOrd="1" destOrd="0" presId="urn:microsoft.com/office/officeart/2005/8/layout/hProcess7"/>
    <dgm:cxn modelId="{40D830CC-5E30-514D-837F-FC1BBCB56478}" type="presParOf" srcId="{A37075CF-C91A-2344-A3A6-3EAFD16E95C1}" destId="{E9788A48-B8C8-D241-B48B-254D789C47E2}" srcOrd="2" destOrd="0" presId="urn:microsoft.com/office/officeart/2005/8/layout/hProcess7"/>
    <dgm:cxn modelId="{FA14FA28-61B0-894B-A220-4126752DA920}" type="presParOf" srcId="{7B298B18-476A-3B48-BEBC-F4FA7EC9ABF2}" destId="{2FFE8B7C-6046-6949-A9CE-F334E480814E}" srcOrd="3" destOrd="0" presId="urn:microsoft.com/office/officeart/2005/8/layout/hProcess7"/>
    <dgm:cxn modelId="{042870CB-0AA6-004E-BBF4-36F428847470}" type="presParOf" srcId="{7B298B18-476A-3B48-BEBC-F4FA7EC9ABF2}" destId="{32D69531-8308-1C48-807F-33CFA3BD1BDE}" srcOrd="4" destOrd="0" presId="urn:microsoft.com/office/officeart/2005/8/layout/hProcess7"/>
    <dgm:cxn modelId="{B061B45D-6005-F845-AD42-D37C69F97C8E}" type="presParOf" srcId="{32D69531-8308-1C48-807F-33CFA3BD1BDE}" destId="{E7346EDE-7E05-5D46-B09F-C0887476DA73}" srcOrd="0" destOrd="0" presId="urn:microsoft.com/office/officeart/2005/8/layout/hProcess7"/>
    <dgm:cxn modelId="{0DB03BC9-3130-D848-A562-00814769216A}" type="presParOf" srcId="{32D69531-8308-1C48-807F-33CFA3BD1BDE}" destId="{E7DC9459-C519-1F4E-93E4-83B5572B9BCC}" srcOrd="1" destOrd="0" presId="urn:microsoft.com/office/officeart/2005/8/layout/hProcess7"/>
    <dgm:cxn modelId="{64F672B1-A661-B64E-AD1F-021683C131DA}" type="presParOf" srcId="{32D69531-8308-1C48-807F-33CFA3BD1BDE}" destId="{94C00FF1-5C1D-A048-95FD-CC1453C601E4}"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0C99DFD-0851-DA46-8FB3-9C49D027D997}"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s-ES"/>
        </a:p>
      </dgm:t>
    </dgm:pt>
    <dgm:pt modelId="{1710FB30-B0EA-C242-88E4-15B24565C612}">
      <dgm:prSet phldrT="[Texto]"/>
      <dgm:spPr>
        <a:solidFill>
          <a:srgbClr val="FF8AD8"/>
        </a:solidFill>
        <a:ln>
          <a:solidFill>
            <a:srgbClr val="FF8AD8"/>
          </a:solidFill>
        </a:ln>
      </dgm:spPr>
      <dgm:t>
        <a:bodyPr/>
        <a:lstStyle/>
        <a:p>
          <a:r>
            <a:rPr lang="es-ES" b="1"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PAE:</a:t>
          </a:r>
          <a:r>
            <a:rPr lang="es-ES" b="1" dirty="0">
              <a:solidFill>
                <a:schemeClr val="bg1"/>
              </a:solidFill>
              <a:latin typeface="Rockwell" panose="02060603020205020403" pitchFamily="18" charset="77"/>
            </a:rPr>
            <a:t> </a:t>
          </a:r>
          <a:r>
            <a:rPr lang="es-ES" b="1" i="1"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EGRESO</a:t>
          </a:r>
          <a:r>
            <a:rPr lang="es-ES" i="1" dirty="0">
              <a:solidFill>
                <a:schemeClr val="bg1"/>
              </a:solidFill>
              <a:latin typeface="Rockwell" panose="02060603020205020403" pitchFamily="18" charset="77"/>
            </a:rPr>
            <a:t> </a:t>
          </a:r>
          <a:r>
            <a:rPr lang="es-ES" b="1" i="1"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AUTÓNOMO</a:t>
          </a:r>
          <a:endParaRPr lang="es-ES" i="1" dirty="0">
            <a:solidFill>
              <a:schemeClr val="bg1"/>
            </a:solidFill>
            <a:latin typeface="Rockwell" panose="02060603020205020403" pitchFamily="18" charset="77"/>
          </a:endParaRPr>
        </a:p>
      </dgm:t>
    </dgm:pt>
    <dgm:pt modelId="{D95D133F-D302-4546-B06D-998A259B7C27}" type="parTrans" cxnId="{F0A0B254-AF6C-7D48-A6AA-5F529ED2439E}">
      <dgm:prSet/>
      <dgm:spPr/>
      <dgm:t>
        <a:bodyPr/>
        <a:lstStyle/>
        <a:p>
          <a:endParaRPr lang="es-ES"/>
        </a:p>
      </dgm:t>
    </dgm:pt>
    <dgm:pt modelId="{E8CF252D-59E7-4044-A84E-948FADBA72D1}" type="sibTrans" cxnId="{F0A0B254-AF6C-7D48-A6AA-5F529ED2439E}">
      <dgm:prSet/>
      <dgm:spPr>
        <a:ln>
          <a:solidFill>
            <a:srgbClr val="FF8AD8"/>
          </a:solidFill>
        </a:ln>
      </dgm:spPr>
      <dgm:t>
        <a:bodyPr/>
        <a:lstStyle/>
        <a:p>
          <a:endParaRPr lang="es-ES"/>
        </a:p>
      </dgm:t>
    </dgm:pt>
    <dgm:pt modelId="{38B60947-C634-AD44-AB17-682EDD95BB33}">
      <dgm:prSet phldrT="[Texto]"/>
      <dgm:spPr>
        <a:solidFill>
          <a:srgbClr val="FF8AD8"/>
        </a:solidFill>
        <a:ln>
          <a:solidFill>
            <a:srgbClr val="FF8AD8"/>
          </a:solidFill>
        </a:ln>
      </dgm:spPr>
      <dgm:t>
        <a:bodyPr/>
        <a:lstStyle/>
        <a:p>
          <a:r>
            <a:rPr lang="es-ES" b="1" dirty="0" err="1">
              <a:solidFill>
                <a:schemeClr val="bg1"/>
              </a:solidFill>
              <a:latin typeface="Rockwell" panose="02060603020205020403" pitchFamily="18" charset="77"/>
            </a:rPr>
            <a:t>ReCuFa</a:t>
          </a:r>
          <a:r>
            <a:rPr lang="es-ES" b="1" dirty="0">
              <a:solidFill>
                <a:schemeClr val="bg1"/>
              </a:solidFill>
              <a:latin typeface="Rockwell" panose="02060603020205020403" pitchFamily="18" charset="77"/>
            </a:rPr>
            <a:t>:</a:t>
          </a:r>
          <a:r>
            <a:rPr lang="es-ES" dirty="0">
              <a:solidFill>
                <a:schemeClr val="bg1"/>
              </a:solidFill>
              <a:latin typeface="Rockwell" panose="02060603020205020403" pitchFamily="18" charset="77"/>
            </a:rPr>
            <a:t> </a:t>
          </a:r>
          <a:r>
            <a:rPr lang="es-ES" b="1" i="1" dirty="0">
              <a:solidFill>
                <a:schemeClr val="bg1"/>
              </a:solidFill>
              <a:latin typeface="Rockwell" panose="02060603020205020403" pitchFamily="18" charset="77"/>
            </a:rPr>
            <a:t>VIVIR EN FAMILIA</a:t>
          </a:r>
        </a:p>
      </dgm:t>
    </dgm:pt>
    <dgm:pt modelId="{B4E3942E-65AC-7A4D-B0C8-FFB203ACD55C}" type="parTrans" cxnId="{E1A61B37-57F9-0747-8F2B-B8388025B58B}">
      <dgm:prSet/>
      <dgm:spPr/>
      <dgm:t>
        <a:bodyPr/>
        <a:lstStyle/>
        <a:p>
          <a:endParaRPr lang="es-ES"/>
        </a:p>
      </dgm:t>
    </dgm:pt>
    <dgm:pt modelId="{AFBB76B2-3D05-0B4A-80DD-95DFB1538C32}" type="sibTrans" cxnId="{E1A61B37-57F9-0747-8F2B-B8388025B58B}">
      <dgm:prSet/>
      <dgm:spPr/>
      <dgm:t>
        <a:bodyPr/>
        <a:lstStyle/>
        <a:p>
          <a:endParaRPr lang="es-ES"/>
        </a:p>
      </dgm:t>
    </dgm:pt>
    <dgm:pt modelId="{30428EE2-F43B-A840-832E-639E9FDED684}" type="pres">
      <dgm:prSet presAssocID="{F0C99DFD-0851-DA46-8FB3-9C49D027D997}" presName="Name0" presStyleCnt="0">
        <dgm:presLayoutVars>
          <dgm:chMax val="7"/>
          <dgm:chPref val="7"/>
          <dgm:dir/>
        </dgm:presLayoutVars>
      </dgm:prSet>
      <dgm:spPr/>
    </dgm:pt>
    <dgm:pt modelId="{F0EC4E99-35F2-FA4B-A7A0-BC8483D6F7D1}" type="pres">
      <dgm:prSet presAssocID="{F0C99DFD-0851-DA46-8FB3-9C49D027D997}" presName="Name1" presStyleCnt="0"/>
      <dgm:spPr/>
    </dgm:pt>
    <dgm:pt modelId="{C5DC6969-93C0-8F4E-8EAE-C3DFE23B4B40}" type="pres">
      <dgm:prSet presAssocID="{F0C99DFD-0851-DA46-8FB3-9C49D027D997}" presName="cycle" presStyleCnt="0"/>
      <dgm:spPr/>
    </dgm:pt>
    <dgm:pt modelId="{242303D3-8544-8943-83A2-055EDB02F9B5}" type="pres">
      <dgm:prSet presAssocID="{F0C99DFD-0851-DA46-8FB3-9C49D027D997}" presName="srcNode" presStyleLbl="node1" presStyleIdx="0" presStyleCnt="2"/>
      <dgm:spPr/>
    </dgm:pt>
    <dgm:pt modelId="{B53BAFC6-8842-B944-857C-417A1F9520BC}" type="pres">
      <dgm:prSet presAssocID="{F0C99DFD-0851-DA46-8FB3-9C49D027D997}" presName="conn" presStyleLbl="parChTrans1D2" presStyleIdx="0" presStyleCnt="1"/>
      <dgm:spPr/>
    </dgm:pt>
    <dgm:pt modelId="{CADB2E2A-CA33-384B-9D75-6E6DAB87A614}" type="pres">
      <dgm:prSet presAssocID="{F0C99DFD-0851-DA46-8FB3-9C49D027D997}" presName="extraNode" presStyleLbl="node1" presStyleIdx="0" presStyleCnt="2"/>
      <dgm:spPr/>
    </dgm:pt>
    <dgm:pt modelId="{259BA51D-59DB-CB4C-B4D5-1ACA89E5631E}" type="pres">
      <dgm:prSet presAssocID="{F0C99DFD-0851-DA46-8FB3-9C49D027D997}" presName="dstNode" presStyleLbl="node1" presStyleIdx="0" presStyleCnt="2"/>
      <dgm:spPr/>
    </dgm:pt>
    <dgm:pt modelId="{41BDAD21-82A3-3447-B496-020E4753D7C5}" type="pres">
      <dgm:prSet presAssocID="{1710FB30-B0EA-C242-88E4-15B24565C612}" presName="text_1" presStyleLbl="node1" presStyleIdx="0" presStyleCnt="2">
        <dgm:presLayoutVars>
          <dgm:bulletEnabled val="1"/>
        </dgm:presLayoutVars>
      </dgm:prSet>
      <dgm:spPr/>
    </dgm:pt>
    <dgm:pt modelId="{6D2C07B1-47BD-F548-8B64-363C944591EC}" type="pres">
      <dgm:prSet presAssocID="{1710FB30-B0EA-C242-88E4-15B24565C612}" presName="accent_1" presStyleCnt="0"/>
      <dgm:spPr/>
    </dgm:pt>
    <dgm:pt modelId="{F38B29D9-FF8F-B840-9996-0CFEFA42AF63}" type="pres">
      <dgm:prSet presAssocID="{1710FB30-B0EA-C242-88E4-15B24565C612}" presName="accentRepeatNode" presStyleLbl="solidFgAcc1" presStyleIdx="0" presStyleCnt="2"/>
      <dgm:spPr>
        <a:ln>
          <a:solidFill>
            <a:srgbClr val="FF8AD8"/>
          </a:solidFill>
        </a:ln>
      </dgm:spPr>
    </dgm:pt>
    <dgm:pt modelId="{84E4B385-DBDA-C84F-B15B-AF4C3552EF3E}" type="pres">
      <dgm:prSet presAssocID="{38B60947-C634-AD44-AB17-682EDD95BB33}" presName="text_2" presStyleLbl="node1" presStyleIdx="1" presStyleCnt="2">
        <dgm:presLayoutVars>
          <dgm:bulletEnabled val="1"/>
        </dgm:presLayoutVars>
      </dgm:prSet>
      <dgm:spPr/>
    </dgm:pt>
    <dgm:pt modelId="{60B5307B-06E5-A340-99A8-F6A3E656EED5}" type="pres">
      <dgm:prSet presAssocID="{38B60947-C634-AD44-AB17-682EDD95BB33}" presName="accent_2" presStyleCnt="0"/>
      <dgm:spPr/>
    </dgm:pt>
    <dgm:pt modelId="{1CDA027D-27C4-C744-8B57-7FF997C064CA}" type="pres">
      <dgm:prSet presAssocID="{38B60947-C634-AD44-AB17-682EDD95BB33}" presName="accentRepeatNode" presStyleLbl="solidFgAcc1" presStyleIdx="1" presStyleCnt="2"/>
      <dgm:spPr>
        <a:ln>
          <a:solidFill>
            <a:srgbClr val="FF8AD8"/>
          </a:solidFill>
        </a:ln>
      </dgm:spPr>
    </dgm:pt>
  </dgm:ptLst>
  <dgm:cxnLst>
    <dgm:cxn modelId="{E1A61B37-57F9-0747-8F2B-B8388025B58B}" srcId="{F0C99DFD-0851-DA46-8FB3-9C49D027D997}" destId="{38B60947-C634-AD44-AB17-682EDD95BB33}" srcOrd="1" destOrd="0" parTransId="{B4E3942E-65AC-7A4D-B0C8-FFB203ACD55C}" sibTransId="{AFBB76B2-3D05-0B4A-80DD-95DFB1538C32}"/>
    <dgm:cxn modelId="{7A35F845-1D0B-1D44-994B-56945F6A40D5}" type="presOf" srcId="{1710FB30-B0EA-C242-88E4-15B24565C612}" destId="{41BDAD21-82A3-3447-B496-020E4753D7C5}" srcOrd="0" destOrd="0" presId="urn:microsoft.com/office/officeart/2008/layout/VerticalCurvedList"/>
    <dgm:cxn modelId="{F0A0B254-AF6C-7D48-A6AA-5F529ED2439E}" srcId="{F0C99DFD-0851-DA46-8FB3-9C49D027D997}" destId="{1710FB30-B0EA-C242-88E4-15B24565C612}" srcOrd="0" destOrd="0" parTransId="{D95D133F-D302-4546-B06D-998A259B7C27}" sibTransId="{E8CF252D-59E7-4044-A84E-948FADBA72D1}"/>
    <dgm:cxn modelId="{43D8A588-E9EA-0249-BE1F-34BFEC6E96F0}" type="presOf" srcId="{F0C99DFD-0851-DA46-8FB3-9C49D027D997}" destId="{30428EE2-F43B-A840-832E-639E9FDED684}" srcOrd="0" destOrd="0" presId="urn:microsoft.com/office/officeart/2008/layout/VerticalCurvedList"/>
    <dgm:cxn modelId="{921F68DF-DA5F-C84F-89B7-C80E65622552}" type="presOf" srcId="{38B60947-C634-AD44-AB17-682EDD95BB33}" destId="{84E4B385-DBDA-C84F-B15B-AF4C3552EF3E}" srcOrd="0" destOrd="0" presId="urn:microsoft.com/office/officeart/2008/layout/VerticalCurvedList"/>
    <dgm:cxn modelId="{418430E0-6BB9-E14F-8B42-7CB4DF6650E2}" type="presOf" srcId="{E8CF252D-59E7-4044-A84E-948FADBA72D1}" destId="{B53BAFC6-8842-B944-857C-417A1F9520BC}" srcOrd="0" destOrd="0" presId="urn:microsoft.com/office/officeart/2008/layout/VerticalCurvedList"/>
    <dgm:cxn modelId="{C009C458-A5D7-694D-ACF7-179D624AF4BE}" type="presParOf" srcId="{30428EE2-F43B-A840-832E-639E9FDED684}" destId="{F0EC4E99-35F2-FA4B-A7A0-BC8483D6F7D1}" srcOrd="0" destOrd="0" presId="urn:microsoft.com/office/officeart/2008/layout/VerticalCurvedList"/>
    <dgm:cxn modelId="{143C85A3-20CA-5A47-9491-D4C0AB97C23E}" type="presParOf" srcId="{F0EC4E99-35F2-FA4B-A7A0-BC8483D6F7D1}" destId="{C5DC6969-93C0-8F4E-8EAE-C3DFE23B4B40}" srcOrd="0" destOrd="0" presId="urn:microsoft.com/office/officeart/2008/layout/VerticalCurvedList"/>
    <dgm:cxn modelId="{5CE922EC-7937-2449-8A0D-B23DDD4F382B}" type="presParOf" srcId="{C5DC6969-93C0-8F4E-8EAE-C3DFE23B4B40}" destId="{242303D3-8544-8943-83A2-055EDB02F9B5}" srcOrd="0" destOrd="0" presId="urn:microsoft.com/office/officeart/2008/layout/VerticalCurvedList"/>
    <dgm:cxn modelId="{088789B0-6A5C-F541-BF1C-36F25FF6799D}" type="presParOf" srcId="{C5DC6969-93C0-8F4E-8EAE-C3DFE23B4B40}" destId="{B53BAFC6-8842-B944-857C-417A1F9520BC}" srcOrd="1" destOrd="0" presId="urn:microsoft.com/office/officeart/2008/layout/VerticalCurvedList"/>
    <dgm:cxn modelId="{230FBC32-75DD-BB4C-ACFC-74DDCCA577A5}" type="presParOf" srcId="{C5DC6969-93C0-8F4E-8EAE-C3DFE23B4B40}" destId="{CADB2E2A-CA33-384B-9D75-6E6DAB87A614}" srcOrd="2" destOrd="0" presId="urn:microsoft.com/office/officeart/2008/layout/VerticalCurvedList"/>
    <dgm:cxn modelId="{69FAEE38-AB7D-B648-8021-64D70892325B}" type="presParOf" srcId="{C5DC6969-93C0-8F4E-8EAE-C3DFE23B4B40}" destId="{259BA51D-59DB-CB4C-B4D5-1ACA89E5631E}" srcOrd="3" destOrd="0" presId="urn:microsoft.com/office/officeart/2008/layout/VerticalCurvedList"/>
    <dgm:cxn modelId="{F834F7FA-CF6E-FB4E-80FD-F1461312EA84}" type="presParOf" srcId="{F0EC4E99-35F2-FA4B-A7A0-BC8483D6F7D1}" destId="{41BDAD21-82A3-3447-B496-020E4753D7C5}" srcOrd="1" destOrd="0" presId="urn:microsoft.com/office/officeart/2008/layout/VerticalCurvedList"/>
    <dgm:cxn modelId="{AB336439-A8D3-8540-8537-5C5C67646D3F}" type="presParOf" srcId="{F0EC4E99-35F2-FA4B-A7A0-BC8483D6F7D1}" destId="{6D2C07B1-47BD-F548-8B64-363C944591EC}" srcOrd="2" destOrd="0" presId="urn:microsoft.com/office/officeart/2008/layout/VerticalCurvedList"/>
    <dgm:cxn modelId="{3ED4C73A-06D3-0143-B44C-AF0667E21317}" type="presParOf" srcId="{6D2C07B1-47BD-F548-8B64-363C944591EC}" destId="{F38B29D9-FF8F-B840-9996-0CFEFA42AF63}" srcOrd="0" destOrd="0" presId="urn:microsoft.com/office/officeart/2008/layout/VerticalCurvedList"/>
    <dgm:cxn modelId="{A9732DE3-6A8D-0542-BE8F-2A4B6517CDEB}" type="presParOf" srcId="{F0EC4E99-35F2-FA4B-A7A0-BC8483D6F7D1}" destId="{84E4B385-DBDA-C84F-B15B-AF4C3552EF3E}" srcOrd="3" destOrd="0" presId="urn:microsoft.com/office/officeart/2008/layout/VerticalCurvedList"/>
    <dgm:cxn modelId="{D46691B8-2CD8-594B-92BB-F0A2CADB46B6}" type="presParOf" srcId="{F0EC4E99-35F2-FA4B-A7A0-BC8483D6F7D1}" destId="{60B5307B-06E5-A340-99A8-F6A3E656EED5}" srcOrd="4" destOrd="0" presId="urn:microsoft.com/office/officeart/2008/layout/VerticalCurvedList"/>
    <dgm:cxn modelId="{D451873C-2581-BC44-A5C7-A8BA7E0341CA}" type="presParOf" srcId="{60B5307B-06E5-A340-99A8-F6A3E656EED5}" destId="{1CDA027D-27C4-C744-8B57-7FF997C064C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0B5353-0B9B-E04D-B170-04CD94FD245B}" type="doc">
      <dgm:prSet loTypeId="urn:microsoft.com/office/officeart/2005/8/layout/vList6" loCatId="" qsTypeId="urn:microsoft.com/office/officeart/2005/8/quickstyle/simple1" qsCatId="simple" csTypeId="urn:microsoft.com/office/officeart/2005/8/colors/accent1_2" csCatId="accent1" phldr="1"/>
      <dgm:spPr/>
      <dgm:t>
        <a:bodyPr/>
        <a:lstStyle/>
        <a:p>
          <a:endParaRPr lang="es-MX"/>
        </a:p>
      </dgm:t>
    </dgm:pt>
    <dgm:pt modelId="{587D90E3-839B-454B-98C0-D531D653D5E9}">
      <dgm:prSet phldrT="[Texto]"/>
      <dgm:spPr/>
      <dgm:t>
        <a:bodyPr/>
        <a:lstStyle/>
        <a:p>
          <a:r>
            <a:rPr lang="es-MX" b="1" dirty="0">
              <a:solidFill>
                <a:schemeClr val="accent1">
                  <a:lumMod val="50000"/>
                </a:schemeClr>
              </a:solidFill>
              <a:latin typeface="Rockwell" panose="02060603020205020403" pitchFamily="18" charset="77"/>
            </a:rPr>
            <a:t>NACIONAL</a:t>
          </a:r>
        </a:p>
      </dgm:t>
    </dgm:pt>
    <dgm:pt modelId="{D6AC30B4-724B-D342-BE5F-443681B986E0}" type="parTrans" cxnId="{E9F293DE-E22B-4747-A251-35B31F7D1A23}">
      <dgm:prSet/>
      <dgm:spPr/>
      <dgm:t>
        <a:bodyPr/>
        <a:lstStyle/>
        <a:p>
          <a:endParaRPr lang="es-MX"/>
        </a:p>
      </dgm:t>
    </dgm:pt>
    <dgm:pt modelId="{96B83345-B001-8847-B961-78C11AAF0095}" type="sibTrans" cxnId="{E9F293DE-E22B-4747-A251-35B31F7D1A23}">
      <dgm:prSet/>
      <dgm:spPr/>
      <dgm:t>
        <a:bodyPr/>
        <a:lstStyle/>
        <a:p>
          <a:endParaRPr lang="es-MX"/>
        </a:p>
      </dgm:t>
    </dgm:pt>
    <dgm:pt modelId="{E8AA3357-B97A-AA4F-B850-8D2133398360}">
      <dgm:prSet phldrT="[Texto]"/>
      <dgm:spPr/>
      <dgm:t>
        <a:bodyPr/>
        <a:lstStyle/>
        <a:p>
          <a:pPr algn="ctr"/>
          <a:r>
            <a:rPr lang="es-MX" dirty="0">
              <a:solidFill>
                <a:schemeClr val="accent1">
                  <a:lumMod val="50000"/>
                </a:schemeClr>
              </a:solidFill>
              <a:latin typeface="Rockwell" panose="02060603020205020403" pitchFamily="18" charset="77"/>
            </a:rPr>
            <a:t>CCYCN (MOD. TITULO VI, VII y VIII)</a:t>
          </a:r>
        </a:p>
      </dgm:t>
    </dgm:pt>
    <dgm:pt modelId="{0AF8EB2E-60AD-D644-B958-7DBBADA5CD22}" type="parTrans" cxnId="{DF13ECBE-5D84-E44A-AAFC-6E6E5DF69BEC}">
      <dgm:prSet/>
      <dgm:spPr/>
      <dgm:t>
        <a:bodyPr/>
        <a:lstStyle/>
        <a:p>
          <a:endParaRPr lang="es-MX"/>
        </a:p>
      </dgm:t>
    </dgm:pt>
    <dgm:pt modelId="{ACABF49C-A553-7E4A-A6DF-60C3512EE097}" type="sibTrans" cxnId="{DF13ECBE-5D84-E44A-AAFC-6E6E5DF69BEC}">
      <dgm:prSet/>
      <dgm:spPr/>
      <dgm:t>
        <a:bodyPr/>
        <a:lstStyle/>
        <a:p>
          <a:endParaRPr lang="es-MX"/>
        </a:p>
      </dgm:t>
    </dgm:pt>
    <dgm:pt modelId="{D143AC1D-71A5-D545-A775-0775DA9F58AA}">
      <dgm:prSet phldrT="[Texto]"/>
      <dgm:spPr/>
      <dgm:t>
        <a:bodyPr/>
        <a:lstStyle/>
        <a:p>
          <a:pPr algn="ctr"/>
          <a:r>
            <a:rPr lang="es-MX" dirty="0">
              <a:solidFill>
                <a:schemeClr val="accent1">
                  <a:lumMod val="50000"/>
                </a:schemeClr>
              </a:solidFill>
              <a:latin typeface="Rockwell" panose="02060603020205020403" pitchFamily="18" charset="77"/>
            </a:rPr>
            <a:t>LEY 25.485 (INCOR. CAP. V)</a:t>
          </a:r>
        </a:p>
      </dgm:t>
    </dgm:pt>
    <dgm:pt modelId="{EA83973C-7C79-3A4A-863E-63D133B59CF0}" type="parTrans" cxnId="{D78F6A10-4C7A-E04D-A447-94372176A12B}">
      <dgm:prSet/>
      <dgm:spPr/>
      <dgm:t>
        <a:bodyPr/>
        <a:lstStyle/>
        <a:p>
          <a:endParaRPr lang="es-MX"/>
        </a:p>
      </dgm:t>
    </dgm:pt>
    <dgm:pt modelId="{F165F004-C144-F544-8939-5EEA9386DFEB}" type="sibTrans" cxnId="{D78F6A10-4C7A-E04D-A447-94372176A12B}">
      <dgm:prSet/>
      <dgm:spPr/>
      <dgm:t>
        <a:bodyPr/>
        <a:lstStyle/>
        <a:p>
          <a:endParaRPr lang="es-MX"/>
        </a:p>
      </dgm:t>
    </dgm:pt>
    <dgm:pt modelId="{5934C52B-4F95-F546-8EC6-5EBE2D3A445D}">
      <dgm:prSet phldrT="[Texto]"/>
      <dgm:spPr/>
      <dgm:t>
        <a:bodyPr/>
        <a:lstStyle/>
        <a:p>
          <a:r>
            <a:rPr lang="es-MX" b="1" dirty="0">
              <a:solidFill>
                <a:schemeClr val="accent1">
                  <a:lumMod val="50000"/>
                </a:schemeClr>
              </a:solidFill>
              <a:latin typeface="Rockwell" panose="02060603020205020403" pitchFamily="18" charset="77"/>
            </a:rPr>
            <a:t>PROVINCIAL</a:t>
          </a:r>
        </a:p>
      </dgm:t>
    </dgm:pt>
    <dgm:pt modelId="{FF6A5BBA-4EDA-AD44-A456-BF1F2828EA0A}" type="parTrans" cxnId="{52B49A2A-0D26-1F4D-B0FF-253F6ADB78FB}">
      <dgm:prSet/>
      <dgm:spPr/>
      <dgm:t>
        <a:bodyPr/>
        <a:lstStyle/>
        <a:p>
          <a:endParaRPr lang="es-MX"/>
        </a:p>
      </dgm:t>
    </dgm:pt>
    <dgm:pt modelId="{359D6AA4-6812-3049-A02B-33DB1B21A025}" type="sibTrans" cxnId="{52B49A2A-0D26-1F4D-B0FF-253F6ADB78FB}">
      <dgm:prSet/>
      <dgm:spPr/>
      <dgm:t>
        <a:bodyPr/>
        <a:lstStyle/>
        <a:p>
          <a:endParaRPr lang="es-MX"/>
        </a:p>
      </dgm:t>
    </dgm:pt>
    <dgm:pt modelId="{29F5CC0F-D9FE-EE4E-B427-62EF46DB9145}">
      <dgm:prSet phldrT="[Texto]"/>
      <dgm:spPr/>
      <dgm:t>
        <a:bodyPr/>
        <a:lstStyle/>
        <a:p>
          <a:r>
            <a:rPr lang="es-MX" dirty="0">
              <a:solidFill>
                <a:schemeClr val="accent1">
                  <a:lumMod val="50000"/>
                </a:schemeClr>
              </a:solidFill>
              <a:latin typeface="Rockwell" panose="02060603020205020403" pitchFamily="18" charset="77"/>
            </a:rPr>
            <a:t>LEY 14.528</a:t>
          </a:r>
        </a:p>
      </dgm:t>
    </dgm:pt>
    <dgm:pt modelId="{04EBDB05-0D3A-E345-ACE1-0D8767619501}" type="parTrans" cxnId="{2DAC7631-1961-DB44-B617-4756110B4E8C}">
      <dgm:prSet/>
      <dgm:spPr/>
      <dgm:t>
        <a:bodyPr/>
        <a:lstStyle/>
        <a:p>
          <a:endParaRPr lang="es-MX"/>
        </a:p>
      </dgm:t>
    </dgm:pt>
    <dgm:pt modelId="{9826EFA2-4A60-5D40-9F28-4D2DA2A7EDA1}" type="sibTrans" cxnId="{2DAC7631-1961-DB44-B617-4756110B4E8C}">
      <dgm:prSet/>
      <dgm:spPr/>
      <dgm:t>
        <a:bodyPr/>
        <a:lstStyle/>
        <a:p>
          <a:endParaRPr lang="es-MX"/>
        </a:p>
      </dgm:t>
    </dgm:pt>
    <dgm:pt modelId="{E0C110A0-704A-304D-BCC3-80458918C544}">
      <dgm:prSet phldrT="[Texto]"/>
      <dgm:spPr/>
      <dgm:t>
        <a:bodyPr/>
        <a:lstStyle/>
        <a:p>
          <a:endParaRPr lang="es-MX" dirty="0"/>
        </a:p>
      </dgm:t>
    </dgm:pt>
    <dgm:pt modelId="{D2AC75D2-CB22-DB43-8ED8-495FF032C476}" type="parTrans" cxnId="{28C56756-099D-5144-9F78-C943420E8852}">
      <dgm:prSet/>
      <dgm:spPr/>
      <dgm:t>
        <a:bodyPr/>
        <a:lstStyle/>
        <a:p>
          <a:endParaRPr lang="es-MX"/>
        </a:p>
      </dgm:t>
    </dgm:pt>
    <dgm:pt modelId="{17440E3F-007E-524E-BFC3-CFBBDB8F8922}" type="sibTrans" cxnId="{28C56756-099D-5144-9F78-C943420E8852}">
      <dgm:prSet/>
      <dgm:spPr/>
      <dgm:t>
        <a:bodyPr/>
        <a:lstStyle/>
        <a:p>
          <a:endParaRPr lang="es-MX"/>
        </a:p>
      </dgm:t>
    </dgm:pt>
    <dgm:pt modelId="{9DE24AD3-74A6-C544-B36E-E988F10EADEE}">
      <dgm:prSet phldrT="[Texto]"/>
      <dgm:spPr/>
      <dgm:t>
        <a:bodyPr/>
        <a:lstStyle/>
        <a:p>
          <a:endParaRPr lang="es-MX" dirty="0">
            <a:solidFill>
              <a:schemeClr val="accent1">
                <a:lumMod val="50000"/>
              </a:schemeClr>
            </a:solidFill>
            <a:latin typeface="Rockwell" panose="02060603020205020403" pitchFamily="18" charset="77"/>
          </a:endParaRPr>
        </a:p>
      </dgm:t>
    </dgm:pt>
    <dgm:pt modelId="{003C124E-3E2D-5A46-AE8D-572BA11DBEE9}" type="parTrans" cxnId="{89D95960-9514-CD41-A589-D037DC94A1F2}">
      <dgm:prSet/>
      <dgm:spPr/>
      <dgm:t>
        <a:bodyPr/>
        <a:lstStyle/>
        <a:p>
          <a:endParaRPr lang="es-MX"/>
        </a:p>
      </dgm:t>
    </dgm:pt>
    <dgm:pt modelId="{376139E9-E071-7C42-94C3-2B4BA23AF62B}" type="sibTrans" cxnId="{89D95960-9514-CD41-A589-D037DC94A1F2}">
      <dgm:prSet/>
      <dgm:spPr/>
      <dgm:t>
        <a:bodyPr/>
        <a:lstStyle/>
        <a:p>
          <a:endParaRPr lang="es-MX"/>
        </a:p>
      </dgm:t>
    </dgm:pt>
    <dgm:pt modelId="{4B6B2A64-2F2D-D64C-BCF5-BAF661D9926E}" type="pres">
      <dgm:prSet presAssocID="{4C0B5353-0B9B-E04D-B170-04CD94FD245B}" presName="Name0" presStyleCnt="0">
        <dgm:presLayoutVars>
          <dgm:dir/>
          <dgm:animLvl val="lvl"/>
          <dgm:resizeHandles/>
        </dgm:presLayoutVars>
      </dgm:prSet>
      <dgm:spPr/>
    </dgm:pt>
    <dgm:pt modelId="{754E5BC8-D7D1-1148-8745-78B995BDD6DA}" type="pres">
      <dgm:prSet presAssocID="{587D90E3-839B-454B-98C0-D531D653D5E9}" presName="linNode" presStyleCnt="0"/>
      <dgm:spPr/>
    </dgm:pt>
    <dgm:pt modelId="{4403B8E7-FE35-C946-B09A-C9D9F06D0EAB}" type="pres">
      <dgm:prSet presAssocID="{587D90E3-839B-454B-98C0-D531D653D5E9}" presName="parentShp" presStyleLbl="node1" presStyleIdx="0" presStyleCnt="2">
        <dgm:presLayoutVars>
          <dgm:bulletEnabled val="1"/>
        </dgm:presLayoutVars>
      </dgm:prSet>
      <dgm:spPr/>
    </dgm:pt>
    <dgm:pt modelId="{57DCEA18-507C-3042-B453-193BF8E250EB}" type="pres">
      <dgm:prSet presAssocID="{587D90E3-839B-454B-98C0-D531D653D5E9}" presName="childShp" presStyleLbl="bgAccFollowNode1" presStyleIdx="0" presStyleCnt="2">
        <dgm:presLayoutVars>
          <dgm:bulletEnabled val="1"/>
        </dgm:presLayoutVars>
      </dgm:prSet>
      <dgm:spPr/>
    </dgm:pt>
    <dgm:pt modelId="{FC80BC8E-07E1-E84F-A96B-6AB8E906F2A5}" type="pres">
      <dgm:prSet presAssocID="{96B83345-B001-8847-B961-78C11AAF0095}" presName="spacing" presStyleCnt="0"/>
      <dgm:spPr/>
    </dgm:pt>
    <dgm:pt modelId="{2A23933E-6793-6948-ABE8-A4FB0443E64E}" type="pres">
      <dgm:prSet presAssocID="{5934C52B-4F95-F546-8EC6-5EBE2D3A445D}" presName="linNode" presStyleCnt="0"/>
      <dgm:spPr/>
    </dgm:pt>
    <dgm:pt modelId="{468732DC-CFB5-9A4F-AB85-9660D80FCF38}" type="pres">
      <dgm:prSet presAssocID="{5934C52B-4F95-F546-8EC6-5EBE2D3A445D}" presName="parentShp" presStyleLbl="node1" presStyleIdx="1" presStyleCnt="2">
        <dgm:presLayoutVars>
          <dgm:bulletEnabled val="1"/>
        </dgm:presLayoutVars>
      </dgm:prSet>
      <dgm:spPr/>
    </dgm:pt>
    <dgm:pt modelId="{8121E52F-487F-8E4D-9D67-EE38EBE91D87}" type="pres">
      <dgm:prSet presAssocID="{5934C52B-4F95-F546-8EC6-5EBE2D3A445D}" presName="childShp" presStyleLbl="bgAccFollowNode1" presStyleIdx="1" presStyleCnt="2">
        <dgm:presLayoutVars>
          <dgm:bulletEnabled val="1"/>
        </dgm:presLayoutVars>
      </dgm:prSet>
      <dgm:spPr/>
    </dgm:pt>
  </dgm:ptLst>
  <dgm:cxnLst>
    <dgm:cxn modelId="{B5F3C606-1983-D046-A27D-CFDCBEC9F90A}" type="presOf" srcId="{9DE24AD3-74A6-C544-B36E-E988F10EADEE}" destId="{8121E52F-487F-8E4D-9D67-EE38EBE91D87}" srcOrd="0" destOrd="1" presId="urn:microsoft.com/office/officeart/2005/8/layout/vList6"/>
    <dgm:cxn modelId="{D78F6A10-4C7A-E04D-A447-94372176A12B}" srcId="{587D90E3-839B-454B-98C0-D531D653D5E9}" destId="{D143AC1D-71A5-D545-A775-0775DA9F58AA}" srcOrd="1" destOrd="0" parTransId="{EA83973C-7C79-3A4A-863E-63D133B59CF0}" sibTransId="{F165F004-C144-F544-8939-5EEA9386DFEB}"/>
    <dgm:cxn modelId="{52B49A2A-0D26-1F4D-B0FF-253F6ADB78FB}" srcId="{4C0B5353-0B9B-E04D-B170-04CD94FD245B}" destId="{5934C52B-4F95-F546-8EC6-5EBE2D3A445D}" srcOrd="1" destOrd="0" parTransId="{FF6A5BBA-4EDA-AD44-A456-BF1F2828EA0A}" sibTransId="{359D6AA4-6812-3049-A02B-33DB1B21A025}"/>
    <dgm:cxn modelId="{2DAC7631-1961-DB44-B617-4756110B4E8C}" srcId="{5934C52B-4F95-F546-8EC6-5EBE2D3A445D}" destId="{29F5CC0F-D9FE-EE4E-B427-62EF46DB9145}" srcOrd="2" destOrd="0" parTransId="{04EBDB05-0D3A-E345-ACE1-0D8767619501}" sibTransId="{9826EFA2-4A60-5D40-9F28-4D2DA2A7EDA1}"/>
    <dgm:cxn modelId="{5711F140-5B8D-5F42-8CD9-324E6CFEE7B3}" type="presOf" srcId="{E8AA3357-B97A-AA4F-B850-8D2133398360}" destId="{57DCEA18-507C-3042-B453-193BF8E250EB}" srcOrd="0" destOrd="0" presId="urn:microsoft.com/office/officeart/2005/8/layout/vList6"/>
    <dgm:cxn modelId="{E5BE4941-3EA0-D540-B50F-C4C7CE7E98C3}" type="presOf" srcId="{D143AC1D-71A5-D545-A775-0775DA9F58AA}" destId="{57DCEA18-507C-3042-B453-193BF8E250EB}" srcOrd="0" destOrd="1" presId="urn:microsoft.com/office/officeart/2005/8/layout/vList6"/>
    <dgm:cxn modelId="{28C56756-099D-5144-9F78-C943420E8852}" srcId="{5934C52B-4F95-F546-8EC6-5EBE2D3A445D}" destId="{E0C110A0-704A-304D-BCC3-80458918C544}" srcOrd="0" destOrd="0" parTransId="{D2AC75D2-CB22-DB43-8ED8-495FF032C476}" sibTransId="{17440E3F-007E-524E-BFC3-CFBBDB8F8922}"/>
    <dgm:cxn modelId="{89D95960-9514-CD41-A589-D037DC94A1F2}" srcId="{5934C52B-4F95-F546-8EC6-5EBE2D3A445D}" destId="{9DE24AD3-74A6-C544-B36E-E988F10EADEE}" srcOrd="1" destOrd="0" parTransId="{003C124E-3E2D-5A46-AE8D-572BA11DBEE9}" sibTransId="{376139E9-E071-7C42-94C3-2B4BA23AF62B}"/>
    <dgm:cxn modelId="{69575A66-D8FA-FC4B-8CF1-D4595371BD54}" type="presOf" srcId="{5934C52B-4F95-F546-8EC6-5EBE2D3A445D}" destId="{468732DC-CFB5-9A4F-AB85-9660D80FCF38}" srcOrd="0" destOrd="0" presId="urn:microsoft.com/office/officeart/2005/8/layout/vList6"/>
    <dgm:cxn modelId="{1155BCA2-91EB-4942-BB4B-07240246A393}" type="presOf" srcId="{4C0B5353-0B9B-E04D-B170-04CD94FD245B}" destId="{4B6B2A64-2F2D-D64C-BCF5-BAF661D9926E}" srcOrd="0" destOrd="0" presId="urn:microsoft.com/office/officeart/2005/8/layout/vList6"/>
    <dgm:cxn modelId="{DF13ECBE-5D84-E44A-AAFC-6E6E5DF69BEC}" srcId="{587D90E3-839B-454B-98C0-D531D653D5E9}" destId="{E8AA3357-B97A-AA4F-B850-8D2133398360}" srcOrd="0" destOrd="0" parTransId="{0AF8EB2E-60AD-D644-B958-7DBBADA5CD22}" sibTransId="{ACABF49C-A553-7E4A-A6DF-60C3512EE097}"/>
    <dgm:cxn modelId="{E9F293DE-E22B-4747-A251-35B31F7D1A23}" srcId="{4C0B5353-0B9B-E04D-B170-04CD94FD245B}" destId="{587D90E3-839B-454B-98C0-D531D653D5E9}" srcOrd="0" destOrd="0" parTransId="{D6AC30B4-724B-D342-BE5F-443681B986E0}" sibTransId="{96B83345-B001-8847-B961-78C11AAF0095}"/>
    <dgm:cxn modelId="{7F1612DF-17D3-4348-91EC-05AA17A446EA}" type="presOf" srcId="{29F5CC0F-D9FE-EE4E-B427-62EF46DB9145}" destId="{8121E52F-487F-8E4D-9D67-EE38EBE91D87}" srcOrd="0" destOrd="2" presId="urn:microsoft.com/office/officeart/2005/8/layout/vList6"/>
    <dgm:cxn modelId="{200054F3-37B8-9349-95FE-506132168AD8}" type="presOf" srcId="{E0C110A0-704A-304D-BCC3-80458918C544}" destId="{8121E52F-487F-8E4D-9D67-EE38EBE91D87}" srcOrd="0" destOrd="0" presId="urn:microsoft.com/office/officeart/2005/8/layout/vList6"/>
    <dgm:cxn modelId="{1A6D4FF7-4F00-8243-BD36-A94E10BF9FD6}" type="presOf" srcId="{587D90E3-839B-454B-98C0-D531D653D5E9}" destId="{4403B8E7-FE35-C946-B09A-C9D9F06D0EAB}" srcOrd="0" destOrd="0" presId="urn:microsoft.com/office/officeart/2005/8/layout/vList6"/>
    <dgm:cxn modelId="{052241CB-F183-D545-9DAE-A6A228EB628B}" type="presParOf" srcId="{4B6B2A64-2F2D-D64C-BCF5-BAF661D9926E}" destId="{754E5BC8-D7D1-1148-8745-78B995BDD6DA}" srcOrd="0" destOrd="0" presId="urn:microsoft.com/office/officeart/2005/8/layout/vList6"/>
    <dgm:cxn modelId="{1804F1E9-8D1E-9847-804D-A8DF5EF8F9D5}" type="presParOf" srcId="{754E5BC8-D7D1-1148-8745-78B995BDD6DA}" destId="{4403B8E7-FE35-C946-B09A-C9D9F06D0EAB}" srcOrd="0" destOrd="0" presId="urn:microsoft.com/office/officeart/2005/8/layout/vList6"/>
    <dgm:cxn modelId="{8409C7CA-C87A-E14F-8838-1EE7E65DE6C8}" type="presParOf" srcId="{754E5BC8-D7D1-1148-8745-78B995BDD6DA}" destId="{57DCEA18-507C-3042-B453-193BF8E250EB}" srcOrd="1" destOrd="0" presId="urn:microsoft.com/office/officeart/2005/8/layout/vList6"/>
    <dgm:cxn modelId="{1E676260-062E-C947-84DC-0C2C391F0975}" type="presParOf" srcId="{4B6B2A64-2F2D-D64C-BCF5-BAF661D9926E}" destId="{FC80BC8E-07E1-E84F-A96B-6AB8E906F2A5}" srcOrd="1" destOrd="0" presId="urn:microsoft.com/office/officeart/2005/8/layout/vList6"/>
    <dgm:cxn modelId="{8CDDCCA1-37FF-9E48-AA7B-F5E3905B451F}" type="presParOf" srcId="{4B6B2A64-2F2D-D64C-BCF5-BAF661D9926E}" destId="{2A23933E-6793-6948-ABE8-A4FB0443E64E}" srcOrd="2" destOrd="0" presId="urn:microsoft.com/office/officeart/2005/8/layout/vList6"/>
    <dgm:cxn modelId="{0E04CC18-B9AF-2F42-A055-7F527034FDA5}" type="presParOf" srcId="{2A23933E-6793-6948-ABE8-A4FB0443E64E}" destId="{468732DC-CFB5-9A4F-AB85-9660D80FCF38}" srcOrd="0" destOrd="0" presId="urn:microsoft.com/office/officeart/2005/8/layout/vList6"/>
    <dgm:cxn modelId="{0A9CE836-FBB9-C146-B029-51A06FB4B76D}" type="presParOf" srcId="{2A23933E-6793-6948-ABE8-A4FB0443E64E}" destId="{8121E52F-487F-8E4D-9D67-EE38EBE91D8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601928-2E98-D544-948D-5DAE4613F6C7}">
      <dsp:nvSpPr>
        <dsp:cNvPr id="0" name=""/>
        <dsp:cNvSpPr/>
      </dsp:nvSpPr>
      <dsp:spPr>
        <a:xfrm>
          <a:off x="3700614" y="1388160"/>
          <a:ext cx="3458224" cy="3458224"/>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s-ES_tradnl" sz="2700" b="1" kern="1200" dirty="0">
              <a:solidFill>
                <a:srgbClr val="00FA00"/>
              </a:solidFill>
            </a:rPr>
            <a:t>¿CÓMO GARANTIZAR EL DERECHO A LA VIDA FAMILIAR DE NIÑXS Y ADOLESCENTES?</a:t>
          </a:r>
          <a:endParaRPr lang="es-ES" sz="2700" kern="1200" dirty="0">
            <a:solidFill>
              <a:srgbClr val="00FA00"/>
            </a:solidFill>
          </a:endParaRPr>
        </a:p>
      </dsp:txBody>
      <dsp:txXfrm>
        <a:off x="4207059" y="1894605"/>
        <a:ext cx="2445334" cy="2445334"/>
      </dsp:txXfrm>
    </dsp:sp>
    <dsp:sp modelId="{984236EB-C589-8047-8614-B64560D22406}">
      <dsp:nvSpPr>
        <dsp:cNvPr id="0" name=""/>
        <dsp:cNvSpPr/>
      </dsp:nvSpPr>
      <dsp:spPr>
        <a:xfrm>
          <a:off x="4565170" y="617"/>
          <a:ext cx="1729112" cy="1729112"/>
        </a:xfrm>
        <a:prstGeom prst="ellipse">
          <a:avLst/>
        </a:prstGeom>
        <a:solidFill>
          <a:schemeClr val="accent4">
            <a:alpha val="50000"/>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s-ES" sz="3600" b="1" kern="1200" dirty="0"/>
            <a:t>ISN</a:t>
          </a:r>
        </a:p>
      </dsp:txBody>
      <dsp:txXfrm>
        <a:off x="4818393" y="253840"/>
        <a:ext cx="1222666" cy="1222666"/>
      </dsp:txXfrm>
    </dsp:sp>
    <dsp:sp modelId="{C386B866-694C-CE47-9802-A8D7C26CB25D}">
      <dsp:nvSpPr>
        <dsp:cNvPr id="0" name=""/>
        <dsp:cNvSpPr/>
      </dsp:nvSpPr>
      <dsp:spPr>
        <a:xfrm>
          <a:off x="6805957" y="2273507"/>
          <a:ext cx="2499898" cy="1729112"/>
        </a:xfrm>
        <a:prstGeom prst="ellipse">
          <a:avLst/>
        </a:prstGeom>
        <a:solidFill>
          <a:schemeClr val="accent4">
            <a:alpha val="50000"/>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s-ES" sz="2400" b="1" kern="1200" dirty="0"/>
            <a:t>AUTONOMÍA PROGRESIVA</a:t>
          </a:r>
        </a:p>
      </dsp:txBody>
      <dsp:txXfrm>
        <a:off x="7172059" y="2526730"/>
        <a:ext cx="1767694" cy="1222666"/>
      </dsp:txXfrm>
    </dsp:sp>
    <dsp:sp modelId="{BEC8535D-6219-B041-BFC1-B90A496CBED1}">
      <dsp:nvSpPr>
        <dsp:cNvPr id="0" name=""/>
        <dsp:cNvSpPr/>
      </dsp:nvSpPr>
      <dsp:spPr>
        <a:xfrm>
          <a:off x="4257751" y="4504815"/>
          <a:ext cx="2343949" cy="1729112"/>
        </a:xfrm>
        <a:prstGeom prst="ellipse">
          <a:avLst/>
        </a:prstGeom>
        <a:solidFill>
          <a:schemeClr val="accent4">
            <a:alpha val="50000"/>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s-ES" sz="2400" b="1" kern="1200" dirty="0"/>
            <a:t>DERECHO A SER OIDX</a:t>
          </a:r>
        </a:p>
      </dsp:txBody>
      <dsp:txXfrm>
        <a:off x="4601014" y="4758038"/>
        <a:ext cx="1657423" cy="1222666"/>
      </dsp:txXfrm>
    </dsp:sp>
    <dsp:sp modelId="{9AC19C2A-F34E-A24F-A26B-452311B52C16}">
      <dsp:nvSpPr>
        <dsp:cNvPr id="0" name=""/>
        <dsp:cNvSpPr/>
      </dsp:nvSpPr>
      <dsp:spPr>
        <a:xfrm>
          <a:off x="2054880" y="2252716"/>
          <a:ext cx="2245494" cy="1729112"/>
        </a:xfrm>
        <a:prstGeom prst="ellipse">
          <a:avLst/>
        </a:prstGeom>
        <a:solidFill>
          <a:schemeClr val="accent4">
            <a:alpha val="50000"/>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s-ES" sz="2500" b="1" kern="1200" dirty="0"/>
            <a:t>IDENTIDAD</a:t>
          </a:r>
        </a:p>
      </dsp:txBody>
      <dsp:txXfrm>
        <a:off x="2383725" y="2505939"/>
        <a:ext cx="1587804" cy="12226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71ED28-4057-40BF-ACE2-07D9C4A9438A}">
      <dsp:nvSpPr>
        <dsp:cNvPr id="0" name=""/>
        <dsp:cNvSpPr/>
      </dsp:nvSpPr>
      <dsp:spPr>
        <a:xfrm>
          <a:off x="0" y="873082"/>
          <a:ext cx="3446859" cy="206811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rgbClr val="7030A0"/>
              </a:solidFill>
              <a:latin typeface="Rockwell" panose="02060603020205020403" pitchFamily="18" charset="77"/>
            </a:rPr>
            <a:t>a) </a:t>
          </a:r>
          <a:r>
            <a:rPr lang="es-ES" sz="2400" b="1" kern="1200" dirty="0" err="1">
              <a:solidFill>
                <a:srgbClr val="7030A0"/>
              </a:solidFill>
              <a:latin typeface="Rockwell" panose="02060603020205020403" pitchFamily="18" charset="77"/>
            </a:rPr>
            <a:t>niñxs</a:t>
          </a:r>
          <a:r>
            <a:rPr lang="es-ES" sz="2400" b="1" kern="1200" dirty="0">
              <a:solidFill>
                <a:srgbClr val="7030A0"/>
              </a:solidFill>
              <a:latin typeface="Rockwell" panose="02060603020205020403" pitchFamily="18" charset="77"/>
            </a:rPr>
            <a:t> a partir de los 10 años que no presten el consentimiento para la adopción;</a:t>
          </a:r>
          <a:endParaRPr lang="en-US" sz="2400" b="1" kern="1200" dirty="0">
            <a:solidFill>
              <a:srgbClr val="7030A0"/>
            </a:solidFill>
            <a:latin typeface="Rockwell" panose="02060603020205020403" pitchFamily="18" charset="77"/>
          </a:endParaRPr>
        </a:p>
      </dsp:txBody>
      <dsp:txXfrm>
        <a:off x="0" y="873082"/>
        <a:ext cx="3446859" cy="2068115"/>
      </dsp:txXfrm>
    </dsp:sp>
    <dsp:sp modelId="{2D6E3778-7337-469B-A7D8-FE11373986F9}">
      <dsp:nvSpPr>
        <dsp:cNvPr id="0" name=""/>
        <dsp:cNvSpPr/>
      </dsp:nvSpPr>
      <dsp:spPr>
        <a:xfrm>
          <a:off x="3791545" y="873082"/>
          <a:ext cx="3446859" cy="2068115"/>
        </a:xfrm>
        <a:prstGeom prst="rect">
          <a:avLst/>
        </a:prstGeom>
        <a:solidFill>
          <a:schemeClr val="accent2">
            <a:hueOff val="-1982295"/>
            <a:satOff val="-1931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ES" sz="2000" b="1" kern="1200" dirty="0">
              <a:solidFill>
                <a:srgbClr val="7030A0"/>
              </a:solidFill>
              <a:latin typeface="Rockwell" panose="02060603020205020403" pitchFamily="18" charset="77"/>
            </a:rPr>
            <a:t>b) NA que, hayan prestado su consentimiento para la adopción, y  no se haya logrado encontrar familias para ser </a:t>
          </a:r>
          <a:r>
            <a:rPr lang="es-ES" sz="2000" b="1" kern="1200" dirty="0" err="1">
              <a:solidFill>
                <a:srgbClr val="7030A0"/>
              </a:solidFill>
              <a:latin typeface="Rockwell" panose="02060603020205020403" pitchFamily="18" charset="77"/>
            </a:rPr>
            <a:t>incluidxs</a:t>
          </a:r>
          <a:r>
            <a:rPr lang="es-ES" sz="2000" b="1" kern="1200" dirty="0">
              <a:solidFill>
                <a:srgbClr val="7030A0"/>
              </a:solidFill>
              <a:latin typeface="Rockwell" panose="02060603020205020403" pitchFamily="18" charset="77"/>
            </a:rPr>
            <a:t>;</a:t>
          </a:r>
          <a:endParaRPr lang="en-US" sz="2000" b="1" kern="1200" dirty="0">
            <a:solidFill>
              <a:srgbClr val="7030A0"/>
            </a:solidFill>
            <a:latin typeface="Rockwell" panose="02060603020205020403" pitchFamily="18" charset="77"/>
          </a:endParaRPr>
        </a:p>
      </dsp:txBody>
      <dsp:txXfrm>
        <a:off x="3791545" y="873082"/>
        <a:ext cx="3446859" cy="2068115"/>
      </dsp:txXfrm>
    </dsp:sp>
    <dsp:sp modelId="{6BF1938B-C969-4174-B24C-DDBEC51CB741}">
      <dsp:nvSpPr>
        <dsp:cNvPr id="0" name=""/>
        <dsp:cNvSpPr/>
      </dsp:nvSpPr>
      <dsp:spPr>
        <a:xfrm>
          <a:off x="7583090" y="873082"/>
          <a:ext cx="3446859" cy="2068115"/>
        </a:xfrm>
        <a:prstGeom prst="rect">
          <a:avLst/>
        </a:prstGeom>
        <a:solidFill>
          <a:schemeClr val="accent2">
            <a:hueOff val="-3964590"/>
            <a:satOff val="-38621"/>
            <a:lumOff val="-141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rgbClr val="7030A0"/>
              </a:solidFill>
              <a:latin typeface="Rockwell" panose="02060603020205020403" pitchFamily="18" charset="77"/>
            </a:rPr>
            <a:t>c)  adolescentes para </a:t>
          </a:r>
          <a:r>
            <a:rPr lang="es-ES" sz="2000" b="1" kern="1200" dirty="0" err="1">
              <a:solidFill>
                <a:srgbClr val="7030A0"/>
              </a:solidFill>
              <a:latin typeface="Rockwell" panose="02060603020205020403" pitchFamily="18" charset="77"/>
            </a:rPr>
            <a:t>lxs</a:t>
          </a:r>
          <a:r>
            <a:rPr lang="es-ES" sz="2000" b="1" kern="1200" dirty="0">
              <a:solidFill>
                <a:srgbClr val="7030A0"/>
              </a:solidFill>
              <a:latin typeface="Rockwell" panose="02060603020205020403" pitchFamily="18" charset="77"/>
            </a:rPr>
            <a:t> que la adopción no sea la figura jurídica adecuada.</a:t>
          </a:r>
          <a:endParaRPr lang="en-US" sz="2000" b="1" kern="1200" dirty="0">
            <a:solidFill>
              <a:srgbClr val="7030A0"/>
            </a:solidFill>
            <a:latin typeface="Rockwell" panose="02060603020205020403" pitchFamily="18" charset="77"/>
          </a:endParaRPr>
        </a:p>
      </dsp:txBody>
      <dsp:txXfrm>
        <a:off x="7583090" y="873082"/>
        <a:ext cx="3446859" cy="206811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87171E-88F5-48D9-8E4C-175B3C640787}">
      <dsp:nvSpPr>
        <dsp:cNvPr id="0" name=""/>
        <dsp:cNvSpPr/>
      </dsp:nvSpPr>
      <dsp:spPr>
        <a:xfrm>
          <a:off x="0" y="686082"/>
          <a:ext cx="8222408" cy="831599"/>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D06C87-6F26-4B50-97BB-C28EC2427842}">
      <dsp:nvSpPr>
        <dsp:cNvPr id="0" name=""/>
        <dsp:cNvSpPr/>
      </dsp:nvSpPr>
      <dsp:spPr>
        <a:xfrm>
          <a:off x="411120" y="63121"/>
          <a:ext cx="5755685" cy="97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551" tIns="0" rIns="217551" bIns="0" numCol="1" spcCol="1270" anchor="ctr" anchorCtr="0">
          <a:noAutofit/>
        </a:bodyPr>
        <a:lstStyle/>
        <a:p>
          <a:pPr marL="0" lvl="0" indent="0" algn="l" defTabSz="1066800" rtl="0">
            <a:lnSpc>
              <a:spcPct val="90000"/>
            </a:lnSpc>
            <a:spcBef>
              <a:spcPct val="0"/>
            </a:spcBef>
            <a:spcAft>
              <a:spcPct val="35000"/>
            </a:spcAft>
            <a:buNone/>
          </a:pPr>
          <a:r>
            <a:rPr lang="es-ES" sz="2400" kern="1200" dirty="0">
              <a:latin typeface="Rockwell" panose="02060603020205020403" pitchFamily="18" charset="77"/>
            </a:rPr>
            <a:t>a. Interés superior de la/el niña/o;</a:t>
          </a:r>
        </a:p>
      </dsp:txBody>
      <dsp:txXfrm>
        <a:off x="458675" y="110676"/>
        <a:ext cx="5660575" cy="879050"/>
      </dsp:txXfrm>
    </dsp:sp>
    <dsp:sp modelId="{F4FDB8F8-7994-4A26-96B1-F021CBD21E8A}">
      <dsp:nvSpPr>
        <dsp:cNvPr id="0" name=""/>
        <dsp:cNvSpPr/>
      </dsp:nvSpPr>
      <dsp:spPr>
        <a:xfrm>
          <a:off x="0" y="2047081"/>
          <a:ext cx="8222408" cy="831599"/>
        </a:xfrm>
        <a:prstGeom prst="rect">
          <a:avLst/>
        </a:prstGeom>
        <a:solidFill>
          <a:schemeClr val="lt1">
            <a:alpha val="90000"/>
            <a:hueOff val="0"/>
            <a:satOff val="0"/>
            <a:lumOff val="0"/>
            <a:alphaOff val="0"/>
          </a:schemeClr>
        </a:solidFill>
        <a:ln w="12700" cap="flat" cmpd="sng" algn="ctr">
          <a:solidFill>
            <a:schemeClr val="accent5">
              <a:hueOff val="-1349267"/>
              <a:satOff val="-9053"/>
              <a:lumOff val="-5752"/>
              <a:alphaOff val="0"/>
            </a:schemeClr>
          </a:solidFill>
          <a:prstDash val="solid"/>
          <a:miter lim="800000"/>
        </a:ln>
        <a:effectLst/>
      </dsp:spPr>
      <dsp:style>
        <a:lnRef idx="2">
          <a:scrgbClr r="0" g="0" b="0"/>
        </a:lnRef>
        <a:fillRef idx="1">
          <a:scrgbClr r="0" g="0" b="0"/>
        </a:fillRef>
        <a:effectRef idx="0">
          <a:scrgbClr r="0" g="0" b="0"/>
        </a:effectRef>
        <a:fontRef idx="minor"/>
      </dsp:style>
    </dsp:sp>
    <dsp:sp modelId="{9E9A033A-EBFA-4814-B432-AEB67555F4A3}">
      <dsp:nvSpPr>
        <dsp:cNvPr id="0" name=""/>
        <dsp:cNvSpPr/>
      </dsp:nvSpPr>
      <dsp:spPr>
        <a:xfrm>
          <a:off x="411120" y="1560001"/>
          <a:ext cx="5755685" cy="974160"/>
        </a:xfrm>
        <a:prstGeom prst="roundRect">
          <a:avLst/>
        </a:prstGeom>
        <a:solidFill>
          <a:schemeClr val="accent5">
            <a:hueOff val="-1349267"/>
            <a:satOff val="-9053"/>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551" tIns="0" rIns="217551" bIns="0" numCol="1" spcCol="1270" anchor="ctr" anchorCtr="0">
          <a:noAutofit/>
        </a:bodyPr>
        <a:lstStyle/>
        <a:p>
          <a:pPr marL="0" lvl="0" indent="0" algn="just" defTabSz="800100" rtl="0">
            <a:lnSpc>
              <a:spcPct val="90000"/>
            </a:lnSpc>
            <a:spcBef>
              <a:spcPct val="0"/>
            </a:spcBef>
            <a:spcAft>
              <a:spcPct val="35000"/>
            </a:spcAft>
            <a:buNone/>
          </a:pPr>
          <a:r>
            <a:rPr lang="es-ES" sz="1800" kern="1200" dirty="0">
              <a:latin typeface="Rockwell" panose="02060603020205020403" pitchFamily="18" charset="77"/>
            </a:rPr>
            <a:t>b</a:t>
          </a:r>
          <a:r>
            <a:rPr lang="es-ES" sz="2000" kern="1200" dirty="0">
              <a:latin typeface="Rockwell" panose="02060603020205020403" pitchFamily="18" charset="77"/>
            </a:rPr>
            <a:t>. Autonomía progresiva de la/el niña/o y adolescente conforme sus características psicofísicas, aptitudes y desarrollo;</a:t>
          </a:r>
        </a:p>
      </dsp:txBody>
      <dsp:txXfrm>
        <a:off x="458675" y="1607556"/>
        <a:ext cx="5660575" cy="879050"/>
      </dsp:txXfrm>
    </dsp:sp>
    <dsp:sp modelId="{D2B01E3B-6F42-4043-BDE0-E1A653943CF9}">
      <dsp:nvSpPr>
        <dsp:cNvPr id="0" name=""/>
        <dsp:cNvSpPr/>
      </dsp:nvSpPr>
      <dsp:spPr>
        <a:xfrm>
          <a:off x="0" y="3543961"/>
          <a:ext cx="8222408" cy="831599"/>
        </a:xfrm>
        <a:prstGeom prst="rect">
          <a:avLst/>
        </a:prstGeom>
        <a:solidFill>
          <a:schemeClr val="lt1">
            <a:alpha val="90000"/>
            <a:hueOff val="0"/>
            <a:satOff val="0"/>
            <a:lumOff val="0"/>
            <a:alphaOff val="0"/>
          </a:schemeClr>
        </a:solidFill>
        <a:ln w="12700" cap="flat" cmpd="sng" algn="ctr">
          <a:solidFill>
            <a:schemeClr val="accent5">
              <a:hueOff val="-2698533"/>
              <a:satOff val="-18107"/>
              <a:lumOff val="-11503"/>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0C3B43-D189-4041-9DAF-C4ADA014AE92}">
      <dsp:nvSpPr>
        <dsp:cNvPr id="0" name=""/>
        <dsp:cNvSpPr/>
      </dsp:nvSpPr>
      <dsp:spPr>
        <a:xfrm>
          <a:off x="411120" y="3056881"/>
          <a:ext cx="5755685" cy="974160"/>
        </a:xfrm>
        <a:prstGeom prst="roundRect">
          <a:avLst/>
        </a:prstGeom>
        <a:solidFill>
          <a:schemeClr val="accent5">
            <a:hueOff val="-2698533"/>
            <a:satOff val="-18107"/>
            <a:lumOff val="-115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551" tIns="0" rIns="217551" bIns="0" numCol="1" spcCol="1270" anchor="ctr" anchorCtr="0">
          <a:noAutofit/>
        </a:bodyPr>
        <a:lstStyle/>
        <a:p>
          <a:pPr marL="0" lvl="0" indent="0" algn="just" defTabSz="889000" rtl="0">
            <a:lnSpc>
              <a:spcPct val="90000"/>
            </a:lnSpc>
            <a:spcBef>
              <a:spcPct val="0"/>
            </a:spcBef>
            <a:spcAft>
              <a:spcPct val="35000"/>
            </a:spcAft>
            <a:buNone/>
          </a:pPr>
          <a:r>
            <a:rPr lang="es-ES" sz="2000" kern="1200" dirty="0">
              <a:latin typeface="Rockwell" panose="02060603020205020403" pitchFamily="18" charset="77"/>
            </a:rPr>
            <a:t>c. Derecho a ser oída/o y que su opinión sea tenida en cuenta según su edad y grado de madurez;</a:t>
          </a:r>
        </a:p>
      </dsp:txBody>
      <dsp:txXfrm>
        <a:off x="458675" y="3104436"/>
        <a:ext cx="5660575" cy="879050"/>
      </dsp:txXfrm>
    </dsp:sp>
    <dsp:sp modelId="{50024154-0045-43B6-B0D6-16BFE2311682}">
      <dsp:nvSpPr>
        <dsp:cNvPr id="0" name=""/>
        <dsp:cNvSpPr/>
      </dsp:nvSpPr>
      <dsp:spPr>
        <a:xfrm>
          <a:off x="0" y="4608352"/>
          <a:ext cx="8222408" cy="831599"/>
        </a:xfrm>
        <a:prstGeom prst="rect">
          <a:avLst/>
        </a:prstGeom>
        <a:solidFill>
          <a:schemeClr val="lt1">
            <a:alpha val="90000"/>
            <a:hueOff val="0"/>
            <a:satOff val="0"/>
            <a:lumOff val="0"/>
            <a:alphaOff val="0"/>
          </a:schemeClr>
        </a:solidFill>
        <a:ln w="12700" cap="flat" cmpd="sng" algn="ctr">
          <a:solidFill>
            <a:schemeClr val="accent5">
              <a:hueOff val="-4047800"/>
              <a:satOff val="-27160"/>
              <a:lumOff val="-17255"/>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CC6C1E-9F6C-4F4E-A47E-72DA251D2F85}">
      <dsp:nvSpPr>
        <dsp:cNvPr id="0" name=""/>
        <dsp:cNvSpPr/>
      </dsp:nvSpPr>
      <dsp:spPr>
        <a:xfrm>
          <a:off x="392858" y="4567983"/>
          <a:ext cx="5755685" cy="974160"/>
        </a:xfrm>
        <a:prstGeom prst="roundRect">
          <a:avLst/>
        </a:prstGeom>
        <a:solidFill>
          <a:schemeClr val="accent5">
            <a:hueOff val="-4047800"/>
            <a:satOff val="-27160"/>
            <a:lumOff val="-17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551" tIns="0" rIns="217551" bIns="0" numCol="1" spcCol="1270" anchor="ctr" anchorCtr="0">
          <a:noAutofit/>
        </a:bodyPr>
        <a:lstStyle/>
        <a:p>
          <a:pPr marL="0" lvl="0" indent="0" algn="l" defTabSz="1066800" rtl="0">
            <a:lnSpc>
              <a:spcPct val="90000"/>
            </a:lnSpc>
            <a:spcBef>
              <a:spcPct val="0"/>
            </a:spcBef>
            <a:spcAft>
              <a:spcPct val="35000"/>
            </a:spcAft>
            <a:buNone/>
          </a:pPr>
          <a:r>
            <a:rPr lang="es-ES" sz="2400" kern="1200" dirty="0">
              <a:latin typeface="Rockwell" panose="02060603020205020403" pitchFamily="18" charset="77"/>
            </a:rPr>
            <a:t>d. Derecho a la vida familiar.</a:t>
          </a:r>
        </a:p>
      </dsp:txBody>
      <dsp:txXfrm>
        <a:off x="440413" y="4615538"/>
        <a:ext cx="5660575" cy="8790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6BBD8-0606-493E-ACCE-13E76B432495}">
      <dsp:nvSpPr>
        <dsp:cNvPr id="0" name=""/>
        <dsp:cNvSpPr/>
      </dsp:nvSpPr>
      <dsp:spPr>
        <a:xfrm>
          <a:off x="3341" y="0"/>
          <a:ext cx="5137081" cy="374015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7429" tIns="0" rIns="507429" bIns="330200" numCol="1" spcCol="1270" anchor="t" anchorCtr="0">
          <a:noAutofit/>
        </a:bodyPr>
        <a:lstStyle/>
        <a:p>
          <a:pPr marL="0" lvl="0" indent="0" algn="just" defTabSz="1155700">
            <a:lnSpc>
              <a:spcPct val="90000"/>
            </a:lnSpc>
            <a:spcBef>
              <a:spcPct val="0"/>
            </a:spcBef>
            <a:spcAft>
              <a:spcPct val="35000"/>
            </a:spcAft>
            <a:buNone/>
          </a:pPr>
          <a:r>
            <a:rPr lang="es-ES" sz="2600" kern="1200" dirty="0">
              <a:latin typeface="Rockwell" panose="02060603020205020403" pitchFamily="18" charset="77"/>
            </a:rPr>
            <a:t>a. </a:t>
          </a:r>
          <a:r>
            <a:rPr lang="es-ES" sz="2600" b="1" u="sng" kern="1200" dirty="0">
              <a:solidFill>
                <a:srgbClr val="7030A0"/>
              </a:solidFill>
              <a:latin typeface="Rockwell" panose="02060603020205020403" pitchFamily="18" charset="77"/>
            </a:rPr>
            <a:t>Cuidado permanente con convivencia</a:t>
          </a:r>
          <a:r>
            <a:rPr lang="es-ES" sz="2600" b="1" u="sng" kern="1200" dirty="0">
              <a:latin typeface="Rockwell" panose="02060603020205020403" pitchFamily="18" charset="77"/>
            </a:rPr>
            <a:t>: </a:t>
          </a:r>
          <a:r>
            <a:rPr lang="es-ES" sz="2600" kern="1200" dirty="0">
              <a:latin typeface="Rockwell" panose="02060603020205020403" pitchFamily="18" charset="77"/>
            </a:rPr>
            <a:t>la niña, niño o adolescente se integra al ámbito familiar de su/s cuidador/es.</a:t>
          </a:r>
          <a:endParaRPr lang="en-US" sz="2600" kern="1200" dirty="0">
            <a:latin typeface="Rockwell" panose="02060603020205020403" pitchFamily="18" charset="77"/>
          </a:endParaRPr>
        </a:p>
      </dsp:txBody>
      <dsp:txXfrm>
        <a:off x="3341" y="1496060"/>
        <a:ext cx="5137081" cy="2244089"/>
      </dsp:txXfrm>
    </dsp:sp>
    <dsp:sp modelId="{77646DF9-8474-4A5E-BEC4-29BA73DE6E1C}">
      <dsp:nvSpPr>
        <dsp:cNvPr id="0" name=""/>
        <dsp:cNvSpPr/>
      </dsp:nvSpPr>
      <dsp:spPr>
        <a:xfrm>
          <a:off x="3341" y="0"/>
          <a:ext cx="5137081" cy="149606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07429" tIns="165100" rIns="507429" bIns="165100" numCol="1" spcCol="1270" anchor="ctr" anchorCtr="0">
          <a:noAutofit/>
        </a:bodyPr>
        <a:lstStyle/>
        <a:p>
          <a:pPr marL="0" lvl="0" indent="0" algn="l" defTabSz="2933700">
            <a:lnSpc>
              <a:spcPct val="90000"/>
            </a:lnSpc>
            <a:spcBef>
              <a:spcPct val="0"/>
            </a:spcBef>
            <a:spcAft>
              <a:spcPct val="35000"/>
            </a:spcAft>
            <a:buNone/>
          </a:pPr>
          <a:r>
            <a:rPr lang="en-US" sz="6600" kern="1200"/>
            <a:t>01</a:t>
          </a:r>
          <a:endParaRPr lang="en-US" sz="6600" kern="1200" dirty="0"/>
        </a:p>
      </dsp:txBody>
      <dsp:txXfrm>
        <a:off x="3341" y="0"/>
        <a:ext cx="5137081" cy="1496060"/>
      </dsp:txXfrm>
    </dsp:sp>
    <dsp:sp modelId="{CA871A3C-E8D0-4A1D-BBC9-9B7E0C88BBA4}">
      <dsp:nvSpPr>
        <dsp:cNvPr id="0" name=""/>
        <dsp:cNvSpPr/>
      </dsp:nvSpPr>
      <dsp:spPr>
        <a:xfrm>
          <a:off x="5551389" y="0"/>
          <a:ext cx="5137081" cy="3740150"/>
        </a:xfrm>
        <a:prstGeom prst="rect">
          <a:avLst/>
        </a:prstGeom>
        <a:solidFill>
          <a:schemeClr val="accent2">
            <a:hueOff val="-3964590"/>
            <a:satOff val="-38621"/>
            <a:lumOff val="-14118"/>
            <a:alphaOff val="0"/>
          </a:schemeClr>
        </a:solidFill>
        <a:ln w="12700" cap="flat" cmpd="sng" algn="ctr">
          <a:solidFill>
            <a:schemeClr val="accent2">
              <a:hueOff val="-3964590"/>
              <a:satOff val="-38621"/>
              <a:lumOff val="-1411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7429" tIns="0" rIns="507429" bIns="330200" numCol="1" spcCol="1270" anchor="t" anchorCtr="0">
          <a:noAutofit/>
        </a:bodyPr>
        <a:lstStyle/>
        <a:p>
          <a:pPr marL="0" lvl="0" indent="0" algn="just" defTabSz="1066800">
            <a:lnSpc>
              <a:spcPct val="90000"/>
            </a:lnSpc>
            <a:spcBef>
              <a:spcPct val="0"/>
            </a:spcBef>
            <a:spcAft>
              <a:spcPct val="35000"/>
            </a:spcAft>
            <a:buNone/>
          </a:pPr>
          <a:r>
            <a:rPr lang="es-ES" sz="2400" kern="1200" dirty="0">
              <a:latin typeface="Rockwell" panose="02060603020205020403" pitchFamily="18" charset="77"/>
            </a:rPr>
            <a:t>b. </a:t>
          </a:r>
          <a:r>
            <a:rPr lang="es-ES" sz="2400" b="1" u="sng" kern="1200" dirty="0">
              <a:solidFill>
                <a:srgbClr val="7030A0"/>
              </a:solidFill>
              <a:latin typeface="Rockwell" panose="02060603020205020403" pitchFamily="18" charset="77"/>
            </a:rPr>
            <a:t>Cuidado permanente sin convivencia:</a:t>
          </a:r>
          <a:r>
            <a:rPr lang="es-ES" sz="2400" kern="1200" dirty="0">
              <a:solidFill>
                <a:srgbClr val="7030A0"/>
              </a:solidFill>
              <a:latin typeface="Rockwell" panose="02060603020205020403" pitchFamily="18" charset="77"/>
            </a:rPr>
            <a:t> </a:t>
          </a:r>
          <a:r>
            <a:rPr lang="es-ES" sz="2400" kern="1200" dirty="0">
              <a:latin typeface="Rockwell" panose="02060603020205020403" pitchFamily="18" charset="77"/>
            </a:rPr>
            <a:t>destinado a aquellas/os niñas, niños y adolescentes cuya situación de salud exige que permanezcan institucionalizadas/os.</a:t>
          </a:r>
          <a:endParaRPr lang="en-US" sz="2400" kern="1200" dirty="0">
            <a:latin typeface="Rockwell" panose="02060603020205020403" pitchFamily="18" charset="77"/>
          </a:endParaRPr>
        </a:p>
      </dsp:txBody>
      <dsp:txXfrm>
        <a:off x="5551389" y="1496060"/>
        <a:ext cx="5137081" cy="2244089"/>
      </dsp:txXfrm>
    </dsp:sp>
    <dsp:sp modelId="{D87B0C5E-705B-46FB-84B4-FFD27B037A0C}">
      <dsp:nvSpPr>
        <dsp:cNvPr id="0" name=""/>
        <dsp:cNvSpPr/>
      </dsp:nvSpPr>
      <dsp:spPr>
        <a:xfrm>
          <a:off x="5551389" y="0"/>
          <a:ext cx="5137081" cy="149606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07429" tIns="165100" rIns="507429" bIns="165100" numCol="1" spcCol="1270" anchor="ctr" anchorCtr="0">
          <a:noAutofit/>
        </a:bodyPr>
        <a:lstStyle/>
        <a:p>
          <a:pPr marL="0" lvl="0" indent="0" algn="l" defTabSz="2933700">
            <a:lnSpc>
              <a:spcPct val="90000"/>
            </a:lnSpc>
            <a:spcBef>
              <a:spcPct val="0"/>
            </a:spcBef>
            <a:spcAft>
              <a:spcPct val="35000"/>
            </a:spcAft>
            <a:buNone/>
          </a:pPr>
          <a:r>
            <a:rPr lang="en-US" sz="6600" kern="1200"/>
            <a:t>02</a:t>
          </a:r>
        </a:p>
      </dsp:txBody>
      <dsp:txXfrm>
        <a:off x="5551389" y="0"/>
        <a:ext cx="5137081" cy="149606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28763-F7CC-40E3-94F3-CDE528344045}">
      <dsp:nvSpPr>
        <dsp:cNvPr id="0" name=""/>
        <dsp:cNvSpPr/>
      </dsp:nvSpPr>
      <dsp:spPr>
        <a:xfrm>
          <a:off x="0" y="2871"/>
          <a:ext cx="11029950" cy="130214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B2DB5A-2B94-4958-94E5-1DBD025CCF3A}">
      <dsp:nvSpPr>
        <dsp:cNvPr id="0" name=""/>
        <dsp:cNvSpPr/>
      </dsp:nvSpPr>
      <dsp:spPr>
        <a:xfrm>
          <a:off x="393899" y="295854"/>
          <a:ext cx="716880" cy="7161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979458-961F-4311-BD61-DEF1832807DA}">
      <dsp:nvSpPr>
        <dsp:cNvPr id="0" name=""/>
        <dsp:cNvSpPr/>
      </dsp:nvSpPr>
      <dsp:spPr>
        <a:xfrm>
          <a:off x="1504678" y="2871"/>
          <a:ext cx="9502098" cy="1342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117" tIns="142117" rIns="142117" bIns="142117" numCol="1" spcCol="1270" anchor="ctr" anchorCtr="0">
          <a:noAutofit/>
        </a:bodyPr>
        <a:lstStyle/>
        <a:p>
          <a:pPr marL="0" lvl="0" indent="0" algn="just" defTabSz="889000">
            <a:lnSpc>
              <a:spcPct val="90000"/>
            </a:lnSpc>
            <a:spcBef>
              <a:spcPct val="0"/>
            </a:spcBef>
            <a:spcAft>
              <a:spcPct val="35000"/>
            </a:spcAft>
            <a:buNone/>
          </a:pPr>
          <a:r>
            <a:rPr lang="es-ES" sz="2000" kern="1200" dirty="0">
              <a:solidFill>
                <a:srgbClr val="7030A0"/>
              </a:solidFill>
              <a:latin typeface="Rockwell" panose="02060603020205020403" pitchFamily="18" charset="77"/>
            </a:rPr>
            <a:t>La persona que ejerce el cuidado permanente tiene derecho a</a:t>
          </a:r>
          <a:r>
            <a:rPr lang="es-ES" sz="2000" b="1" kern="1200" dirty="0">
              <a:solidFill>
                <a:srgbClr val="7030A0"/>
              </a:solidFill>
              <a:latin typeface="Rockwell" panose="02060603020205020403" pitchFamily="18" charset="77"/>
            </a:rPr>
            <a:t> percibir una asignación económica equivalente al 100% de lo que determine la Canasta de Crianza</a:t>
          </a:r>
          <a:r>
            <a:rPr lang="es-ES" sz="2000" kern="1200" dirty="0">
              <a:solidFill>
                <a:srgbClr val="7030A0"/>
              </a:solidFill>
              <a:latin typeface="Rockwell" panose="02060603020205020403" pitchFamily="18" charset="77"/>
            </a:rPr>
            <a:t> que elabora el Instituto Nacional de Estadística y Censos (INDEC), o el instrumento que en el futuro lo reemplace.</a:t>
          </a:r>
          <a:endParaRPr lang="en-US" sz="2000" kern="1200" dirty="0">
            <a:solidFill>
              <a:srgbClr val="7030A0"/>
            </a:solidFill>
            <a:latin typeface="Rockwell" panose="02060603020205020403" pitchFamily="18" charset="77"/>
          </a:endParaRPr>
        </a:p>
      </dsp:txBody>
      <dsp:txXfrm>
        <a:off x="1504678" y="2871"/>
        <a:ext cx="9502098" cy="1342837"/>
      </dsp:txXfrm>
    </dsp:sp>
    <dsp:sp modelId="{987E55D0-767F-4DDF-8689-6DDFC0923F78}">
      <dsp:nvSpPr>
        <dsp:cNvPr id="0" name=""/>
        <dsp:cNvSpPr/>
      </dsp:nvSpPr>
      <dsp:spPr>
        <a:xfrm>
          <a:off x="0" y="1681419"/>
          <a:ext cx="11029950" cy="130214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02C676-7D47-4222-A26A-E452EB1EE450}">
      <dsp:nvSpPr>
        <dsp:cNvPr id="0" name=""/>
        <dsp:cNvSpPr/>
      </dsp:nvSpPr>
      <dsp:spPr>
        <a:xfrm>
          <a:off x="393899" y="1974401"/>
          <a:ext cx="716880" cy="71618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930913B-9157-46CA-9DDC-CE20DB145376}">
      <dsp:nvSpPr>
        <dsp:cNvPr id="0" name=""/>
        <dsp:cNvSpPr/>
      </dsp:nvSpPr>
      <dsp:spPr>
        <a:xfrm>
          <a:off x="1504678" y="1681419"/>
          <a:ext cx="9502098" cy="1342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117" tIns="142117" rIns="142117" bIns="142117" numCol="1" spcCol="1270" anchor="ctr" anchorCtr="0">
          <a:noAutofit/>
        </a:bodyPr>
        <a:lstStyle/>
        <a:p>
          <a:pPr marL="0" lvl="0" indent="0" algn="l" defTabSz="1111250">
            <a:lnSpc>
              <a:spcPct val="90000"/>
            </a:lnSpc>
            <a:spcBef>
              <a:spcPct val="0"/>
            </a:spcBef>
            <a:spcAft>
              <a:spcPct val="35000"/>
            </a:spcAft>
            <a:buNone/>
          </a:pPr>
          <a:r>
            <a:rPr lang="es-ES" sz="2500" kern="1200" dirty="0">
              <a:solidFill>
                <a:srgbClr val="7030A0"/>
              </a:solidFill>
              <a:latin typeface="Rockwell" panose="02060603020205020403" pitchFamily="18" charset="77"/>
            </a:rPr>
            <a:t>Esta asignación es </a:t>
          </a:r>
          <a:r>
            <a:rPr lang="es-ES" sz="2500" b="1" kern="1200" dirty="0">
              <a:solidFill>
                <a:srgbClr val="7030A0"/>
              </a:solidFill>
              <a:latin typeface="Rockwell" panose="02060603020205020403" pitchFamily="18" charset="77"/>
            </a:rPr>
            <a:t>compatible con cualquier otro ingreso, </a:t>
          </a:r>
          <a:r>
            <a:rPr lang="es-ES" sz="2500" b="1" kern="1200" dirty="0" err="1">
              <a:solidFill>
                <a:srgbClr val="7030A0"/>
              </a:solidFill>
              <a:latin typeface="Rockwell" panose="02060603020205020403" pitchFamily="18" charset="77"/>
            </a:rPr>
            <a:t>prestación</a:t>
          </a:r>
          <a:r>
            <a:rPr lang="es-ES" sz="2500" b="1" kern="1200" dirty="0">
              <a:solidFill>
                <a:srgbClr val="7030A0"/>
              </a:solidFill>
              <a:latin typeface="Rockwell" panose="02060603020205020403" pitchFamily="18" charset="77"/>
            </a:rPr>
            <a:t> o beneficio</a:t>
          </a:r>
          <a:r>
            <a:rPr lang="es-ES" sz="2500" kern="1200" dirty="0">
              <a:solidFill>
                <a:srgbClr val="7030A0"/>
              </a:solidFill>
              <a:latin typeface="Rockwell" panose="02060603020205020403" pitchFamily="18" charset="77"/>
            </a:rPr>
            <a:t>.</a:t>
          </a:r>
          <a:endParaRPr lang="en-US" sz="2500" kern="1200" dirty="0">
            <a:solidFill>
              <a:srgbClr val="7030A0"/>
            </a:solidFill>
            <a:latin typeface="Rockwell" panose="02060603020205020403" pitchFamily="18" charset="77"/>
          </a:endParaRPr>
        </a:p>
      </dsp:txBody>
      <dsp:txXfrm>
        <a:off x="1504678" y="1681419"/>
        <a:ext cx="9502098" cy="1342837"/>
      </dsp:txXfrm>
    </dsp:sp>
    <dsp:sp modelId="{3DA250BD-09F4-4302-BACC-263FCF678546}">
      <dsp:nvSpPr>
        <dsp:cNvPr id="0" name=""/>
        <dsp:cNvSpPr/>
      </dsp:nvSpPr>
      <dsp:spPr>
        <a:xfrm>
          <a:off x="0" y="3359966"/>
          <a:ext cx="11029950" cy="130214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BD922F-B8AE-4014-8D88-725432A8A34E}">
      <dsp:nvSpPr>
        <dsp:cNvPr id="0" name=""/>
        <dsp:cNvSpPr/>
      </dsp:nvSpPr>
      <dsp:spPr>
        <a:xfrm>
          <a:off x="393899" y="3652949"/>
          <a:ext cx="716880" cy="71618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D9BAFD3-0E20-4BD0-BDFD-A15F782344B0}">
      <dsp:nvSpPr>
        <dsp:cNvPr id="0" name=""/>
        <dsp:cNvSpPr/>
      </dsp:nvSpPr>
      <dsp:spPr>
        <a:xfrm>
          <a:off x="1504678" y="3359966"/>
          <a:ext cx="9502098" cy="1342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117" tIns="142117" rIns="142117" bIns="142117" numCol="1" spcCol="1270" anchor="ctr" anchorCtr="0">
          <a:noAutofit/>
        </a:bodyPr>
        <a:lstStyle/>
        <a:p>
          <a:pPr marL="0" lvl="0" indent="0" algn="l" defTabSz="1111250">
            <a:lnSpc>
              <a:spcPct val="90000"/>
            </a:lnSpc>
            <a:spcBef>
              <a:spcPct val="0"/>
            </a:spcBef>
            <a:spcAft>
              <a:spcPct val="35000"/>
            </a:spcAft>
            <a:buNone/>
          </a:pPr>
          <a:r>
            <a:rPr lang="es-ES" sz="2500" kern="1200" dirty="0">
              <a:solidFill>
                <a:srgbClr val="7030A0"/>
              </a:solidFill>
              <a:latin typeface="Rockwell" panose="02060603020205020403" pitchFamily="18" charset="77"/>
            </a:rPr>
            <a:t>El estipendio es percibido de manera mensual, por la persona adulta responsable del cuidado </a:t>
          </a:r>
          <a:r>
            <a:rPr lang="es-ES" sz="2500" b="1" kern="1200" dirty="0">
              <a:solidFill>
                <a:srgbClr val="7030A0"/>
              </a:solidFill>
              <a:latin typeface="Rockwell" panose="02060603020205020403" pitchFamily="18" charset="77"/>
            </a:rPr>
            <a:t>mientras dure el cuidado permanente.</a:t>
          </a:r>
          <a:r>
            <a:rPr lang="es-ES" sz="2500" kern="1200" dirty="0">
              <a:solidFill>
                <a:srgbClr val="7030A0"/>
              </a:solidFill>
              <a:latin typeface="Rockwell" panose="02060603020205020403" pitchFamily="18" charset="77"/>
            </a:rPr>
            <a:t>  </a:t>
          </a:r>
          <a:endParaRPr lang="en-US" sz="2500" kern="1200" dirty="0">
            <a:solidFill>
              <a:srgbClr val="7030A0"/>
            </a:solidFill>
            <a:latin typeface="Rockwell" panose="02060603020205020403" pitchFamily="18" charset="77"/>
          </a:endParaRPr>
        </a:p>
      </dsp:txBody>
      <dsp:txXfrm>
        <a:off x="1504678" y="3359966"/>
        <a:ext cx="9502098" cy="13428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10C0A3-A5F3-4BA0-AC29-7481E794F03D}">
      <dsp:nvSpPr>
        <dsp:cNvPr id="0" name=""/>
        <dsp:cNvSpPr/>
      </dsp:nvSpPr>
      <dsp:spPr>
        <a:xfrm>
          <a:off x="0" y="1067773"/>
          <a:ext cx="3007072" cy="190949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9F92B3-4655-4A65-9D07-C45B48D24D7C}">
      <dsp:nvSpPr>
        <dsp:cNvPr id="0" name=""/>
        <dsp:cNvSpPr/>
      </dsp:nvSpPr>
      <dsp:spPr>
        <a:xfrm>
          <a:off x="334119" y="1385186"/>
          <a:ext cx="3007072" cy="1909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ES" sz="1700" kern="1200" dirty="0">
              <a:solidFill>
                <a:srgbClr val="7030A0"/>
              </a:solidFill>
              <a:latin typeface="Rockwell" panose="02060603020205020403" pitchFamily="18" charset="77"/>
            </a:rPr>
            <a:t>a) Tener domicilio en la jurisdicción en la que se pretende la inscripción;</a:t>
          </a:r>
          <a:endParaRPr lang="en-US" sz="1700" kern="1200" dirty="0">
            <a:solidFill>
              <a:srgbClr val="7030A0"/>
            </a:solidFill>
            <a:latin typeface="Rockwell" panose="02060603020205020403" pitchFamily="18" charset="77"/>
          </a:endParaRPr>
        </a:p>
      </dsp:txBody>
      <dsp:txXfrm>
        <a:off x="390046" y="1441113"/>
        <a:ext cx="2895218" cy="1797636"/>
      </dsp:txXfrm>
    </dsp:sp>
    <dsp:sp modelId="{0CBAEC24-0BA3-4859-B894-BCE2A9C06724}">
      <dsp:nvSpPr>
        <dsp:cNvPr id="0" name=""/>
        <dsp:cNvSpPr/>
      </dsp:nvSpPr>
      <dsp:spPr>
        <a:xfrm>
          <a:off x="3675310" y="1067773"/>
          <a:ext cx="3007072" cy="190949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C1BA2C-7504-4666-AADC-EABED950DD37}">
      <dsp:nvSpPr>
        <dsp:cNvPr id="0" name=""/>
        <dsp:cNvSpPr/>
      </dsp:nvSpPr>
      <dsp:spPr>
        <a:xfrm>
          <a:off x="4009429" y="1385186"/>
          <a:ext cx="3007072" cy="1909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ES" sz="1700" kern="1200" dirty="0">
              <a:solidFill>
                <a:srgbClr val="7030A0"/>
              </a:solidFill>
              <a:latin typeface="Rockwell" panose="02060603020205020403" pitchFamily="18" charset="77"/>
            </a:rPr>
            <a:t>b) Tener un mínimo de 25 años de edad y , al menos, 16 años de diferencia con la/el niña/o o adolescente cuyo cuidado eventualmente pretendan;</a:t>
          </a:r>
          <a:endParaRPr lang="en-US" sz="1700" kern="1200" dirty="0">
            <a:solidFill>
              <a:srgbClr val="7030A0"/>
            </a:solidFill>
            <a:latin typeface="Rockwell" panose="02060603020205020403" pitchFamily="18" charset="77"/>
          </a:endParaRPr>
        </a:p>
      </dsp:txBody>
      <dsp:txXfrm>
        <a:off x="4065356" y="1441113"/>
        <a:ext cx="2895218" cy="1797636"/>
      </dsp:txXfrm>
    </dsp:sp>
    <dsp:sp modelId="{543A6A77-9A53-43A0-BD6C-4EE8A58C170D}">
      <dsp:nvSpPr>
        <dsp:cNvPr id="0" name=""/>
        <dsp:cNvSpPr/>
      </dsp:nvSpPr>
      <dsp:spPr>
        <a:xfrm>
          <a:off x="7350620" y="1067773"/>
          <a:ext cx="3007072" cy="190949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C57901-DA93-45AB-90E8-69B74022AF13}">
      <dsp:nvSpPr>
        <dsp:cNvPr id="0" name=""/>
        <dsp:cNvSpPr/>
      </dsp:nvSpPr>
      <dsp:spPr>
        <a:xfrm>
          <a:off x="7684739" y="1385186"/>
          <a:ext cx="3007072" cy="1909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ES" sz="1700" kern="1200" dirty="0">
              <a:solidFill>
                <a:srgbClr val="7030A0"/>
              </a:solidFill>
              <a:latin typeface="Rockwell" panose="02060603020205020403" pitchFamily="18" charset="77"/>
            </a:rPr>
            <a:t>c) Haber participado de la capacitación que brinda el registro local obteniendo resultados </a:t>
          </a:r>
          <a:r>
            <a:rPr lang="es-ES" sz="1700" kern="1200" dirty="0" err="1">
              <a:solidFill>
                <a:srgbClr val="7030A0"/>
              </a:solidFill>
              <a:latin typeface="Rockwell" panose="02060603020205020403" pitchFamily="18" charset="77"/>
            </a:rPr>
            <a:t>satisfecatorios</a:t>
          </a:r>
          <a:r>
            <a:rPr lang="es-ES" sz="1700" kern="1200" dirty="0">
              <a:solidFill>
                <a:srgbClr val="7030A0"/>
              </a:solidFill>
              <a:latin typeface="Rockwell" panose="02060603020205020403" pitchFamily="18" charset="77"/>
            </a:rPr>
            <a:t>.</a:t>
          </a:r>
          <a:endParaRPr lang="en-US" sz="1700" kern="1200" dirty="0">
            <a:solidFill>
              <a:srgbClr val="7030A0"/>
            </a:solidFill>
            <a:latin typeface="Rockwell" panose="02060603020205020403" pitchFamily="18" charset="77"/>
          </a:endParaRPr>
        </a:p>
      </dsp:txBody>
      <dsp:txXfrm>
        <a:off x="7740666" y="1441113"/>
        <a:ext cx="2895218" cy="17976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AB27A1-61FA-0847-B9D1-127DF38418CA}">
      <dsp:nvSpPr>
        <dsp:cNvPr id="0" name=""/>
        <dsp:cNvSpPr/>
      </dsp:nvSpPr>
      <dsp:spPr>
        <a:xfrm>
          <a:off x="0" y="4199515"/>
          <a:ext cx="6043612" cy="688965"/>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AR" sz="1600" b="1" kern="1200" dirty="0">
              <a:solidFill>
                <a:schemeClr val="tx1"/>
              </a:solidFill>
              <a:latin typeface="Rockwell" panose="02060603020205020403" pitchFamily="18" charset="77"/>
            </a:rPr>
            <a:t>RESULTADOS DE LA INVESTIGACIÓN. EL PAE DESDE LA PROPIA VOZ DE LXS DESTINATARIXS (Cap. 5)</a:t>
          </a:r>
        </a:p>
      </dsp:txBody>
      <dsp:txXfrm>
        <a:off x="0" y="4199515"/>
        <a:ext cx="6043612" cy="688965"/>
      </dsp:txXfrm>
    </dsp:sp>
    <dsp:sp modelId="{D1D35639-79F8-2C49-BC2A-4FF33F9179D3}">
      <dsp:nvSpPr>
        <dsp:cNvPr id="0" name=""/>
        <dsp:cNvSpPr/>
      </dsp:nvSpPr>
      <dsp:spPr>
        <a:xfrm rot="10800000">
          <a:off x="0" y="3150221"/>
          <a:ext cx="6043612" cy="1059628"/>
        </a:xfrm>
        <a:prstGeom prst="upArrowCallout">
          <a:avLst/>
        </a:prstGeom>
        <a:solidFill>
          <a:schemeClr val="accent3">
            <a:hueOff val="1599759"/>
            <a:satOff val="7732"/>
            <a:lumOff val="201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AR" sz="1600" b="1" kern="1200" dirty="0">
              <a:solidFill>
                <a:schemeClr val="tx1"/>
              </a:solidFill>
              <a:latin typeface="Rockwell" panose="02060603020205020403" pitchFamily="18" charset="77"/>
            </a:rPr>
            <a:t>PROTECCIÓN Y AUTONOMÍA: ENTRECRUZAMIENTOS NORMATIVOS Y PROPUESTAS LEGISLATIVAS (Cap. 4)</a:t>
          </a:r>
          <a:endParaRPr lang="en-US" sz="1600" kern="1200" dirty="0">
            <a:solidFill>
              <a:schemeClr val="tx1"/>
            </a:solidFill>
            <a:latin typeface="Rockwell" panose="02060603020205020403" pitchFamily="18" charset="77"/>
          </a:endParaRPr>
        </a:p>
      </dsp:txBody>
      <dsp:txXfrm rot="10800000">
        <a:off x="0" y="3150221"/>
        <a:ext cx="6043612" cy="688514"/>
      </dsp:txXfrm>
    </dsp:sp>
    <dsp:sp modelId="{9727C9D8-6671-2B4E-9CCE-6141155D2F40}">
      <dsp:nvSpPr>
        <dsp:cNvPr id="0" name=""/>
        <dsp:cNvSpPr/>
      </dsp:nvSpPr>
      <dsp:spPr>
        <a:xfrm rot="10800000">
          <a:off x="0" y="2100926"/>
          <a:ext cx="6043612" cy="1059628"/>
        </a:xfrm>
        <a:prstGeom prst="upArrowCallout">
          <a:avLst/>
        </a:prstGeom>
        <a:solidFill>
          <a:schemeClr val="accent3">
            <a:hueOff val="3199517"/>
            <a:satOff val="15465"/>
            <a:lumOff val="402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AR" sz="1600" b="1" kern="1200" dirty="0">
              <a:solidFill>
                <a:schemeClr val="tx1"/>
              </a:solidFill>
              <a:latin typeface="Rockwell" panose="02060603020205020403" pitchFamily="18" charset="77"/>
            </a:rPr>
            <a:t>EL DERECHO DE NNA A LA VIDA FAMILIAR DESDE EL RÉGIMEN JURÍDICO CIVIL ARGENTINO (Cap. 3)</a:t>
          </a:r>
          <a:endParaRPr lang="en-US" sz="1600" kern="1200" dirty="0">
            <a:solidFill>
              <a:schemeClr val="tx1"/>
            </a:solidFill>
            <a:latin typeface="Rockwell" panose="02060603020205020403" pitchFamily="18" charset="77"/>
          </a:endParaRPr>
        </a:p>
      </dsp:txBody>
      <dsp:txXfrm rot="10800000">
        <a:off x="0" y="2100926"/>
        <a:ext cx="6043612" cy="688514"/>
      </dsp:txXfrm>
    </dsp:sp>
    <dsp:sp modelId="{D777970C-C086-DF4D-AA24-E75DF2BC294C}">
      <dsp:nvSpPr>
        <dsp:cNvPr id="0" name=""/>
        <dsp:cNvSpPr/>
      </dsp:nvSpPr>
      <dsp:spPr>
        <a:xfrm rot="10800000">
          <a:off x="0" y="1051632"/>
          <a:ext cx="6043612" cy="1059628"/>
        </a:xfrm>
        <a:prstGeom prst="upArrowCallout">
          <a:avLst/>
        </a:prstGeom>
        <a:solidFill>
          <a:schemeClr val="accent3">
            <a:hueOff val="4799276"/>
            <a:satOff val="23197"/>
            <a:lumOff val="603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AR" sz="1600" b="1" kern="1200" dirty="0">
              <a:solidFill>
                <a:schemeClr val="tx1"/>
              </a:solidFill>
              <a:latin typeface="Rockwell" panose="02060603020205020403" pitchFamily="18" charset="77"/>
            </a:rPr>
            <a:t>SISTEMA NACIONAL DE PROTECCIÓN INTEGRAL DE DERECHOS DE NIÑAS, NIÑOS Y ADOLESCENTES (Cap. 2)</a:t>
          </a:r>
          <a:endParaRPr lang="en-US" sz="1600" kern="1200" dirty="0">
            <a:solidFill>
              <a:schemeClr val="tx1"/>
            </a:solidFill>
            <a:latin typeface="Rockwell" panose="02060603020205020403" pitchFamily="18" charset="77"/>
          </a:endParaRPr>
        </a:p>
      </dsp:txBody>
      <dsp:txXfrm rot="10800000">
        <a:off x="0" y="1051632"/>
        <a:ext cx="6043612" cy="688514"/>
      </dsp:txXfrm>
    </dsp:sp>
    <dsp:sp modelId="{3F8350C1-5F7E-454E-AC0F-98F45739F0AE}">
      <dsp:nvSpPr>
        <dsp:cNvPr id="0" name=""/>
        <dsp:cNvSpPr/>
      </dsp:nvSpPr>
      <dsp:spPr>
        <a:xfrm rot="10800000">
          <a:off x="0" y="2337"/>
          <a:ext cx="6043612" cy="1059628"/>
        </a:xfrm>
        <a:prstGeom prst="upArrowCallout">
          <a:avLst/>
        </a:prstGeom>
        <a:solidFill>
          <a:schemeClr val="accent3">
            <a:hueOff val="6399034"/>
            <a:satOff val="30929"/>
            <a:lumOff val="804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s-AR" sz="1600" b="1" kern="1200" dirty="0">
              <a:solidFill>
                <a:schemeClr val="tx1"/>
              </a:solidFill>
              <a:latin typeface="Rockwell" panose="02060603020205020403" pitchFamily="18" charset="77"/>
            </a:rPr>
            <a:t>EL DERECHO DE NNA A LA VIDA FAMILIAR DESDE EL DERECHO INTERNACIONAL DE LOS DERECHOS HUMANOS (Cap. 1)</a:t>
          </a:r>
          <a:endParaRPr lang="en-US" sz="1600" kern="1200" dirty="0">
            <a:solidFill>
              <a:schemeClr val="tx1"/>
            </a:solidFill>
            <a:latin typeface="Rockwell" panose="02060603020205020403" pitchFamily="18" charset="77"/>
          </a:endParaRPr>
        </a:p>
      </dsp:txBody>
      <dsp:txXfrm rot="10800000">
        <a:off x="0" y="2337"/>
        <a:ext cx="6043612" cy="6885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0DD44-0BD0-43F9-A0B4-2635CB04C441}">
      <dsp:nvSpPr>
        <dsp:cNvPr id="0" name=""/>
        <dsp:cNvSpPr/>
      </dsp:nvSpPr>
      <dsp:spPr>
        <a:xfrm>
          <a:off x="0" y="0"/>
          <a:ext cx="9974579" cy="1655356"/>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s-ES" sz="2000" b="1" u="sng" kern="1200" dirty="0">
              <a:solidFill>
                <a:srgbClr val="FFFFFF"/>
              </a:solidFill>
              <a:latin typeface="Arial"/>
              <a:ea typeface="+mn-ea"/>
              <a:cs typeface="+mn-cs"/>
            </a:rPr>
            <a:t> </a:t>
          </a:r>
          <a:r>
            <a:rPr lang="es-ES" sz="2400" b="1" u="sng" kern="1200" dirty="0">
              <a:solidFill>
                <a:srgbClr val="FFFFFF"/>
              </a:solidFill>
              <a:ea typeface="+mn-ea"/>
              <a:cs typeface="+mn-cs"/>
            </a:rPr>
            <a:t>La actuación del Estado comenzó hacia fines del 2010, cuando A. tenía tan sólo </a:t>
          </a:r>
          <a:r>
            <a:rPr lang="es-ES" sz="2400" b="1" u="sng" kern="1200" dirty="0">
              <a:solidFill>
                <a:srgbClr val="000000"/>
              </a:solidFill>
              <a:ea typeface="+mn-ea"/>
              <a:cs typeface="+mn-cs"/>
            </a:rPr>
            <a:t>4 años</a:t>
          </a:r>
          <a:r>
            <a:rPr lang="es-ES" sz="2400" b="1" u="sng" kern="1200" dirty="0">
              <a:solidFill>
                <a:srgbClr val="FFFFFF"/>
              </a:solidFill>
              <a:ea typeface="+mn-ea"/>
              <a:cs typeface="+mn-cs"/>
            </a:rPr>
            <a:t>,</a:t>
          </a:r>
          <a:r>
            <a:rPr lang="es-ES" sz="2400" kern="1200" dirty="0">
              <a:solidFill>
                <a:srgbClr val="FFFFFF"/>
              </a:solidFill>
              <a:ea typeface="+mn-ea"/>
              <a:cs typeface="+mn-cs"/>
            </a:rPr>
            <a:t> respecto a todo el grupo de hermanos.</a:t>
          </a:r>
          <a:endParaRPr lang="en-US" sz="2400" kern="1200" dirty="0">
            <a:solidFill>
              <a:srgbClr val="FFFFFF"/>
            </a:solidFill>
            <a:ea typeface="+mn-ea"/>
            <a:cs typeface="+mn-cs"/>
          </a:endParaRPr>
        </a:p>
      </dsp:txBody>
      <dsp:txXfrm>
        <a:off x="48484" y="48484"/>
        <a:ext cx="8188319" cy="1558388"/>
      </dsp:txXfrm>
    </dsp:sp>
    <dsp:sp modelId="{896EB73A-578A-49C2-A3BF-47FC130A3BF2}">
      <dsp:nvSpPr>
        <dsp:cNvPr id="0" name=""/>
        <dsp:cNvSpPr/>
      </dsp:nvSpPr>
      <dsp:spPr>
        <a:xfrm>
          <a:off x="880109" y="1931249"/>
          <a:ext cx="9974579" cy="1655356"/>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ES" sz="2400" kern="1200" dirty="0">
              <a:solidFill>
                <a:srgbClr val="FFFFFF"/>
              </a:solidFill>
              <a:ea typeface="+mn-ea"/>
              <a:cs typeface="+mn-cs"/>
            </a:rPr>
            <a:t>Se declara su </a:t>
          </a:r>
          <a:r>
            <a:rPr lang="es-ES" sz="2400" b="1" u="sng" kern="1200" dirty="0">
              <a:solidFill>
                <a:srgbClr val="FFFFFF"/>
              </a:solidFill>
              <a:ea typeface="+mn-ea"/>
              <a:cs typeface="+mn-cs"/>
            </a:rPr>
            <a:t>situación de adoptabilidad con </a:t>
          </a:r>
          <a:r>
            <a:rPr lang="es-ES" sz="2400" b="1" u="sng" kern="1200" dirty="0">
              <a:solidFill>
                <a:srgbClr val="000000"/>
              </a:solidFill>
              <a:ea typeface="+mn-ea"/>
              <a:cs typeface="+mn-cs"/>
            </a:rPr>
            <a:t>14 años</a:t>
          </a:r>
          <a:r>
            <a:rPr lang="es-ES" sz="2400" b="1" u="sng" kern="1200" dirty="0">
              <a:solidFill>
                <a:srgbClr val="FFFFFF"/>
              </a:solidFill>
              <a:ea typeface="+mn-ea"/>
              <a:cs typeface="+mn-cs"/>
            </a:rPr>
            <a:t> de edad</a:t>
          </a:r>
          <a:r>
            <a:rPr lang="es-ES" sz="2400" kern="1200" dirty="0">
              <a:solidFill>
                <a:srgbClr val="FFFFFF"/>
              </a:solidFill>
              <a:ea typeface="+mn-ea"/>
              <a:cs typeface="+mn-cs"/>
            </a:rPr>
            <a:t>. Apelada por la madre, Cámara confirma.</a:t>
          </a:r>
          <a:endParaRPr lang="en-US" sz="2400" kern="1200" dirty="0">
            <a:solidFill>
              <a:srgbClr val="FFFFFF"/>
            </a:solidFill>
            <a:ea typeface="+mn-ea"/>
            <a:cs typeface="+mn-cs"/>
          </a:endParaRPr>
        </a:p>
      </dsp:txBody>
      <dsp:txXfrm>
        <a:off x="928593" y="1979733"/>
        <a:ext cx="7921519" cy="1558388"/>
      </dsp:txXfrm>
    </dsp:sp>
    <dsp:sp modelId="{6948F72C-281A-428E-9005-0E9507A465D7}">
      <dsp:nvSpPr>
        <dsp:cNvPr id="0" name=""/>
        <dsp:cNvSpPr/>
      </dsp:nvSpPr>
      <dsp:spPr>
        <a:xfrm>
          <a:off x="1760219" y="3862499"/>
          <a:ext cx="9974579" cy="1655356"/>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s-ES" sz="1900" kern="1200" dirty="0">
              <a:solidFill>
                <a:srgbClr val="FFFFFF"/>
              </a:solidFill>
              <a:latin typeface="Arial"/>
              <a:ea typeface="+mn-ea"/>
              <a:cs typeface="+mn-cs"/>
            </a:rPr>
            <a:t>Se</a:t>
          </a:r>
          <a:r>
            <a:rPr lang="es-ES" sz="1900" kern="1200" dirty="0">
              <a:solidFill>
                <a:srgbClr val="FFFFFF"/>
              </a:solidFill>
              <a:ea typeface="+mn-ea"/>
              <a:cs typeface="+mn-cs"/>
            </a:rPr>
            <a:t> solicita a la Secretaría Tutelar de la Provincia de Salta, que remita legajos de familias para A.</a:t>
          </a:r>
          <a:r>
            <a:rPr lang="es-ES" sz="1900" kern="1200" dirty="0">
              <a:solidFill>
                <a:srgbClr val="FFFFFF"/>
              </a:solidFill>
              <a:latin typeface="Arial"/>
              <a:ea typeface="+mn-ea"/>
              <a:cs typeface="+mn-cs"/>
            </a:rPr>
            <a:t> </a:t>
          </a:r>
          <a:r>
            <a:rPr lang="es-ES" sz="1900" i="1" u="sng" kern="1200" dirty="0">
              <a:solidFill>
                <a:srgbClr val="000000"/>
              </a:solidFill>
              <a:latin typeface="Arial"/>
              <a:ea typeface="+mn-ea"/>
              <a:cs typeface="+mn-cs"/>
            </a:rPr>
            <a:t>No</a:t>
          </a:r>
          <a:r>
            <a:rPr lang="es-ES" sz="1900" i="1" u="sng" kern="1200" dirty="0">
              <a:solidFill>
                <a:srgbClr val="000000"/>
              </a:solidFill>
              <a:ea typeface="+mn-ea"/>
              <a:cs typeface="+mn-cs"/>
            </a:rPr>
            <a:t> existiendo legajos</a:t>
          </a:r>
          <a:r>
            <a:rPr lang="es-ES" sz="1900" kern="1200" dirty="0">
              <a:solidFill>
                <a:srgbClr val="FFFFFF"/>
              </a:solidFill>
              <a:ea typeface="+mn-ea"/>
              <a:cs typeface="+mn-cs"/>
            </a:rPr>
            <a:t> a nivel provincial, se solicitó colaboración a la red federal, y luego se realizó  convocatoria nacional. Dicho requerimiento fue realizado con carácter de urgente, </a:t>
          </a:r>
          <a:r>
            <a:rPr lang="es-ES" sz="1900" b="1" u="sng" kern="1200" dirty="0">
              <a:solidFill>
                <a:srgbClr val="FFFFFF"/>
              </a:solidFill>
              <a:ea typeface="+mn-ea"/>
              <a:cs typeface="+mn-cs"/>
            </a:rPr>
            <a:t>debido al tiempo de institucionalización del joven.</a:t>
          </a:r>
          <a:endParaRPr lang="en-US" sz="1900" b="1" u="sng" kern="1200" dirty="0">
            <a:solidFill>
              <a:srgbClr val="FFFFFF"/>
            </a:solidFill>
            <a:ea typeface="+mn-ea"/>
            <a:cs typeface="+mn-cs"/>
          </a:endParaRPr>
        </a:p>
      </dsp:txBody>
      <dsp:txXfrm>
        <a:off x="1808703" y="3910983"/>
        <a:ext cx="7921519" cy="1558388"/>
      </dsp:txXfrm>
    </dsp:sp>
    <dsp:sp modelId="{BDD54165-AC6F-4D11-9FD7-E842497369D9}">
      <dsp:nvSpPr>
        <dsp:cNvPr id="0" name=""/>
        <dsp:cNvSpPr/>
      </dsp:nvSpPr>
      <dsp:spPr>
        <a:xfrm>
          <a:off x="8898597" y="1255312"/>
          <a:ext cx="1075981" cy="1075981"/>
        </a:xfrm>
        <a:prstGeom prst="downArrow">
          <a:avLst>
            <a:gd name="adj1" fmla="val 55000"/>
            <a:gd name="adj2" fmla="val 45000"/>
          </a:avLst>
        </a:prstGeom>
        <a:solidFill>
          <a:schemeClr val="accent3">
            <a:alpha val="90000"/>
            <a:tint val="40000"/>
            <a:hueOff val="0"/>
            <a:satOff val="0"/>
            <a:lumOff val="0"/>
            <a:alphaOff val="0"/>
          </a:schemeClr>
        </a:solidFill>
        <a:ln w="6350" cap="flat" cmpd="sng" algn="ctr">
          <a:solidFill>
            <a:schemeClr val="accent3">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140693" y="1255312"/>
        <a:ext cx="591789" cy="809676"/>
      </dsp:txXfrm>
    </dsp:sp>
    <dsp:sp modelId="{2D5EF135-C94C-4F39-A2C4-D5DEDE75ABCE}">
      <dsp:nvSpPr>
        <dsp:cNvPr id="0" name=""/>
        <dsp:cNvSpPr/>
      </dsp:nvSpPr>
      <dsp:spPr>
        <a:xfrm>
          <a:off x="9778707" y="3175526"/>
          <a:ext cx="1075981" cy="1075981"/>
        </a:xfrm>
        <a:prstGeom prst="downArrow">
          <a:avLst>
            <a:gd name="adj1" fmla="val 55000"/>
            <a:gd name="adj2" fmla="val 45000"/>
          </a:avLst>
        </a:prstGeom>
        <a:solidFill>
          <a:schemeClr val="accent3">
            <a:alpha val="90000"/>
            <a:tint val="40000"/>
            <a:hueOff val="0"/>
            <a:satOff val="0"/>
            <a:lumOff val="0"/>
            <a:alphaOff val="0"/>
          </a:schemeClr>
        </a:solidFill>
        <a:ln w="6350" cap="flat" cmpd="sng" algn="ctr">
          <a:solidFill>
            <a:schemeClr val="accent3">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0020803" y="3175526"/>
        <a:ext cx="591789" cy="8096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4C879-D3F8-4E4E-A3D9-43FFACE55AC3}">
      <dsp:nvSpPr>
        <dsp:cNvPr id="0" name=""/>
        <dsp:cNvSpPr/>
      </dsp:nvSpPr>
      <dsp:spPr>
        <a:xfrm>
          <a:off x="2144" y="95475"/>
          <a:ext cx="4574037" cy="5574608"/>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ES" sz="1800" b="1" i="0" kern="1200" baseline="0" dirty="0">
              <a:solidFill>
                <a:srgbClr val="FFFFFF"/>
              </a:solidFill>
              <a:latin typeface="Comic Sans MS" panose="030F0902030302020204" pitchFamily="66" charset="0"/>
              <a:ea typeface="+mn-ea"/>
              <a:cs typeface="+mn-cs"/>
            </a:rPr>
            <a:t>Lamentablemente debo decir que </a:t>
          </a:r>
          <a:r>
            <a:rPr lang="es-ES" sz="1800" b="1" i="1" u="sng" kern="1200" baseline="0" dirty="0">
              <a:solidFill>
                <a:srgbClr val="FFFFFF"/>
              </a:solidFill>
              <a:latin typeface="Comic Sans MS" panose="030F0902030302020204" pitchFamily="66" charset="0"/>
              <a:ea typeface="+mn-ea"/>
              <a:cs typeface="+mn-cs"/>
            </a:rPr>
            <a:t>por la edad de A. resultaba muy difícil encontrar a una familia que estuviera dispuesta a caminar al lado de este jovencito.</a:t>
          </a:r>
          <a:r>
            <a:rPr lang="es-ES" sz="1800" b="0" i="0" kern="1200" baseline="0" dirty="0">
              <a:solidFill>
                <a:srgbClr val="FFFFFF"/>
              </a:solidFill>
              <a:latin typeface="Comic Sans MS" panose="030F0902030302020204" pitchFamily="66" charset="0"/>
              <a:ea typeface="+mn-ea"/>
              <a:cs typeface="+mn-cs"/>
            </a:rPr>
            <a:t> Fue dicha difusión a través de las redes sociales, lo que nos permitió conocer a E. R. Q., quien vive en la ciudad de Neuquén, y solicitó a la Secretaría Tutelar de Salta, ser considerado como postulante. Ante tremenda noticia, procedimos a poner en conocimiento de A. lo que estaba sucediendo, por lo que manifestó su consentimiento en querer continuar con las actuaciones.  Era sumamente necesario contar con esa manifestación expresa de voluntad, ya que </a:t>
          </a:r>
          <a:r>
            <a:rPr lang="es-ES" sz="1800" b="1" i="0" u="sng" kern="1200" baseline="0" dirty="0">
              <a:solidFill>
                <a:srgbClr val="FFFFFF"/>
              </a:solidFill>
              <a:latin typeface="Comic Sans MS" panose="030F0902030302020204" pitchFamily="66" charset="0"/>
              <a:ea typeface="+mn-ea"/>
              <a:cs typeface="+mn-cs"/>
            </a:rPr>
            <a:t>el mismo era mayor de edad</a:t>
          </a:r>
          <a:r>
            <a:rPr lang="es-ES" sz="1800" b="0" i="0" kern="1200" baseline="0" dirty="0">
              <a:solidFill>
                <a:srgbClr val="FFFFFF"/>
              </a:solidFill>
              <a:latin typeface="Comic Sans MS" panose="030F0902030302020204" pitchFamily="66" charset="0"/>
              <a:ea typeface="+mn-ea"/>
              <a:cs typeface="+mn-cs"/>
            </a:rPr>
            <a:t>.</a:t>
          </a:r>
          <a:endParaRPr lang="en-US" sz="1800" kern="1200" dirty="0">
            <a:solidFill>
              <a:srgbClr val="FFFFFF"/>
            </a:solidFill>
            <a:latin typeface="Comic Sans MS" panose="030F0902030302020204" pitchFamily="66" charset="0"/>
            <a:ea typeface="+mn-ea"/>
            <a:cs typeface="+mn-cs"/>
          </a:endParaRPr>
        </a:p>
      </dsp:txBody>
      <dsp:txXfrm>
        <a:off x="136113" y="229444"/>
        <a:ext cx="4306099" cy="5306670"/>
      </dsp:txXfrm>
    </dsp:sp>
    <dsp:sp modelId="{E67BFD1C-4B93-4D35-BA5D-FF4D7E246467}">
      <dsp:nvSpPr>
        <dsp:cNvPr id="0" name=""/>
        <dsp:cNvSpPr/>
      </dsp:nvSpPr>
      <dsp:spPr>
        <a:xfrm>
          <a:off x="5033586" y="2315599"/>
          <a:ext cx="969695" cy="113436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033586" y="2542471"/>
        <a:ext cx="678787" cy="680617"/>
      </dsp:txXfrm>
    </dsp:sp>
    <dsp:sp modelId="{173B8CE4-D2F6-4E83-9781-E86918C3E02A}">
      <dsp:nvSpPr>
        <dsp:cNvPr id="0" name=""/>
        <dsp:cNvSpPr/>
      </dsp:nvSpPr>
      <dsp:spPr>
        <a:xfrm>
          <a:off x="6405797" y="95475"/>
          <a:ext cx="4574037" cy="5574608"/>
        </a:xfrm>
        <a:prstGeom prst="roundRect">
          <a:avLst>
            <a:gd name="adj" fmla="val 10000"/>
          </a:avLst>
        </a:prstGeom>
        <a:solidFill>
          <a:schemeClr val="accent3">
            <a:hueOff val="6399034"/>
            <a:satOff val="30929"/>
            <a:lumOff val="804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i="0" kern="1200" baseline="0" dirty="0">
              <a:solidFill>
                <a:srgbClr val="FFFFFF"/>
              </a:solidFill>
              <a:latin typeface="Comic Sans MS" panose="030F0902030302020204" pitchFamily="66" charset="0"/>
              <a:ea typeface="+mn-ea"/>
              <a:cs typeface="+mn-cs"/>
            </a:rPr>
            <a:t>Desde el momento en que se ha declarado su Situación de Adoptabilidad, no se ha cesado en la búsqueda de una familia para él. </a:t>
          </a:r>
          <a:r>
            <a:rPr lang="es-ES" sz="2400" b="1" i="1" u="sng" kern="1200" baseline="0" dirty="0">
              <a:solidFill>
                <a:srgbClr val="FFFFFF"/>
              </a:solidFill>
              <a:latin typeface="Comic Sans MS" panose="030F0902030302020204" pitchFamily="66" charset="0"/>
              <a:ea typeface="+mn-ea"/>
              <a:cs typeface="+mn-cs"/>
            </a:rPr>
            <a:t>Sin embargo, no se han registrado postulantes</a:t>
          </a:r>
          <a:r>
            <a:rPr lang="es-ES" sz="2400" b="1" i="0" kern="1200" baseline="0" dirty="0">
              <a:solidFill>
                <a:srgbClr val="FFFFFF"/>
              </a:solidFill>
              <a:latin typeface="Comic Sans MS" panose="030F0902030302020204" pitchFamily="66" charset="0"/>
              <a:ea typeface="+mn-ea"/>
              <a:cs typeface="+mn-cs"/>
            </a:rPr>
            <a:t>.</a:t>
          </a:r>
          <a:endParaRPr lang="en-US" sz="2400" b="1" kern="1200" dirty="0">
            <a:solidFill>
              <a:srgbClr val="FFFFFF"/>
            </a:solidFill>
            <a:latin typeface="Comic Sans MS" panose="030F0902030302020204" pitchFamily="66" charset="0"/>
            <a:ea typeface="+mn-ea"/>
            <a:cs typeface="+mn-cs"/>
          </a:endParaRPr>
        </a:p>
      </dsp:txBody>
      <dsp:txXfrm>
        <a:off x="6539766" y="229444"/>
        <a:ext cx="4306099" cy="53066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F8B47-7F66-3C43-B235-63747B4C5F27}">
      <dsp:nvSpPr>
        <dsp:cNvPr id="0" name=""/>
        <dsp:cNvSpPr/>
      </dsp:nvSpPr>
      <dsp:spPr>
        <a:xfrm rot="16200000">
          <a:off x="1150" y="761"/>
          <a:ext cx="5822156" cy="5822156"/>
        </a:xfrm>
        <a:prstGeom prst="downArrow">
          <a:avLst>
            <a:gd name="adj1" fmla="val 50000"/>
            <a:gd name="adj2" fmla="val 35000"/>
          </a:avLst>
        </a:prstGeom>
        <a:solidFill>
          <a:schemeClr val="accent5">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s-AR" sz="3000" kern="1200" dirty="0">
              <a:latin typeface="Rockwell" panose="02060603020205020403" pitchFamily="18" charset="77"/>
            </a:rPr>
            <a:t>la </a:t>
          </a:r>
          <a:r>
            <a:rPr lang="es-AR" sz="3000" kern="1200" dirty="0" err="1">
              <a:latin typeface="Rockwell" panose="02060603020205020403" pitchFamily="18" charset="77"/>
            </a:rPr>
            <a:t>declaración</a:t>
          </a:r>
          <a:r>
            <a:rPr lang="es-AR" sz="3000" kern="1200" dirty="0">
              <a:latin typeface="Rockwell" panose="02060603020205020403" pitchFamily="18" charset="77"/>
            </a:rPr>
            <a:t> de adoptabilidad requerida por la SENAF </a:t>
          </a:r>
          <a:endParaRPr lang="es-MX" sz="3000" kern="1200" dirty="0">
            <a:latin typeface="Rockwell" panose="02060603020205020403" pitchFamily="18" charset="77"/>
          </a:endParaRPr>
        </a:p>
      </dsp:txBody>
      <dsp:txXfrm rot="5400000">
        <a:off x="1151" y="1456299"/>
        <a:ext cx="4803279" cy="2911078"/>
      </dsp:txXfrm>
    </dsp:sp>
    <dsp:sp modelId="{E9CEAC43-E7E1-C74D-B5B3-7398F0BC74D9}">
      <dsp:nvSpPr>
        <dsp:cNvPr id="0" name=""/>
        <dsp:cNvSpPr/>
      </dsp:nvSpPr>
      <dsp:spPr>
        <a:xfrm rot="5400000">
          <a:off x="6369843" y="1522"/>
          <a:ext cx="5822156" cy="5822156"/>
        </a:xfrm>
        <a:prstGeom prst="downArrow">
          <a:avLst>
            <a:gd name="adj1" fmla="val 50000"/>
            <a:gd name="adj2" fmla="val 35000"/>
          </a:avLst>
        </a:prstGeom>
        <a:solidFill>
          <a:schemeClr val="accent5">
            <a:hueOff val="-4047800"/>
            <a:satOff val="-27160"/>
            <a:lumOff val="-17255"/>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s-AR" sz="3000" kern="1200" dirty="0">
              <a:latin typeface="Rockwell" panose="02060603020205020403" pitchFamily="18" charset="77"/>
            </a:rPr>
            <a:t>la </a:t>
          </a:r>
          <a:r>
            <a:rPr lang="es-AR" sz="3000" kern="1200" dirty="0" err="1">
              <a:latin typeface="Rockwell" panose="02060603020205020403" pitchFamily="18" charset="77"/>
            </a:rPr>
            <a:t>vinculación</a:t>
          </a:r>
          <a:r>
            <a:rPr lang="es-AR" sz="3000" kern="1200" dirty="0">
              <a:latin typeface="Rockwell" panose="02060603020205020403" pitchFamily="18" charset="77"/>
            </a:rPr>
            <a:t> socioafectiva que mantiene J. con la pareja que lo tiene bajo su cuidado en la actualidad </a:t>
          </a:r>
          <a:endParaRPr lang="es-MX" sz="3000" kern="1200" dirty="0">
            <a:latin typeface="Rockwell" panose="02060603020205020403" pitchFamily="18" charset="77"/>
          </a:endParaRPr>
        </a:p>
      </dsp:txBody>
      <dsp:txXfrm rot="-5400000">
        <a:off x="7388721" y="1457061"/>
        <a:ext cx="4803279" cy="29110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DD1CBF-5EE9-49B3-8B08-589135AE07EB}">
      <dsp:nvSpPr>
        <dsp:cNvPr id="0" name=""/>
        <dsp:cNvSpPr/>
      </dsp:nvSpPr>
      <dsp:spPr>
        <a:xfrm>
          <a:off x="2368564" y="2469933"/>
          <a:ext cx="2894911" cy="2894911"/>
        </a:xfrm>
        <a:prstGeom prst="gear9">
          <a:avLst/>
        </a:prstGeom>
        <a:solidFill>
          <a:schemeClr val="tx1">
            <a:lumMod val="75000"/>
            <a:lumOff val="2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AR" sz="1600" kern="1200" dirty="0">
              <a:latin typeface="ADLaM Display" panose="02010000000000000000" pitchFamily="2" charset="0"/>
              <a:ea typeface="ADLaM Display" panose="02010000000000000000" pitchFamily="2" charset="0"/>
              <a:cs typeface="ADLaM Display" panose="02010000000000000000" pitchFamily="2" charset="0"/>
            </a:rPr>
            <a:t>INTERES </a:t>
          </a:r>
        </a:p>
        <a:p>
          <a:pPr marL="0" lvl="0" indent="0" algn="ctr" defTabSz="711200">
            <a:lnSpc>
              <a:spcPct val="90000"/>
            </a:lnSpc>
            <a:spcBef>
              <a:spcPct val="0"/>
            </a:spcBef>
            <a:spcAft>
              <a:spcPct val="35000"/>
            </a:spcAft>
            <a:buNone/>
          </a:pPr>
          <a:r>
            <a:rPr lang="es-AR" sz="1600" kern="1200" dirty="0">
              <a:latin typeface="ADLaM Display" panose="02010000000000000000" pitchFamily="2" charset="0"/>
              <a:ea typeface="ADLaM Display" panose="02010000000000000000" pitchFamily="2" charset="0"/>
              <a:cs typeface="ADLaM Display" panose="02010000000000000000" pitchFamily="2" charset="0"/>
            </a:rPr>
            <a:t>SUPERIOR</a:t>
          </a:r>
        </a:p>
      </dsp:txBody>
      <dsp:txXfrm>
        <a:off x="2950570" y="3148052"/>
        <a:ext cx="1730899" cy="1488044"/>
      </dsp:txXfrm>
    </dsp:sp>
    <dsp:sp modelId="{9269B61C-6F62-461F-B823-A26A62FBD10F}">
      <dsp:nvSpPr>
        <dsp:cNvPr id="0" name=""/>
        <dsp:cNvSpPr/>
      </dsp:nvSpPr>
      <dsp:spPr>
        <a:xfrm>
          <a:off x="605836" y="1785681"/>
          <a:ext cx="2262220" cy="2105390"/>
        </a:xfrm>
        <a:prstGeom prst="gear6">
          <a:avLst/>
        </a:prstGeom>
        <a:solidFill>
          <a:schemeClr val="tx1">
            <a:lumMod val="75000"/>
            <a:lumOff val="2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AR" sz="1100" kern="1200" dirty="0">
              <a:latin typeface="ADLaM Display" panose="02010000000000000000" pitchFamily="2" charset="0"/>
              <a:ea typeface="ADLaM Display" panose="02010000000000000000" pitchFamily="2" charset="0"/>
              <a:cs typeface="ADLaM Display" panose="02010000000000000000" pitchFamily="2" charset="0"/>
            </a:rPr>
            <a:t>PARTICIPACION</a:t>
          </a:r>
        </a:p>
      </dsp:txBody>
      <dsp:txXfrm>
        <a:off x="1158671" y="2318923"/>
        <a:ext cx="1156550" cy="1038906"/>
      </dsp:txXfrm>
    </dsp:sp>
    <dsp:sp modelId="{80DE7261-3670-4B92-A4E6-6758E8D0E146}">
      <dsp:nvSpPr>
        <dsp:cNvPr id="0" name=""/>
        <dsp:cNvSpPr/>
      </dsp:nvSpPr>
      <dsp:spPr>
        <a:xfrm rot="20700000">
          <a:off x="1863485" y="333176"/>
          <a:ext cx="2062852" cy="2062852"/>
        </a:xfrm>
        <a:prstGeom prst="gear6">
          <a:avLst/>
        </a:prstGeom>
        <a:solidFill>
          <a:schemeClr val="tx1">
            <a:lumMod val="75000"/>
            <a:lumOff val="2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AR" sz="1200" kern="1200" dirty="0">
              <a:latin typeface="ADLaM Display" panose="02010000000000000000" pitchFamily="2" charset="0"/>
              <a:ea typeface="ADLaM Display" panose="02010000000000000000" pitchFamily="2" charset="0"/>
              <a:cs typeface="ADLaM Display" panose="02010000000000000000" pitchFamily="2" charset="0"/>
            </a:rPr>
            <a:t>AUTONOMIA PROGRESIVA</a:t>
          </a:r>
        </a:p>
      </dsp:txBody>
      <dsp:txXfrm rot="-20700000">
        <a:off x="2315929" y="785620"/>
        <a:ext cx="1157964" cy="1157964"/>
      </dsp:txXfrm>
    </dsp:sp>
    <dsp:sp modelId="{67AD1914-D4A8-4050-998E-A47A626631A4}">
      <dsp:nvSpPr>
        <dsp:cNvPr id="0" name=""/>
        <dsp:cNvSpPr/>
      </dsp:nvSpPr>
      <dsp:spPr>
        <a:xfrm>
          <a:off x="2157880" y="2026286"/>
          <a:ext cx="3705487" cy="3705487"/>
        </a:xfrm>
        <a:prstGeom prst="circularArrow">
          <a:avLst>
            <a:gd name="adj1" fmla="val 4688"/>
            <a:gd name="adj2" fmla="val 299029"/>
            <a:gd name="adj3" fmla="val 2536905"/>
            <a:gd name="adj4" fmla="val 15817303"/>
            <a:gd name="adj5" fmla="val 5469"/>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974E735-B7FF-4D87-ABEA-4145A3608D12}">
      <dsp:nvSpPr>
        <dsp:cNvPr id="0" name=""/>
        <dsp:cNvSpPr/>
      </dsp:nvSpPr>
      <dsp:spPr>
        <a:xfrm>
          <a:off x="311391" y="1315249"/>
          <a:ext cx="2692267" cy="2692267"/>
        </a:xfrm>
        <a:prstGeom prst="leftCircularArrow">
          <a:avLst>
            <a:gd name="adj1" fmla="val 6452"/>
            <a:gd name="adj2" fmla="val 429999"/>
            <a:gd name="adj3" fmla="val 10489124"/>
            <a:gd name="adj4" fmla="val 14837806"/>
            <a:gd name="adj5" fmla="val 7527"/>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0715C53-4A03-4F3D-BB56-A7810AFBBB00}">
      <dsp:nvSpPr>
        <dsp:cNvPr id="0" name=""/>
        <dsp:cNvSpPr/>
      </dsp:nvSpPr>
      <dsp:spPr>
        <a:xfrm>
          <a:off x="1386326" y="-123253"/>
          <a:ext cx="2902807" cy="2902807"/>
        </a:xfrm>
        <a:prstGeom prst="circularArrow">
          <a:avLst>
            <a:gd name="adj1" fmla="val 5984"/>
            <a:gd name="adj2" fmla="val 394124"/>
            <a:gd name="adj3" fmla="val 13313824"/>
            <a:gd name="adj4" fmla="val 10508221"/>
            <a:gd name="adj5" fmla="val 6981"/>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2A243-AE45-944F-8688-13F201B50AEB}">
      <dsp:nvSpPr>
        <dsp:cNvPr id="0" name=""/>
        <dsp:cNvSpPr/>
      </dsp:nvSpPr>
      <dsp:spPr>
        <a:xfrm>
          <a:off x="2116" y="0"/>
          <a:ext cx="5389959" cy="5520235"/>
        </a:xfrm>
        <a:prstGeom prst="roundRect">
          <a:avLst>
            <a:gd name="adj" fmla="val 5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116586" rIns="151130" bIns="0" numCol="1" spcCol="1270" anchor="t" anchorCtr="0">
          <a:noAutofit/>
        </a:bodyPr>
        <a:lstStyle/>
        <a:p>
          <a:pPr marL="0" lvl="0" indent="0" algn="r" defTabSz="1511300">
            <a:lnSpc>
              <a:spcPct val="90000"/>
            </a:lnSpc>
            <a:spcBef>
              <a:spcPct val="0"/>
            </a:spcBef>
            <a:spcAft>
              <a:spcPct val="35000"/>
            </a:spcAft>
            <a:buNone/>
          </a:pPr>
          <a:r>
            <a:rPr lang="es-AR" sz="3400" b="1" i="0" kern="1200" dirty="0"/>
            <a:t>ARTÍCULO 17:</a:t>
          </a:r>
          <a:r>
            <a:rPr lang="es-AR" sz="3400" b="0" i="0" kern="1200" dirty="0"/>
            <a:t> Selección de los postulantes.</a:t>
          </a:r>
          <a:endParaRPr lang="es-MX" sz="3400" kern="1200" dirty="0"/>
        </a:p>
      </dsp:txBody>
      <dsp:txXfrm rot="16200000">
        <a:off x="-1722184" y="1724300"/>
        <a:ext cx="4526592" cy="1077991"/>
      </dsp:txXfrm>
    </dsp:sp>
    <dsp:sp modelId="{DEBAEF54-C3C2-644A-BF5C-8FE7C94B7B37}">
      <dsp:nvSpPr>
        <dsp:cNvPr id="0" name=""/>
        <dsp:cNvSpPr/>
      </dsp:nvSpPr>
      <dsp:spPr>
        <a:xfrm>
          <a:off x="1080108" y="0"/>
          <a:ext cx="4015519" cy="5520235"/>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85725" rIns="0" bIns="0" numCol="1" spcCol="1270" anchor="t" anchorCtr="0">
          <a:noAutofit/>
        </a:bodyPr>
        <a:lstStyle/>
        <a:p>
          <a:pPr marL="0" lvl="0" indent="0" algn="ctr" defTabSz="1111250">
            <a:lnSpc>
              <a:spcPct val="90000"/>
            </a:lnSpc>
            <a:spcBef>
              <a:spcPct val="0"/>
            </a:spcBef>
            <a:spcAft>
              <a:spcPct val="35000"/>
            </a:spcAft>
            <a:buNone/>
          </a:pPr>
          <a:r>
            <a:rPr lang="es-AR" sz="2500" b="0" i="1" u="sng" kern="1200"/>
            <a:t>Si no existiesen postulantes para el caso particular</a:t>
          </a:r>
          <a:r>
            <a:rPr lang="es-AR" sz="2500" b="0" i="0" kern="1200"/>
            <a:t>, el Juez, luego de oír al niño, niña o adolescente, evaluará junto con el organismo administrativo y el equipo técnico del Juzgado, </a:t>
          </a:r>
          <a:r>
            <a:rPr lang="es-AR" sz="2500" b="1" i="0" u="sng" kern="1200"/>
            <a:t>cuáles serán las medidas de protección y/o la figura jurídica adecuada para la situación concreta</a:t>
          </a:r>
          <a:r>
            <a:rPr lang="es-AR" sz="2500" b="0" i="0" kern="1200"/>
            <a:t>, procurando evitar la institucionalización.</a:t>
          </a:r>
          <a:endParaRPr lang="es-MX" sz="2500" kern="1200" dirty="0"/>
        </a:p>
        <a:p>
          <a:pPr marL="0" lvl="0" indent="0" algn="l" defTabSz="1111250">
            <a:lnSpc>
              <a:spcPct val="90000"/>
            </a:lnSpc>
            <a:spcBef>
              <a:spcPct val="0"/>
            </a:spcBef>
            <a:spcAft>
              <a:spcPct val="35000"/>
            </a:spcAft>
            <a:buNone/>
          </a:pPr>
          <a:endParaRPr lang="es-AR" sz="2500" kern="1200" dirty="0"/>
        </a:p>
      </dsp:txBody>
      <dsp:txXfrm>
        <a:off x="1080108" y="0"/>
        <a:ext cx="4015519" cy="5520235"/>
      </dsp:txXfrm>
    </dsp:sp>
    <dsp:sp modelId="{E7346EDE-7E05-5D46-B09F-C0887476DA73}">
      <dsp:nvSpPr>
        <dsp:cNvPr id="0" name=""/>
        <dsp:cNvSpPr/>
      </dsp:nvSpPr>
      <dsp:spPr>
        <a:xfrm>
          <a:off x="5582840" y="0"/>
          <a:ext cx="5389959" cy="5520235"/>
        </a:xfrm>
        <a:prstGeom prst="roundRect">
          <a:avLst>
            <a:gd name="adj" fmla="val 5000"/>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116586" rIns="151130" bIns="0" numCol="1" spcCol="1270" anchor="t" anchorCtr="0">
          <a:noAutofit/>
        </a:bodyPr>
        <a:lstStyle/>
        <a:p>
          <a:pPr marL="0" lvl="0" indent="0" algn="r" defTabSz="1511300">
            <a:lnSpc>
              <a:spcPct val="90000"/>
            </a:lnSpc>
            <a:spcBef>
              <a:spcPct val="0"/>
            </a:spcBef>
            <a:spcAft>
              <a:spcPct val="35000"/>
            </a:spcAft>
            <a:buNone/>
          </a:pPr>
          <a:r>
            <a:rPr lang="es-AR" sz="3400" b="1" i="0" kern="1200" dirty="0"/>
            <a:t>ARTÍCULO 25:</a:t>
          </a:r>
          <a:r>
            <a:rPr lang="es-AR" sz="3400" b="0" i="0" kern="1200" dirty="0"/>
            <a:t> Comparecencia.</a:t>
          </a:r>
          <a:endParaRPr lang="es-MX" sz="3400" kern="1200" dirty="0"/>
        </a:p>
      </dsp:txBody>
      <dsp:txXfrm rot="16200000">
        <a:off x="3858540" y="1724300"/>
        <a:ext cx="4526592" cy="1077991"/>
      </dsp:txXfrm>
    </dsp:sp>
    <dsp:sp modelId="{9A0D5E6A-1841-0845-8461-CCF8612C775C}">
      <dsp:nvSpPr>
        <dsp:cNvPr id="0" name=""/>
        <dsp:cNvSpPr/>
      </dsp:nvSpPr>
      <dsp:spPr>
        <a:xfrm rot="5400000">
          <a:off x="5201819" y="4330719"/>
          <a:ext cx="811708" cy="808493"/>
        </a:xfrm>
        <a:prstGeom prst="flowChartExtra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94C00FF1-5C1D-A048-95FD-CC1453C601E4}">
      <dsp:nvSpPr>
        <dsp:cNvPr id="0" name=""/>
        <dsp:cNvSpPr/>
      </dsp:nvSpPr>
      <dsp:spPr>
        <a:xfrm>
          <a:off x="6660832" y="0"/>
          <a:ext cx="4015519" cy="5520235"/>
        </a:xfrm>
        <a:prstGeom prst="rect">
          <a:avLst/>
        </a:prstGeom>
        <a:no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85725" rIns="0" bIns="0" numCol="1" spcCol="1270" anchor="t" anchorCtr="0">
          <a:noAutofit/>
        </a:bodyPr>
        <a:lstStyle/>
        <a:p>
          <a:pPr marL="0" lvl="0" indent="0" algn="ctr" defTabSz="1111250">
            <a:lnSpc>
              <a:spcPct val="90000"/>
            </a:lnSpc>
            <a:spcBef>
              <a:spcPct val="0"/>
            </a:spcBef>
            <a:spcAft>
              <a:spcPct val="35000"/>
            </a:spcAft>
            <a:buNone/>
          </a:pPr>
          <a:r>
            <a:rPr lang="es-AR" sz="2500" b="0" i="1" u="sng" kern="1200"/>
            <a:t>Si el niño, niña o adolescente manifestare su voluntad de no ser adoptado</a:t>
          </a:r>
          <a:r>
            <a:rPr lang="es-AR" sz="2500" b="0" i="0" kern="1200"/>
            <a:t>, el Juez seleccionará nuevos postulantes o, según las circunstancias del caso, evaluará junto con el organismo administrativo y el equipo técnico del Juzgado </a:t>
          </a:r>
          <a:r>
            <a:rPr lang="es-AR" sz="2500" b="1" i="0" u="sng" kern="1200"/>
            <a:t>cuales serán las medidas de protección o figura jurídica adecuada para aplicar a la situación concreta</a:t>
          </a:r>
          <a:r>
            <a:rPr lang="es-AR" sz="2500" b="0" i="0" kern="1200"/>
            <a:t>, procurando evitar la institucionalización.</a:t>
          </a:r>
          <a:endParaRPr lang="es-MX" sz="2500" kern="1200" dirty="0"/>
        </a:p>
      </dsp:txBody>
      <dsp:txXfrm>
        <a:off x="6660832" y="0"/>
        <a:ext cx="4015519" cy="55202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3BAFC6-8842-B944-857C-417A1F9520BC}">
      <dsp:nvSpPr>
        <dsp:cNvPr id="0" name=""/>
        <dsp:cNvSpPr/>
      </dsp:nvSpPr>
      <dsp:spPr>
        <a:xfrm>
          <a:off x="-4294975" y="-663649"/>
          <a:ext cx="5154328" cy="5154328"/>
        </a:xfrm>
        <a:prstGeom prst="blockArc">
          <a:avLst>
            <a:gd name="adj1" fmla="val 18900000"/>
            <a:gd name="adj2" fmla="val 2700000"/>
            <a:gd name="adj3" fmla="val 419"/>
          </a:avLst>
        </a:prstGeom>
        <a:noFill/>
        <a:ln w="12700" cap="flat" cmpd="sng" algn="ctr">
          <a:solidFill>
            <a:srgbClr val="FF8AD8"/>
          </a:solidFill>
          <a:prstDash val="solid"/>
          <a:miter lim="800000"/>
        </a:ln>
        <a:effectLst/>
      </dsp:spPr>
      <dsp:style>
        <a:lnRef idx="2">
          <a:scrgbClr r="0" g="0" b="0"/>
        </a:lnRef>
        <a:fillRef idx="0">
          <a:scrgbClr r="0" g="0" b="0"/>
        </a:fillRef>
        <a:effectRef idx="0">
          <a:scrgbClr r="0" g="0" b="0"/>
        </a:effectRef>
        <a:fontRef idx="minor"/>
      </dsp:style>
    </dsp:sp>
    <dsp:sp modelId="{41BDAD21-82A3-3447-B496-020E4753D7C5}">
      <dsp:nvSpPr>
        <dsp:cNvPr id="0" name=""/>
        <dsp:cNvSpPr/>
      </dsp:nvSpPr>
      <dsp:spPr>
        <a:xfrm>
          <a:off x="703503" y="546729"/>
          <a:ext cx="9791908" cy="1093305"/>
        </a:xfrm>
        <a:prstGeom prst="rect">
          <a:avLst/>
        </a:prstGeom>
        <a:solidFill>
          <a:srgbClr val="FF8AD8"/>
        </a:solidFill>
        <a:ln w="12700" cap="flat" cmpd="sng" algn="ctr">
          <a:solidFill>
            <a:srgbClr val="FF8AD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7812" tIns="129540" rIns="129540" bIns="129540" numCol="1" spcCol="1270" anchor="ctr" anchorCtr="0">
          <a:noAutofit/>
        </a:bodyPr>
        <a:lstStyle/>
        <a:p>
          <a:pPr marL="0" lvl="0" indent="0" algn="l" defTabSz="2266950">
            <a:lnSpc>
              <a:spcPct val="90000"/>
            </a:lnSpc>
            <a:spcBef>
              <a:spcPct val="0"/>
            </a:spcBef>
            <a:spcAft>
              <a:spcPct val="35000"/>
            </a:spcAft>
            <a:buNone/>
          </a:pPr>
          <a:r>
            <a:rPr lang="es-ES" sz="5100" b="1" kern="1200"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PAE:</a:t>
          </a:r>
          <a:r>
            <a:rPr lang="es-ES" sz="5100" b="1" kern="1200" dirty="0">
              <a:solidFill>
                <a:schemeClr val="bg1"/>
              </a:solidFill>
              <a:latin typeface="Rockwell" panose="02060603020205020403" pitchFamily="18" charset="77"/>
            </a:rPr>
            <a:t> </a:t>
          </a:r>
          <a:r>
            <a:rPr lang="es-ES" sz="5100" b="1" i="1" kern="1200"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EGRESO</a:t>
          </a:r>
          <a:r>
            <a:rPr lang="es-ES" sz="5100" i="1" kern="1200" dirty="0">
              <a:solidFill>
                <a:schemeClr val="bg1"/>
              </a:solidFill>
              <a:latin typeface="Rockwell" panose="02060603020205020403" pitchFamily="18" charset="77"/>
            </a:rPr>
            <a:t> </a:t>
          </a:r>
          <a:r>
            <a:rPr lang="es-ES" sz="5100" b="1" i="1" kern="1200" cap="none" spc="0" dirty="0">
              <a:ln/>
              <a:solidFill>
                <a:schemeClr val="bg1"/>
              </a:solidFill>
              <a:effectLst>
                <a:outerShdw blurRad="38100" dist="19050" dir="2700000" algn="tl" rotWithShape="0">
                  <a:schemeClr val="dk1">
                    <a:lumMod val="50000"/>
                    <a:alpha val="40000"/>
                  </a:schemeClr>
                </a:outerShdw>
              </a:effectLst>
              <a:latin typeface="Rockwell" panose="02060603020205020403" pitchFamily="18" charset="77"/>
            </a:rPr>
            <a:t>AUTÓNOMO</a:t>
          </a:r>
          <a:endParaRPr lang="es-ES" sz="5100" i="1" kern="1200" dirty="0">
            <a:solidFill>
              <a:schemeClr val="bg1"/>
            </a:solidFill>
            <a:latin typeface="Rockwell" panose="02060603020205020403" pitchFamily="18" charset="77"/>
          </a:endParaRPr>
        </a:p>
      </dsp:txBody>
      <dsp:txXfrm>
        <a:off x="703503" y="546729"/>
        <a:ext cx="9791908" cy="1093305"/>
      </dsp:txXfrm>
    </dsp:sp>
    <dsp:sp modelId="{F38B29D9-FF8F-B840-9996-0CFEFA42AF63}">
      <dsp:nvSpPr>
        <dsp:cNvPr id="0" name=""/>
        <dsp:cNvSpPr/>
      </dsp:nvSpPr>
      <dsp:spPr>
        <a:xfrm>
          <a:off x="20187" y="410066"/>
          <a:ext cx="1366632" cy="1366632"/>
        </a:xfrm>
        <a:prstGeom prst="ellipse">
          <a:avLst/>
        </a:prstGeom>
        <a:solidFill>
          <a:schemeClr val="lt1">
            <a:hueOff val="0"/>
            <a:satOff val="0"/>
            <a:lumOff val="0"/>
            <a:alphaOff val="0"/>
          </a:schemeClr>
        </a:solidFill>
        <a:ln w="12700" cap="flat" cmpd="sng" algn="ctr">
          <a:solidFill>
            <a:srgbClr val="FF8AD8"/>
          </a:solidFill>
          <a:prstDash val="solid"/>
          <a:miter lim="800000"/>
        </a:ln>
        <a:effectLst/>
      </dsp:spPr>
      <dsp:style>
        <a:lnRef idx="2">
          <a:scrgbClr r="0" g="0" b="0"/>
        </a:lnRef>
        <a:fillRef idx="1">
          <a:scrgbClr r="0" g="0" b="0"/>
        </a:fillRef>
        <a:effectRef idx="0">
          <a:scrgbClr r="0" g="0" b="0"/>
        </a:effectRef>
        <a:fontRef idx="minor"/>
      </dsp:style>
    </dsp:sp>
    <dsp:sp modelId="{84E4B385-DBDA-C84F-B15B-AF4C3552EF3E}">
      <dsp:nvSpPr>
        <dsp:cNvPr id="0" name=""/>
        <dsp:cNvSpPr/>
      </dsp:nvSpPr>
      <dsp:spPr>
        <a:xfrm>
          <a:off x="703503" y="2186994"/>
          <a:ext cx="9791908" cy="1093305"/>
        </a:xfrm>
        <a:prstGeom prst="rect">
          <a:avLst/>
        </a:prstGeom>
        <a:solidFill>
          <a:srgbClr val="FF8AD8"/>
        </a:solidFill>
        <a:ln w="12700" cap="flat" cmpd="sng" algn="ctr">
          <a:solidFill>
            <a:srgbClr val="FF8AD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7812" tIns="129540" rIns="129540" bIns="129540" numCol="1" spcCol="1270" anchor="ctr" anchorCtr="0">
          <a:noAutofit/>
        </a:bodyPr>
        <a:lstStyle/>
        <a:p>
          <a:pPr marL="0" lvl="0" indent="0" algn="l" defTabSz="2266950">
            <a:lnSpc>
              <a:spcPct val="90000"/>
            </a:lnSpc>
            <a:spcBef>
              <a:spcPct val="0"/>
            </a:spcBef>
            <a:spcAft>
              <a:spcPct val="35000"/>
            </a:spcAft>
            <a:buNone/>
          </a:pPr>
          <a:r>
            <a:rPr lang="es-ES" sz="5100" b="1" kern="1200" dirty="0" err="1">
              <a:solidFill>
                <a:schemeClr val="bg1"/>
              </a:solidFill>
              <a:latin typeface="Rockwell" panose="02060603020205020403" pitchFamily="18" charset="77"/>
            </a:rPr>
            <a:t>ReCuFa</a:t>
          </a:r>
          <a:r>
            <a:rPr lang="es-ES" sz="5100" b="1" kern="1200" dirty="0">
              <a:solidFill>
                <a:schemeClr val="bg1"/>
              </a:solidFill>
              <a:latin typeface="Rockwell" panose="02060603020205020403" pitchFamily="18" charset="77"/>
            </a:rPr>
            <a:t>:</a:t>
          </a:r>
          <a:r>
            <a:rPr lang="es-ES" sz="5100" kern="1200" dirty="0">
              <a:solidFill>
                <a:schemeClr val="bg1"/>
              </a:solidFill>
              <a:latin typeface="Rockwell" panose="02060603020205020403" pitchFamily="18" charset="77"/>
            </a:rPr>
            <a:t> </a:t>
          </a:r>
          <a:r>
            <a:rPr lang="es-ES" sz="5100" b="1" i="1" kern="1200" dirty="0">
              <a:solidFill>
                <a:schemeClr val="bg1"/>
              </a:solidFill>
              <a:latin typeface="Rockwell" panose="02060603020205020403" pitchFamily="18" charset="77"/>
            </a:rPr>
            <a:t>VIVIR EN FAMILIA</a:t>
          </a:r>
        </a:p>
      </dsp:txBody>
      <dsp:txXfrm>
        <a:off x="703503" y="2186994"/>
        <a:ext cx="9791908" cy="1093305"/>
      </dsp:txXfrm>
    </dsp:sp>
    <dsp:sp modelId="{1CDA027D-27C4-C744-8B57-7FF997C064CA}">
      <dsp:nvSpPr>
        <dsp:cNvPr id="0" name=""/>
        <dsp:cNvSpPr/>
      </dsp:nvSpPr>
      <dsp:spPr>
        <a:xfrm>
          <a:off x="20187" y="2050331"/>
          <a:ext cx="1366632" cy="1366632"/>
        </a:xfrm>
        <a:prstGeom prst="ellipse">
          <a:avLst/>
        </a:prstGeom>
        <a:solidFill>
          <a:schemeClr val="lt1">
            <a:hueOff val="0"/>
            <a:satOff val="0"/>
            <a:lumOff val="0"/>
            <a:alphaOff val="0"/>
          </a:schemeClr>
        </a:solidFill>
        <a:ln w="12700" cap="flat" cmpd="sng" algn="ctr">
          <a:solidFill>
            <a:srgbClr val="FF8AD8"/>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DCEA18-507C-3042-B453-193BF8E250EB}">
      <dsp:nvSpPr>
        <dsp:cNvPr id="0" name=""/>
        <dsp:cNvSpPr/>
      </dsp:nvSpPr>
      <dsp:spPr>
        <a:xfrm>
          <a:off x="4389120" y="539"/>
          <a:ext cx="6583680" cy="2104057"/>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ctr" defTabSz="1422400">
            <a:lnSpc>
              <a:spcPct val="90000"/>
            </a:lnSpc>
            <a:spcBef>
              <a:spcPct val="0"/>
            </a:spcBef>
            <a:spcAft>
              <a:spcPct val="15000"/>
            </a:spcAft>
            <a:buChar char="•"/>
          </a:pPr>
          <a:r>
            <a:rPr lang="es-MX" sz="3200" kern="1200" dirty="0">
              <a:solidFill>
                <a:schemeClr val="accent1">
                  <a:lumMod val="50000"/>
                </a:schemeClr>
              </a:solidFill>
              <a:latin typeface="Rockwell" panose="02060603020205020403" pitchFamily="18" charset="77"/>
            </a:rPr>
            <a:t>CCYCN (MOD. TITULO VI, VII y VIII)</a:t>
          </a:r>
        </a:p>
        <a:p>
          <a:pPr marL="285750" lvl="1" indent="-285750" algn="ctr" defTabSz="1422400">
            <a:lnSpc>
              <a:spcPct val="90000"/>
            </a:lnSpc>
            <a:spcBef>
              <a:spcPct val="0"/>
            </a:spcBef>
            <a:spcAft>
              <a:spcPct val="15000"/>
            </a:spcAft>
            <a:buChar char="•"/>
          </a:pPr>
          <a:r>
            <a:rPr lang="es-MX" sz="3200" kern="1200" dirty="0">
              <a:solidFill>
                <a:schemeClr val="accent1">
                  <a:lumMod val="50000"/>
                </a:schemeClr>
              </a:solidFill>
              <a:latin typeface="Rockwell" panose="02060603020205020403" pitchFamily="18" charset="77"/>
            </a:rPr>
            <a:t>LEY 25.485 (INCOR. CAP. V)</a:t>
          </a:r>
        </a:p>
      </dsp:txBody>
      <dsp:txXfrm>
        <a:off x="4389120" y="263546"/>
        <a:ext cx="5794659" cy="1578043"/>
      </dsp:txXfrm>
    </dsp:sp>
    <dsp:sp modelId="{4403B8E7-FE35-C946-B09A-C9D9F06D0EAB}">
      <dsp:nvSpPr>
        <dsp:cNvPr id="0" name=""/>
        <dsp:cNvSpPr/>
      </dsp:nvSpPr>
      <dsp:spPr>
        <a:xfrm>
          <a:off x="0" y="539"/>
          <a:ext cx="4389120" cy="21040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marL="0" lvl="0" indent="0" algn="ctr" defTabSz="1866900">
            <a:lnSpc>
              <a:spcPct val="90000"/>
            </a:lnSpc>
            <a:spcBef>
              <a:spcPct val="0"/>
            </a:spcBef>
            <a:spcAft>
              <a:spcPct val="35000"/>
            </a:spcAft>
            <a:buNone/>
          </a:pPr>
          <a:r>
            <a:rPr lang="es-MX" sz="4200" b="1" kern="1200" dirty="0">
              <a:solidFill>
                <a:schemeClr val="accent1">
                  <a:lumMod val="50000"/>
                </a:schemeClr>
              </a:solidFill>
              <a:latin typeface="Rockwell" panose="02060603020205020403" pitchFamily="18" charset="77"/>
            </a:rPr>
            <a:t>NACIONAL</a:t>
          </a:r>
        </a:p>
      </dsp:txBody>
      <dsp:txXfrm>
        <a:off x="102712" y="103251"/>
        <a:ext cx="4183696" cy="1898633"/>
      </dsp:txXfrm>
    </dsp:sp>
    <dsp:sp modelId="{8121E52F-487F-8E4D-9D67-EE38EBE91D87}">
      <dsp:nvSpPr>
        <dsp:cNvPr id="0" name=""/>
        <dsp:cNvSpPr/>
      </dsp:nvSpPr>
      <dsp:spPr>
        <a:xfrm>
          <a:off x="4389120" y="2315002"/>
          <a:ext cx="6583680" cy="2104057"/>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t" anchorCtr="0">
          <a:noAutofit/>
        </a:bodyPr>
        <a:lstStyle/>
        <a:p>
          <a:pPr marL="285750" lvl="1" indent="-285750" algn="l" defTabSz="1422400">
            <a:lnSpc>
              <a:spcPct val="90000"/>
            </a:lnSpc>
            <a:spcBef>
              <a:spcPct val="0"/>
            </a:spcBef>
            <a:spcAft>
              <a:spcPct val="15000"/>
            </a:spcAft>
            <a:buChar char="•"/>
          </a:pPr>
          <a:endParaRPr lang="es-MX" sz="3200" kern="1200" dirty="0"/>
        </a:p>
        <a:p>
          <a:pPr marL="285750" lvl="1" indent="-285750" algn="l" defTabSz="1422400">
            <a:lnSpc>
              <a:spcPct val="90000"/>
            </a:lnSpc>
            <a:spcBef>
              <a:spcPct val="0"/>
            </a:spcBef>
            <a:spcAft>
              <a:spcPct val="15000"/>
            </a:spcAft>
            <a:buChar char="•"/>
          </a:pPr>
          <a:endParaRPr lang="es-MX" sz="3200" kern="1200" dirty="0">
            <a:solidFill>
              <a:schemeClr val="accent1">
                <a:lumMod val="50000"/>
              </a:schemeClr>
            </a:solidFill>
            <a:latin typeface="Rockwell" panose="02060603020205020403" pitchFamily="18" charset="77"/>
          </a:endParaRPr>
        </a:p>
        <a:p>
          <a:pPr marL="285750" lvl="1" indent="-285750" algn="l" defTabSz="1422400">
            <a:lnSpc>
              <a:spcPct val="90000"/>
            </a:lnSpc>
            <a:spcBef>
              <a:spcPct val="0"/>
            </a:spcBef>
            <a:spcAft>
              <a:spcPct val="15000"/>
            </a:spcAft>
            <a:buChar char="•"/>
          </a:pPr>
          <a:r>
            <a:rPr lang="es-MX" sz="3200" kern="1200" dirty="0">
              <a:solidFill>
                <a:schemeClr val="accent1">
                  <a:lumMod val="50000"/>
                </a:schemeClr>
              </a:solidFill>
              <a:latin typeface="Rockwell" panose="02060603020205020403" pitchFamily="18" charset="77"/>
            </a:rPr>
            <a:t>LEY 14.528</a:t>
          </a:r>
        </a:p>
      </dsp:txBody>
      <dsp:txXfrm>
        <a:off x="4389120" y="2578009"/>
        <a:ext cx="5794659" cy="1578043"/>
      </dsp:txXfrm>
    </dsp:sp>
    <dsp:sp modelId="{468732DC-CFB5-9A4F-AB85-9660D80FCF38}">
      <dsp:nvSpPr>
        <dsp:cNvPr id="0" name=""/>
        <dsp:cNvSpPr/>
      </dsp:nvSpPr>
      <dsp:spPr>
        <a:xfrm>
          <a:off x="0" y="2315002"/>
          <a:ext cx="4389120" cy="21040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marL="0" lvl="0" indent="0" algn="ctr" defTabSz="1866900">
            <a:lnSpc>
              <a:spcPct val="90000"/>
            </a:lnSpc>
            <a:spcBef>
              <a:spcPct val="0"/>
            </a:spcBef>
            <a:spcAft>
              <a:spcPct val="35000"/>
            </a:spcAft>
            <a:buNone/>
          </a:pPr>
          <a:r>
            <a:rPr lang="es-MX" sz="4200" b="1" kern="1200" dirty="0">
              <a:solidFill>
                <a:schemeClr val="accent1">
                  <a:lumMod val="50000"/>
                </a:schemeClr>
              </a:solidFill>
              <a:latin typeface="Rockwell" panose="02060603020205020403" pitchFamily="18" charset="77"/>
            </a:rPr>
            <a:t>PROVINCIAL</a:t>
          </a:r>
        </a:p>
      </dsp:txBody>
      <dsp:txXfrm>
        <a:off x="102712" y="2417714"/>
        <a:ext cx="4183696" cy="1898633"/>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D17885-6EC8-B349-96B3-286A913E722C}" type="datetimeFigureOut">
              <a:rPr lang="es-AR" smtClean="0"/>
              <a:t>5/10/25</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5C8229-DE8B-A64B-85EC-EA7DCAF93CB0}" type="slidenum">
              <a:rPr lang="es-AR" smtClean="0"/>
              <a:t>‹Nº›</a:t>
            </a:fld>
            <a:endParaRPr lang="es-AR"/>
          </a:p>
        </p:txBody>
      </p:sp>
    </p:spTree>
    <p:extLst>
      <p:ext uri="{BB962C8B-B14F-4D97-AF65-F5344CB8AC3E}">
        <p14:creationId xmlns:p14="http://schemas.microsoft.com/office/powerpoint/2010/main" val="3840424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defPPr>
              <a:defRPr lang="es-ES"/>
            </a:defPPr>
          </a:lstStyle>
          <a:p>
            <a:pPr rtl="0"/>
            <a:endParaRPr lang="es-ES" dirty="0"/>
          </a:p>
        </p:txBody>
      </p:sp>
      <p:sp>
        <p:nvSpPr>
          <p:cNvPr id="4" name="Marcador de número de diapositiva 3"/>
          <p:cNvSpPr>
            <a:spLocks noGrp="1"/>
          </p:cNvSpPr>
          <p:nvPr>
            <p:ph type="sldNum" sz="quarter" idx="5"/>
          </p:nvPr>
        </p:nvSpPr>
        <p:spPr/>
        <p:txBody>
          <a:bodyPr rtlCol="0"/>
          <a:lstStyle>
            <a:defPPr>
              <a:defRPr lang="es-ES"/>
            </a:defPPr>
          </a:lstStyle>
          <a:p>
            <a:pPr marL="0" marR="0" lvl="0" indent="0" algn="r" defTabSz="914400" rtl="0" eaLnBrk="1" fontAlgn="auto" latinLnBrk="0" hangingPunct="1">
              <a:lnSpc>
                <a:spcPct val="100000"/>
              </a:lnSpc>
              <a:spcBef>
                <a:spcPts val="0"/>
              </a:spcBef>
              <a:spcAft>
                <a:spcPts val="0"/>
              </a:spcAft>
              <a:buClrTx/>
              <a:buSzTx/>
              <a:buFontTx/>
              <a:buNone/>
              <a:tabLst/>
              <a:defRPr/>
            </a:pPr>
            <a:fld id="{821E5FCA-B2DD-C941-A2C1-638939433487}"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E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2009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BF65D-C0C6-EF4E-8135-9F93AF2F4314}"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181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defPPr>
              <a:defRPr lang="es-ES"/>
            </a:defPPr>
          </a:lstStyle>
          <a:p>
            <a:pPr rtl="0"/>
            <a:endParaRPr lang="es-ES" dirty="0"/>
          </a:p>
        </p:txBody>
      </p:sp>
      <p:sp>
        <p:nvSpPr>
          <p:cNvPr id="4" name="Marcador de número de diapositiva 3"/>
          <p:cNvSpPr>
            <a:spLocks noGrp="1"/>
          </p:cNvSpPr>
          <p:nvPr>
            <p:ph type="sldNum" sz="quarter" idx="5"/>
          </p:nvPr>
        </p:nvSpPr>
        <p:spPr/>
        <p:txBody>
          <a:bodyPr rtlCol="0"/>
          <a:lstStyle>
            <a:defPPr>
              <a:defRPr lang="es-ES"/>
            </a:defPPr>
          </a:lstStyle>
          <a:p>
            <a:pPr marL="0" marR="0" lvl="0" indent="0" algn="r" defTabSz="914400" rtl="0" eaLnBrk="1" fontAlgn="auto" latinLnBrk="0" hangingPunct="1">
              <a:lnSpc>
                <a:spcPct val="100000"/>
              </a:lnSpc>
              <a:spcBef>
                <a:spcPts val="0"/>
              </a:spcBef>
              <a:spcAft>
                <a:spcPts val="0"/>
              </a:spcAft>
              <a:buClrTx/>
              <a:buSzTx/>
              <a:buFontTx/>
              <a:buNone/>
              <a:tabLst/>
              <a:defRPr/>
            </a:pPr>
            <a:fld id="{821E5FCA-B2DD-C941-A2C1-638939433487}"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s-E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5943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0EB59B-0194-1C4A-AF87-9E49FD76268A}"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0703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BF65D-C0C6-EF4E-8135-9F93AF2F4314}"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132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defPPr>
              <a:defRPr lang="es-ES"/>
            </a:defPPr>
          </a:lstStyle>
          <a:p>
            <a:pPr rtl="0"/>
            <a:endParaRPr lang="es-ES" dirty="0"/>
          </a:p>
        </p:txBody>
      </p:sp>
      <p:sp>
        <p:nvSpPr>
          <p:cNvPr id="4" name="Marcador de número de diapositiva 3"/>
          <p:cNvSpPr>
            <a:spLocks noGrp="1"/>
          </p:cNvSpPr>
          <p:nvPr>
            <p:ph type="sldNum" sz="quarter" idx="5"/>
          </p:nvPr>
        </p:nvSpPr>
        <p:spPr/>
        <p:txBody>
          <a:bodyPr rtlCol="0"/>
          <a:lstStyle>
            <a:defPPr>
              <a:defRPr lang="es-ES"/>
            </a:defPPr>
          </a:lstStyle>
          <a:p>
            <a:pPr marL="0" marR="0" lvl="0" indent="0" algn="r" defTabSz="914400" rtl="0" eaLnBrk="1" fontAlgn="auto" latinLnBrk="0" hangingPunct="1">
              <a:lnSpc>
                <a:spcPct val="100000"/>
              </a:lnSpc>
              <a:spcBef>
                <a:spcPts val="0"/>
              </a:spcBef>
              <a:spcAft>
                <a:spcPts val="0"/>
              </a:spcAft>
              <a:buClrTx/>
              <a:buSzTx/>
              <a:buFontTx/>
              <a:buNone/>
              <a:tabLst/>
              <a:defRPr/>
            </a:pPr>
            <a:fld id="{821E5FCA-B2DD-C941-A2C1-638939433487}"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s-E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7456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346ddb79f6f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346ddb79f6f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346ddb79f6f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46ddb79f6f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46ddb79f6f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46ddb79f6f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46ddb79f6f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46ddb79f6f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0EB59B-0194-1C4A-AF87-9E49FD76268A}"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7032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1734DBF-D33A-9B28-288C-C2DAB9E541E7}"/>
              </a:ext>
            </a:extLst>
          </p:cNvPr>
          <p:cNvPicPr>
            <a:picLocks noChangeAspect="1"/>
          </p:cNvPicPr>
          <p:nvPr userDrawn="1"/>
        </p:nvPicPr>
        <p:blipFill>
          <a:blip r:embed="rId2"/>
          <a:src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078992" y="1956816"/>
            <a:ext cx="10040112" cy="2387600"/>
          </a:xfrm>
        </p:spPr>
        <p:txBody>
          <a:bodyPr rtlCol="0" anchor="t">
            <a:noAutofit/>
          </a:bodyPr>
          <a:lstStyle>
            <a:lvl1pPr algn="l">
              <a:defRPr lang="es-ES" sz="8000" spc="300" baseline="0">
                <a:ln w="28575">
                  <a:solidFill>
                    <a:schemeClr val="tx1"/>
                  </a:solidFill>
                </a:ln>
                <a:noFill/>
              </a:defRPr>
            </a:lvl1pPr>
          </a:lstStyle>
          <a:p>
            <a:pPr rtl="0"/>
            <a:r>
              <a:rPr lang="es-ES" dirty="0"/>
              <a:t>HAGA CLIC PARA EDITAR EL ESTILO DEL TÍTULO DEL PATRÓN</a:t>
            </a:r>
          </a:p>
        </p:txBody>
      </p:sp>
      <p:sp>
        <p:nvSpPr>
          <p:cNvPr id="3" name="Subtítulo 2">
            <a:extLst>
              <a:ext uri="{FF2B5EF4-FFF2-40B4-BE49-F238E27FC236}">
                <a16:creationId xmlns:a16="http://schemas.microsoft.com/office/drawing/2014/main" id="{DCFB69D3-5632-4285-A209-9DCA67DA668C}"/>
              </a:ext>
            </a:extLst>
          </p:cNvPr>
          <p:cNvSpPr>
            <a:spLocks noGrp="1"/>
          </p:cNvSpPr>
          <p:nvPr>
            <p:ph type="subTitle" idx="1"/>
          </p:nvPr>
        </p:nvSpPr>
        <p:spPr>
          <a:xfrm>
            <a:off x="1078992" y="4901184"/>
            <a:ext cx="10040112" cy="1280160"/>
          </a:xfrm>
        </p:spPr>
        <p:txBody>
          <a:bodyPr rtlCol="0"/>
          <a:lstStyle>
            <a:lvl1pPr marL="0" indent="0" algn="l">
              <a:buNone/>
              <a:defRPr lang="es-ES" sz="2400" b="1" baseline="0">
                <a:latin typeface="+mn-lt"/>
              </a:defRPr>
            </a:lvl1pPr>
            <a:lvl2pPr marL="457200" indent="0" algn="ctr">
              <a:buNone/>
              <a:defRPr lang="es-ES" sz="2000"/>
            </a:lvl2pPr>
            <a:lvl3pPr marL="914400" indent="0" algn="ctr">
              <a:buNone/>
              <a:defRPr lang="es-ES" sz="1800"/>
            </a:lvl3pPr>
            <a:lvl4pPr marL="1371600" indent="0" algn="ctr">
              <a:buNone/>
              <a:defRPr lang="es-ES" sz="1600"/>
            </a:lvl4pPr>
            <a:lvl5pPr marL="1828800" indent="0" algn="ctr">
              <a:buNone/>
              <a:defRPr lang="es-ES" sz="1600"/>
            </a:lvl5pPr>
            <a:lvl6pPr marL="2286000" indent="0" algn="ctr">
              <a:buNone/>
              <a:defRPr lang="es-ES" sz="1600"/>
            </a:lvl6pPr>
            <a:lvl7pPr marL="2743200" indent="0" algn="ctr">
              <a:buNone/>
              <a:defRPr lang="es-ES" sz="1600"/>
            </a:lvl7pPr>
            <a:lvl8pPr marL="3200400" indent="0" algn="ctr">
              <a:buNone/>
              <a:defRPr lang="es-ES" sz="1600"/>
            </a:lvl8pPr>
            <a:lvl9pPr marL="3657600" indent="0" algn="ctr">
              <a:buNone/>
              <a:defRPr lang="es-ES" sz="1600"/>
            </a:lvl9pPr>
          </a:lstStyle>
          <a:p>
            <a:pPr rtl="0"/>
            <a:r>
              <a:rPr lang="es-ES"/>
              <a:t>Haga clic para editar el estilo de subtítulo del patrón</a:t>
            </a:r>
          </a:p>
        </p:txBody>
      </p:sp>
    </p:spTree>
    <p:extLst>
      <p:ext uri="{BB962C8B-B14F-4D97-AF65-F5344CB8AC3E}">
        <p14:creationId xmlns:p14="http://schemas.microsoft.com/office/powerpoint/2010/main" val="4011867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lumna 5">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3345C5D8-082A-AC27-3801-7A6EC375195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8809"/>
          <a:stretch/>
        </p:blipFill>
        <p:spPr>
          <a:xfrm>
            <a:off x="0" y="0"/>
            <a:ext cx="5467552" cy="2350008"/>
          </a:xfrm>
          <a:prstGeom prst="rect">
            <a:avLst/>
          </a:prstGeom>
        </p:spPr>
      </p:pic>
      <p:pic>
        <p:nvPicPr>
          <p:cNvPr id="15" name="Imagen 14">
            <a:extLst>
              <a:ext uri="{FF2B5EF4-FFF2-40B4-BE49-F238E27FC236}">
                <a16:creationId xmlns:a16="http://schemas.microsoft.com/office/drawing/2014/main" id="{3531883F-9B23-B442-5F02-C2D25BB37CA5}"/>
              </a:ext>
            </a:extLst>
          </p:cNvPr>
          <p:cNvPicPr>
            <a:picLocks noChangeAspect="1"/>
          </p:cNvPicPr>
          <p:nvPr userDrawn="1"/>
        </p:nvPicPr>
        <p:blipFill>
          <a:blip r:embed="rId3"/>
          <a:stretch>
            <a:fillRect/>
          </a:stretch>
        </p:blipFill>
        <p:spPr>
          <a:xfrm>
            <a:off x="7241236" y="1234440"/>
            <a:ext cx="4950764" cy="5623560"/>
          </a:xfrm>
          <a:prstGeom prst="rect">
            <a:avLst/>
          </a:prstGeom>
        </p:spPr>
      </p:pic>
      <p:sp>
        <p:nvSpPr>
          <p:cNvPr id="2" name="Título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3" name="Marcador de texto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2029968" cy="530352"/>
          </a:xfrm>
          <a:solidFill>
            <a:schemeClr val="tx1"/>
          </a:solidFill>
        </p:spPr>
        <p:txBody>
          <a:bodyPr rtlCol="0" anchor="ctr"/>
          <a:lstStyle>
            <a:lvl1pPr marL="0" indent="0" algn="ctr">
              <a:lnSpc>
                <a:spcPct val="100000"/>
              </a:lnSpc>
              <a:spcBef>
                <a:spcPts val="1000"/>
              </a:spcBef>
              <a:buNone/>
              <a:defRPr lang="es-ES" sz="2000" b="1" cap="all" spc="200" baseline="0">
                <a:solidFill>
                  <a:schemeClr val="bg1"/>
                </a:solidFill>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4" name="Marcador de contenido 3">
            <a:extLst>
              <a:ext uri="{FF2B5EF4-FFF2-40B4-BE49-F238E27FC236}">
                <a16:creationId xmlns:a16="http://schemas.microsoft.com/office/drawing/2014/main" id="{C752CCA9-53A3-4DA5-AD45-C2A2C12A3A6A}"/>
              </a:ext>
            </a:extLst>
          </p:cNvPr>
          <p:cNvSpPr>
            <a:spLocks noGrp="1"/>
          </p:cNvSpPr>
          <p:nvPr>
            <p:ph sz="half" idx="2"/>
          </p:nvPr>
        </p:nvSpPr>
        <p:spPr>
          <a:xfrm>
            <a:off x="612648" y="3127248"/>
            <a:ext cx="2029968" cy="2514600"/>
          </a:xfrm>
          <a:solidFill>
            <a:schemeClr val="accent6">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es-ES" sz="1600" spc="100" baseline="0"/>
            </a:lvl1pPr>
            <a:lvl2pPr marL="228600">
              <a:lnSpc>
                <a:spcPct val="100000"/>
              </a:lnSpc>
              <a:spcBef>
                <a:spcPts val="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p:txBody>
      </p:sp>
      <p:sp>
        <p:nvSpPr>
          <p:cNvPr id="5" name="Marcador de texto 4">
            <a:extLst>
              <a:ext uri="{FF2B5EF4-FFF2-40B4-BE49-F238E27FC236}">
                <a16:creationId xmlns:a16="http://schemas.microsoft.com/office/drawing/2014/main" id="{2100C9C6-BD61-4D2C-9146-FB785BAE4FF3}"/>
              </a:ext>
            </a:extLst>
          </p:cNvPr>
          <p:cNvSpPr>
            <a:spLocks noGrp="1"/>
          </p:cNvSpPr>
          <p:nvPr>
            <p:ph type="body" sz="quarter" idx="3"/>
          </p:nvPr>
        </p:nvSpPr>
        <p:spPr>
          <a:xfrm>
            <a:off x="2843784" y="2438400"/>
            <a:ext cx="2029968" cy="530352"/>
          </a:xfrm>
          <a:solidFill>
            <a:schemeClr val="tx1"/>
          </a:solidFill>
        </p:spPr>
        <p:txBody>
          <a:bodyPr rtlCol="0" anchor="ctr"/>
          <a:lstStyle>
            <a:lvl1pPr marL="0" indent="0" algn="ctr">
              <a:lnSpc>
                <a:spcPct val="100000"/>
              </a:lnSpc>
              <a:spcBef>
                <a:spcPts val="1000"/>
              </a:spcBef>
              <a:buNone/>
              <a:defRPr lang="es-ES" sz="2000" b="1" cap="all" spc="200" baseline="0">
                <a:solidFill>
                  <a:schemeClr val="bg1"/>
                </a:solidFill>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6" name="Marcador de contenido 5">
            <a:extLst>
              <a:ext uri="{FF2B5EF4-FFF2-40B4-BE49-F238E27FC236}">
                <a16:creationId xmlns:a16="http://schemas.microsoft.com/office/drawing/2014/main" id="{E2E342EE-68BB-484D-98C3-48A7847549D4}"/>
              </a:ext>
            </a:extLst>
          </p:cNvPr>
          <p:cNvSpPr>
            <a:spLocks noGrp="1"/>
          </p:cNvSpPr>
          <p:nvPr>
            <p:ph sz="quarter" idx="4"/>
          </p:nvPr>
        </p:nvSpPr>
        <p:spPr>
          <a:xfrm>
            <a:off x="2843784" y="3127248"/>
            <a:ext cx="2029968" cy="2514600"/>
          </a:xfrm>
          <a:solidFill>
            <a:schemeClr val="accent5">
              <a:alpha val="30000"/>
            </a:schemeClr>
          </a:solidFill>
          <a:ln>
            <a:solidFill>
              <a:schemeClr val="tx1"/>
            </a:solidFill>
          </a:ln>
        </p:spPr>
        <p:txBody>
          <a:bodyPr tIns="182880" bIns="91440" rtlCol="0"/>
          <a:lstStyle>
            <a:lvl1pPr marL="0" indent="0">
              <a:lnSpc>
                <a:spcPct val="100000"/>
              </a:lnSpc>
              <a:spcBef>
                <a:spcPts val="0"/>
              </a:spcBef>
              <a:buNone/>
              <a:defRPr lang="es-ES" sz="1600" spc="100" baseline="0"/>
            </a:lvl1pPr>
            <a:lvl2pPr marL="228600">
              <a:lnSpc>
                <a:spcPct val="100000"/>
              </a:lnSpc>
              <a:spcBef>
                <a:spcPts val="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p:txBody>
      </p:sp>
      <p:sp>
        <p:nvSpPr>
          <p:cNvPr id="7" name="Marcador de texto 4">
            <a:extLst>
              <a:ext uri="{FF2B5EF4-FFF2-40B4-BE49-F238E27FC236}">
                <a16:creationId xmlns:a16="http://schemas.microsoft.com/office/drawing/2014/main" id="{9A48939F-0CF9-9CBD-F606-7A4850B910A1}"/>
              </a:ext>
            </a:extLst>
          </p:cNvPr>
          <p:cNvSpPr>
            <a:spLocks noGrp="1"/>
          </p:cNvSpPr>
          <p:nvPr>
            <p:ph type="body" sz="quarter" idx="13"/>
          </p:nvPr>
        </p:nvSpPr>
        <p:spPr>
          <a:xfrm>
            <a:off x="5084064" y="2438400"/>
            <a:ext cx="2029968" cy="530352"/>
          </a:xfrm>
          <a:solidFill>
            <a:schemeClr val="tx1"/>
          </a:solidFill>
        </p:spPr>
        <p:txBody>
          <a:bodyPr rtlCol="0" anchor="ctr"/>
          <a:lstStyle>
            <a:lvl1pPr marL="0" indent="0" algn="ctr">
              <a:lnSpc>
                <a:spcPct val="100000"/>
              </a:lnSpc>
              <a:spcBef>
                <a:spcPts val="1000"/>
              </a:spcBef>
              <a:buNone/>
              <a:defRPr lang="es-ES" sz="2000" b="1" cap="all" spc="200" baseline="0">
                <a:solidFill>
                  <a:schemeClr val="bg1"/>
                </a:solidFill>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13" name="Marcador de contenido 5">
            <a:extLst>
              <a:ext uri="{FF2B5EF4-FFF2-40B4-BE49-F238E27FC236}">
                <a16:creationId xmlns:a16="http://schemas.microsoft.com/office/drawing/2014/main" id="{693BC756-2B97-9751-B879-03B6F1C405C3}"/>
              </a:ext>
            </a:extLst>
          </p:cNvPr>
          <p:cNvSpPr>
            <a:spLocks noGrp="1"/>
          </p:cNvSpPr>
          <p:nvPr>
            <p:ph sz="quarter" idx="14"/>
          </p:nvPr>
        </p:nvSpPr>
        <p:spPr>
          <a:xfrm>
            <a:off x="5084064" y="3127248"/>
            <a:ext cx="2029968" cy="2514600"/>
          </a:xfrm>
          <a:solidFill>
            <a:schemeClr val="accent4">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es-ES" sz="1600" spc="100" baseline="0"/>
            </a:lvl1pPr>
            <a:lvl2pPr marL="228600">
              <a:lnSpc>
                <a:spcPct val="100000"/>
              </a:lnSpc>
              <a:spcBef>
                <a:spcPts val="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p:txBody>
      </p:sp>
      <p:sp>
        <p:nvSpPr>
          <p:cNvPr id="20" name="Marcador de texto 4">
            <a:extLst>
              <a:ext uri="{FF2B5EF4-FFF2-40B4-BE49-F238E27FC236}">
                <a16:creationId xmlns:a16="http://schemas.microsoft.com/office/drawing/2014/main" id="{843F725B-A33F-7FB2-E5C4-96EA154660E9}"/>
              </a:ext>
            </a:extLst>
          </p:cNvPr>
          <p:cNvSpPr>
            <a:spLocks noGrp="1"/>
          </p:cNvSpPr>
          <p:nvPr>
            <p:ph type="body" sz="quarter" idx="15"/>
          </p:nvPr>
        </p:nvSpPr>
        <p:spPr>
          <a:xfrm>
            <a:off x="7315200" y="2438400"/>
            <a:ext cx="2029968" cy="530352"/>
          </a:xfrm>
          <a:solidFill>
            <a:schemeClr val="tx1"/>
          </a:solidFill>
        </p:spPr>
        <p:txBody>
          <a:bodyPr rtlCol="0" anchor="ctr"/>
          <a:lstStyle>
            <a:lvl1pPr marL="0" indent="0" algn="ctr">
              <a:lnSpc>
                <a:spcPct val="100000"/>
              </a:lnSpc>
              <a:spcBef>
                <a:spcPts val="1000"/>
              </a:spcBef>
              <a:buNone/>
              <a:defRPr lang="es-ES" sz="2000" b="1" cap="all" spc="200" baseline="0">
                <a:solidFill>
                  <a:schemeClr val="bg1"/>
                </a:solidFill>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21" name="Marcador de contenido 5">
            <a:extLst>
              <a:ext uri="{FF2B5EF4-FFF2-40B4-BE49-F238E27FC236}">
                <a16:creationId xmlns:a16="http://schemas.microsoft.com/office/drawing/2014/main" id="{D9DD0DA7-5A1E-5312-178F-13561EF7C233}"/>
              </a:ext>
            </a:extLst>
          </p:cNvPr>
          <p:cNvSpPr>
            <a:spLocks noGrp="1"/>
          </p:cNvSpPr>
          <p:nvPr>
            <p:ph sz="quarter" idx="16"/>
          </p:nvPr>
        </p:nvSpPr>
        <p:spPr>
          <a:xfrm>
            <a:off x="7315200" y="3127248"/>
            <a:ext cx="2029968" cy="2514600"/>
          </a:xfrm>
          <a:solidFill>
            <a:schemeClr val="accent1">
              <a:alpha val="50000"/>
            </a:schemeClr>
          </a:solidFill>
          <a:ln>
            <a:solidFill>
              <a:schemeClr val="tx1"/>
            </a:solidFill>
          </a:ln>
        </p:spPr>
        <p:txBody>
          <a:bodyPr tIns="182880" bIns="91440" rtlCol="0"/>
          <a:lstStyle>
            <a:lvl1pPr marL="0" indent="0">
              <a:lnSpc>
                <a:spcPct val="100000"/>
              </a:lnSpc>
              <a:spcBef>
                <a:spcPts val="0"/>
              </a:spcBef>
              <a:buNone/>
              <a:defRPr lang="es-ES" sz="1600" spc="100" baseline="0"/>
            </a:lvl1pPr>
            <a:lvl2pPr marL="228600">
              <a:lnSpc>
                <a:spcPct val="100000"/>
              </a:lnSpc>
              <a:spcBef>
                <a:spcPts val="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p:txBody>
      </p:sp>
      <p:sp>
        <p:nvSpPr>
          <p:cNvPr id="22" name="Marcador de texto 4">
            <a:extLst>
              <a:ext uri="{FF2B5EF4-FFF2-40B4-BE49-F238E27FC236}">
                <a16:creationId xmlns:a16="http://schemas.microsoft.com/office/drawing/2014/main" id="{5FBC3880-98AC-466C-7AD1-FDC8B3958705}"/>
              </a:ext>
            </a:extLst>
          </p:cNvPr>
          <p:cNvSpPr>
            <a:spLocks noGrp="1"/>
          </p:cNvSpPr>
          <p:nvPr>
            <p:ph type="body" sz="quarter" idx="17"/>
          </p:nvPr>
        </p:nvSpPr>
        <p:spPr>
          <a:xfrm>
            <a:off x="9546336" y="2438400"/>
            <a:ext cx="2029968" cy="530352"/>
          </a:xfrm>
          <a:solidFill>
            <a:schemeClr val="tx1"/>
          </a:solidFill>
        </p:spPr>
        <p:txBody>
          <a:bodyPr rtlCol="0" anchor="ctr"/>
          <a:lstStyle>
            <a:lvl1pPr marL="0" indent="0" algn="ctr">
              <a:lnSpc>
                <a:spcPct val="100000"/>
              </a:lnSpc>
              <a:spcBef>
                <a:spcPts val="1000"/>
              </a:spcBef>
              <a:buNone/>
              <a:defRPr lang="es-ES" sz="2000" b="1" cap="all" spc="200" baseline="0">
                <a:solidFill>
                  <a:schemeClr val="bg1"/>
                </a:solidFill>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23" name="Marcador de contenido 5">
            <a:extLst>
              <a:ext uri="{FF2B5EF4-FFF2-40B4-BE49-F238E27FC236}">
                <a16:creationId xmlns:a16="http://schemas.microsoft.com/office/drawing/2014/main" id="{24965100-8EF5-0264-CEE5-BD5BF1901635}"/>
              </a:ext>
            </a:extLst>
          </p:cNvPr>
          <p:cNvSpPr>
            <a:spLocks noGrp="1"/>
          </p:cNvSpPr>
          <p:nvPr>
            <p:ph sz="quarter" idx="18"/>
          </p:nvPr>
        </p:nvSpPr>
        <p:spPr>
          <a:xfrm>
            <a:off x="9546336" y="3127248"/>
            <a:ext cx="2029968" cy="2514600"/>
          </a:xfrm>
          <a:solidFill>
            <a:schemeClr val="accent4">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es-ES" sz="1600" spc="100" baseline="0"/>
            </a:lvl1pPr>
            <a:lvl2pPr marL="228600">
              <a:lnSpc>
                <a:spcPct val="100000"/>
              </a:lnSpc>
              <a:spcBef>
                <a:spcPts val="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p:txBody>
      </p:sp>
      <p:sp>
        <p:nvSpPr>
          <p:cNvPr id="8" name="Marcador de pie de página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9" name="Marcador de número de diapositiva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0" name="Conector recto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15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ínea del tiempo">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0CC3D06-2435-B655-8AA5-11CCBBEF19D4}"/>
              </a:ext>
            </a:extLst>
          </p:cNvPr>
          <p:cNvPicPr>
            <a:picLocks noChangeAspect="1"/>
          </p:cNvPicPr>
          <p:nvPr userDrawn="1"/>
        </p:nvPicPr>
        <p:blipFill>
          <a:blip r:embed="rId2"/>
          <a:stretch>
            <a:fillRect/>
          </a:stretch>
        </p:blipFill>
        <p:spPr>
          <a:xfrm>
            <a:off x="8762234" y="0"/>
            <a:ext cx="3429766" cy="6821424"/>
          </a:xfrm>
          <a:prstGeom prst="rect">
            <a:avLst/>
          </a:prstGeom>
        </p:spPr>
      </p:pic>
      <p:sp>
        <p:nvSpPr>
          <p:cNvPr id="2" name="Título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34" name="Marcador de texto 33">
            <a:extLst>
              <a:ext uri="{FF2B5EF4-FFF2-40B4-BE49-F238E27FC236}">
                <a16:creationId xmlns:a16="http://schemas.microsoft.com/office/drawing/2014/main" id="{5D1E9421-BC85-99CB-EB40-1863FA622747}"/>
              </a:ext>
            </a:extLst>
          </p:cNvPr>
          <p:cNvSpPr>
            <a:spLocks noGrp="1"/>
          </p:cNvSpPr>
          <p:nvPr>
            <p:ph type="body" sz="quarter" idx="13" hasCustomPrompt="1"/>
          </p:nvPr>
        </p:nvSpPr>
        <p:spPr>
          <a:xfrm rot="16200000">
            <a:off x="-25907" y="3072704"/>
            <a:ext cx="1783080" cy="512064"/>
          </a:xfrm>
          <a:solidFill>
            <a:schemeClr val="accent1"/>
          </a:solidFill>
        </p:spPr>
        <p:txBody>
          <a:bodyPr rtlCol="0" anchor="ctr"/>
          <a:lstStyle>
            <a:lvl1pPr marL="0" indent="0" algn="ctr">
              <a:lnSpc>
                <a:spcPct val="100000"/>
              </a:lnSpc>
              <a:spcBef>
                <a:spcPts val="0"/>
              </a:spcBef>
              <a:buNone/>
              <a:defRPr lang="es-ES" sz="2000" b="1" cap="all" spc="200" baseline="0"/>
            </a:lvl1pPr>
          </a:lstStyle>
          <a:p>
            <a:pPr lvl="0" rtl="0"/>
            <a:r>
              <a:rPr lang="es-ES"/>
              <a:t>MMM AAAA</a:t>
            </a:r>
          </a:p>
        </p:txBody>
      </p:sp>
      <p:sp>
        <p:nvSpPr>
          <p:cNvPr id="41" name="Marcador de texto 40">
            <a:extLst>
              <a:ext uri="{FF2B5EF4-FFF2-40B4-BE49-F238E27FC236}">
                <a16:creationId xmlns:a16="http://schemas.microsoft.com/office/drawing/2014/main" id="{47BABAF8-5220-1E24-CE43-927FCCA269AE}"/>
              </a:ext>
            </a:extLst>
          </p:cNvPr>
          <p:cNvSpPr>
            <a:spLocks noGrp="1"/>
          </p:cNvSpPr>
          <p:nvPr>
            <p:ph type="body" sz="quarter" idx="18"/>
          </p:nvPr>
        </p:nvSpPr>
        <p:spPr>
          <a:xfrm>
            <a:off x="1146218" y="2432434"/>
            <a:ext cx="1644986" cy="1783080"/>
          </a:xfrm>
        </p:spPr>
        <p:txBody>
          <a:bodyPr lIns="91440" tIns="0" rIns="0" bIns="0" rtlCol="0" anchor="ctr"/>
          <a:lstStyle>
            <a:lvl1pPr marL="0" indent="0">
              <a:lnSpc>
                <a:spcPct val="100000"/>
              </a:lnSpc>
              <a:spcBef>
                <a:spcPts val="0"/>
              </a:spcBef>
              <a:buNone/>
              <a:defRPr lang="es-ES" sz="1600" spc="100" baseline="0"/>
            </a:lvl1pPr>
          </a:lstStyle>
          <a:p>
            <a:pPr lvl="0" rtl="0"/>
            <a:r>
              <a:rPr lang="es-ES"/>
              <a:t>Haga clic para modificar los estilos de texto del patrón</a:t>
            </a:r>
          </a:p>
        </p:txBody>
      </p:sp>
      <p:sp>
        <p:nvSpPr>
          <p:cNvPr id="38" name="Marcador de texto 33">
            <a:extLst>
              <a:ext uri="{FF2B5EF4-FFF2-40B4-BE49-F238E27FC236}">
                <a16:creationId xmlns:a16="http://schemas.microsoft.com/office/drawing/2014/main" id="{F1D095F8-4552-1F88-C37B-99775B68ACCE}"/>
              </a:ext>
            </a:extLst>
          </p:cNvPr>
          <p:cNvSpPr>
            <a:spLocks noGrp="1"/>
          </p:cNvSpPr>
          <p:nvPr>
            <p:ph type="body" sz="quarter" idx="16" hasCustomPrompt="1"/>
          </p:nvPr>
        </p:nvSpPr>
        <p:spPr>
          <a:xfrm rot="16200000">
            <a:off x="2196136" y="4517644"/>
            <a:ext cx="1783080" cy="512064"/>
          </a:xfrm>
          <a:solidFill>
            <a:schemeClr val="accent2"/>
          </a:solidFill>
        </p:spPr>
        <p:txBody>
          <a:bodyPr rtlCol="0" anchor="ctr"/>
          <a:lstStyle>
            <a:lvl1pPr marL="0" indent="0" algn="ctr">
              <a:lnSpc>
                <a:spcPct val="100000"/>
              </a:lnSpc>
              <a:spcBef>
                <a:spcPts val="0"/>
              </a:spcBef>
              <a:buNone/>
              <a:defRPr lang="es-ES" sz="2000" b="1" cap="all" spc="200" baseline="0"/>
            </a:lvl1pPr>
          </a:lstStyle>
          <a:p>
            <a:pPr lvl="0" rtl="0"/>
            <a:r>
              <a:rPr lang="es-ES"/>
              <a:t>MMM AAAA</a:t>
            </a:r>
          </a:p>
        </p:txBody>
      </p:sp>
      <p:sp>
        <p:nvSpPr>
          <p:cNvPr id="48" name="Marcador de texto 40">
            <a:extLst>
              <a:ext uri="{FF2B5EF4-FFF2-40B4-BE49-F238E27FC236}">
                <a16:creationId xmlns:a16="http://schemas.microsoft.com/office/drawing/2014/main" id="{4C4BFA3E-7B57-DCDD-4EA6-16C64A3756BF}"/>
              </a:ext>
            </a:extLst>
          </p:cNvPr>
          <p:cNvSpPr>
            <a:spLocks noGrp="1"/>
          </p:cNvSpPr>
          <p:nvPr>
            <p:ph type="body" sz="quarter" idx="22"/>
          </p:nvPr>
        </p:nvSpPr>
        <p:spPr>
          <a:xfrm>
            <a:off x="3383307" y="3882136"/>
            <a:ext cx="1644986" cy="1783080"/>
          </a:xfrm>
        </p:spPr>
        <p:txBody>
          <a:bodyPr lIns="91440" tIns="0" rIns="0" bIns="0" rtlCol="0" anchor="ctr"/>
          <a:lstStyle>
            <a:lvl1pPr marL="0" indent="0">
              <a:lnSpc>
                <a:spcPct val="100000"/>
              </a:lnSpc>
              <a:spcBef>
                <a:spcPts val="0"/>
              </a:spcBef>
              <a:buNone/>
              <a:defRPr lang="es-ES" sz="1600" spc="100" baseline="0"/>
            </a:lvl1pPr>
          </a:lstStyle>
          <a:p>
            <a:pPr lvl="0" rtl="0"/>
            <a:r>
              <a:rPr lang="es-ES"/>
              <a:t>Haga clic para modificar los estilos de texto del patrón</a:t>
            </a:r>
          </a:p>
        </p:txBody>
      </p:sp>
      <p:sp>
        <p:nvSpPr>
          <p:cNvPr id="35" name="Marcador de texto 33">
            <a:extLst>
              <a:ext uri="{FF2B5EF4-FFF2-40B4-BE49-F238E27FC236}">
                <a16:creationId xmlns:a16="http://schemas.microsoft.com/office/drawing/2014/main" id="{C65BF0DD-74C0-E055-CCAC-600751F51727}"/>
              </a:ext>
            </a:extLst>
          </p:cNvPr>
          <p:cNvSpPr>
            <a:spLocks noGrp="1"/>
          </p:cNvSpPr>
          <p:nvPr>
            <p:ph type="body" sz="quarter" idx="14" hasCustomPrompt="1"/>
          </p:nvPr>
        </p:nvSpPr>
        <p:spPr>
          <a:xfrm rot="16200000">
            <a:off x="4418179" y="3067943"/>
            <a:ext cx="1783080" cy="512064"/>
          </a:xfrm>
          <a:solidFill>
            <a:schemeClr val="accent3"/>
          </a:solidFill>
        </p:spPr>
        <p:txBody>
          <a:bodyPr rtlCol="0" anchor="ctr"/>
          <a:lstStyle>
            <a:lvl1pPr marL="0" indent="0" algn="ctr">
              <a:lnSpc>
                <a:spcPct val="100000"/>
              </a:lnSpc>
              <a:spcBef>
                <a:spcPts val="0"/>
              </a:spcBef>
              <a:buNone/>
              <a:defRPr lang="es-ES" sz="2000" b="1" cap="all" spc="200" baseline="0"/>
            </a:lvl1pPr>
          </a:lstStyle>
          <a:p>
            <a:pPr lvl="0" rtl="0"/>
            <a:r>
              <a:rPr lang="es-ES"/>
              <a:t>MMM AAAA</a:t>
            </a:r>
          </a:p>
        </p:txBody>
      </p:sp>
      <p:sp>
        <p:nvSpPr>
          <p:cNvPr id="44" name="Marcador de texto 40">
            <a:extLst>
              <a:ext uri="{FF2B5EF4-FFF2-40B4-BE49-F238E27FC236}">
                <a16:creationId xmlns:a16="http://schemas.microsoft.com/office/drawing/2014/main" id="{25927394-D1A0-C084-C689-F7A4EEE924CB}"/>
              </a:ext>
            </a:extLst>
          </p:cNvPr>
          <p:cNvSpPr>
            <a:spLocks noGrp="1"/>
          </p:cNvSpPr>
          <p:nvPr>
            <p:ph type="body" sz="quarter" idx="19"/>
          </p:nvPr>
        </p:nvSpPr>
        <p:spPr>
          <a:xfrm>
            <a:off x="5589586" y="2432435"/>
            <a:ext cx="1644986" cy="1783080"/>
          </a:xfrm>
        </p:spPr>
        <p:txBody>
          <a:bodyPr lIns="91440" tIns="0" rIns="0" bIns="0" rtlCol="0" anchor="ctr"/>
          <a:lstStyle>
            <a:lvl1pPr marL="0" indent="0">
              <a:lnSpc>
                <a:spcPct val="100000"/>
              </a:lnSpc>
              <a:spcBef>
                <a:spcPts val="0"/>
              </a:spcBef>
              <a:buNone/>
              <a:defRPr lang="es-ES" sz="1600" spc="100" baseline="0"/>
            </a:lvl1pPr>
          </a:lstStyle>
          <a:p>
            <a:pPr lvl="0" rtl="0"/>
            <a:r>
              <a:rPr lang="es-ES"/>
              <a:t>Haga clic para modificar los estilos de texto del patrón</a:t>
            </a:r>
          </a:p>
        </p:txBody>
      </p:sp>
      <p:sp>
        <p:nvSpPr>
          <p:cNvPr id="39" name="Marcador de texto 33">
            <a:extLst>
              <a:ext uri="{FF2B5EF4-FFF2-40B4-BE49-F238E27FC236}">
                <a16:creationId xmlns:a16="http://schemas.microsoft.com/office/drawing/2014/main" id="{08F0F1F2-0D4E-95EA-349B-D734163FD55B}"/>
              </a:ext>
            </a:extLst>
          </p:cNvPr>
          <p:cNvSpPr>
            <a:spLocks noGrp="1"/>
          </p:cNvSpPr>
          <p:nvPr>
            <p:ph type="body" sz="quarter" idx="17" hasCustomPrompt="1"/>
          </p:nvPr>
        </p:nvSpPr>
        <p:spPr>
          <a:xfrm rot="16200000">
            <a:off x="6640222" y="4517644"/>
            <a:ext cx="1783080" cy="512064"/>
          </a:xfrm>
          <a:solidFill>
            <a:schemeClr val="accent4"/>
          </a:solidFill>
        </p:spPr>
        <p:txBody>
          <a:bodyPr rtlCol="0" anchor="ctr"/>
          <a:lstStyle>
            <a:lvl1pPr marL="0" indent="0" algn="ctr">
              <a:lnSpc>
                <a:spcPct val="100000"/>
              </a:lnSpc>
              <a:spcBef>
                <a:spcPts val="0"/>
              </a:spcBef>
              <a:buNone/>
              <a:defRPr lang="es-ES" sz="2000" b="1" cap="all" spc="200" baseline="0"/>
            </a:lvl1pPr>
          </a:lstStyle>
          <a:p>
            <a:pPr lvl="0" rtl="0"/>
            <a:r>
              <a:rPr lang="es-ES"/>
              <a:t>MMM AAAA</a:t>
            </a:r>
          </a:p>
        </p:txBody>
      </p:sp>
      <p:sp>
        <p:nvSpPr>
          <p:cNvPr id="46" name="Marcador de texto 40">
            <a:extLst>
              <a:ext uri="{FF2B5EF4-FFF2-40B4-BE49-F238E27FC236}">
                <a16:creationId xmlns:a16="http://schemas.microsoft.com/office/drawing/2014/main" id="{B322E7EB-0174-5A8C-5BE3-F501B5670FAD}"/>
              </a:ext>
            </a:extLst>
          </p:cNvPr>
          <p:cNvSpPr>
            <a:spLocks noGrp="1"/>
          </p:cNvSpPr>
          <p:nvPr>
            <p:ph type="body" sz="quarter" idx="21"/>
          </p:nvPr>
        </p:nvSpPr>
        <p:spPr>
          <a:xfrm>
            <a:off x="7827392" y="3882136"/>
            <a:ext cx="1644986" cy="1783080"/>
          </a:xfrm>
        </p:spPr>
        <p:txBody>
          <a:bodyPr lIns="91440" tIns="0" rIns="0" bIns="0" rtlCol="0" anchor="ctr"/>
          <a:lstStyle>
            <a:lvl1pPr marL="0" indent="0">
              <a:lnSpc>
                <a:spcPct val="100000"/>
              </a:lnSpc>
              <a:spcBef>
                <a:spcPts val="0"/>
              </a:spcBef>
              <a:buNone/>
              <a:defRPr lang="es-ES" sz="1600" spc="100" baseline="0"/>
            </a:lvl1pPr>
          </a:lstStyle>
          <a:p>
            <a:pPr lvl="0" rtl="0"/>
            <a:r>
              <a:rPr lang="es-ES"/>
              <a:t>Haga clic para modificar los estilos de texto del patrón</a:t>
            </a:r>
          </a:p>
        </p:txBody>
      </p:sp>
      <p:sp>
        <p:nvSpPr>
          <p:cNvPr id="36" name="Marcador de texto 33">
            <a:extLst>
              <a:ext uri="{FF2B5EF4-FFF2-40B4-BE49-F238E27FC236}">
                <a16:creationId xmlns:a16="http://schemas.microsoft.com/office/drawing/2014/main" id="{36C15449-A445-41A6-EAD9-37446450CC14}"/>
              </a:ext>
            </a:extLst>
          </p:cNvPr>
          <p:cNvSpPr>
            <a:spLocks noGrp="1"/>
          </p:cNvSpPr>
          <p:nvPr>
            <p:ph type="body" sz="quarter" idx="15" hasCustomPrompt="1"/>
          </p:nvPr>
        </p:nvSpPr>
        <p:spPr>
          <a:xfrm rot="16200000">
            <a:off x="8862264" y="3072704"/>
            <a:ext cx="1783080" cy="512064"/>
          </a:xfrm>
          <a:solidFill>
            <a:schemeClr val="accent5"/>
          </a:solidFill>
        </p:spPr>
        <p:txBody>
          <a:bodyPr rtlCol="0" anchor="ctr"/>
          <a:lstStyle>
            <a:lvl1pPr marL="0" indent="0" algn="ctr">
              <a:lnSpc>
                <a:spcPct val="100000"/>
              </a:lnSpc>
              <a:spcBef>
                <a:spcPts val="0"/>
              </a:spcBef>
              <a:buNone/>
              <a:defRPr lang="es-ES" sz="2000" b="1" cap="all" spc="200" baseline="0"/>
            </a:lvl1pPr>
          </a:lstStyle>
          <a:p>
            <a:pPr lvl="0" rtl="0"/>
            <a:r>
              <a:rPr lang="es-ES"/>
              <a:t>MMM AAAA</a:t>
            </a:r>
          </a:p>
        </p:txBody>
      </p:sp>
      <p:sp>
        <p:nvSpPr>
          <p:cNvPr id="45" name="Marcador de texto 40">
            <a:extLst>
              <a:ext uri="{FF2B5EF4-FFF2-40B4-BE49-F238E27FC236}">
                <a16:creationId xmlns:a16="http://schemas.microsoft.com/office/drawing/2014/main" id="{E6B7327B-EA3B-790D-AB08-0ED1D2FB401B}"/>
              </a:ext>
            </a:extLst>
          </p:cNvPr>
          <p:cNvSpPr>
            <a:spLocks noGrp="1"/>
          </p:cNvSpPr>
          <p:nvPr>
            <p:ph type="body" sz="quarter" idx="20"/>
          </p:nvPr>
        </p:nvSpPr>
        <p:spPr>
          <a:xfrm>
            <a:off x="10035230" y="2437196"/>
            <a:ext cx="1796654" cy="1783080"/>
          </a:xfrm>
        </p:spPr>
        <p:txBody>
          <a:bodyPr lIns="91440" tIns="0" rIns="0" bIns="0" rtlCol="0" anchor="ctr"/>
          <a:lstStyle>
            <a:lvl1pPr marL="0" indent="0">
              <a:lnSpc>
                <a:spcPct val="100000"/>
              </a:lnSpc>
              <a:spcBef>
                <a:spcPts val="0"/>
              </a:spcBef>
              <a:buNone/>
              <a:defRPr lang="es-ES" sz="1600" spc="100" baseline="0"/>
            </a:lvl1pPr>
          </a:lstStyle>
          <a:p>
            <a:pPr lvl="0" rtl="0"/>
            <a:r>
              <a:rPr lang="es-ES"/>
              <a:t>Haga clic para modificar los estilos de texto del patrón</a:t>
            </a:r>
          </a:p>
        </p:txBody>
      </p:sp>
      <p:sp>
        <p:nvSpPr>
          <p:cNvPr id="8" name="Marcador de pie de página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9" name="Marcador de número de diapositiva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0" name="Conector recto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1779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Dos contenido">
    <p:spTree>
      <p:nvGrpSpPr>
        <p:cNvPr id="1" name=""/>
        <p:cNvGrpSpPr/>
        <p:nvPr/>
      </p:nvGrpSpPr>
      <p:grpSpPr>
        <a:xfrm>
          <a:off x="0" y="0"/>
          <a:ext cx="0" cy="0"/>
          <a:chOff x="0" y="0"/>
          <a:chExt cx="0" cy="0"/>
        </a:xfrm>
      </p:grpSpPr>
      <p:pic>
        <p:nvPicPr>
          <p:cNvPr id="13" name="Imagen 12">
            <a:extLst>
              <a:ext uri="{FF2B5EF4-FFF2-40B4-BE49-F238E27FC236}">
                <a16:creationId xmlns:a16="http://schemas.microsoft.com/office/drawing/2014/main" id="{9070F102-837A-486A-0CD4-E957B66B872C}"/>
              </a:ext>
            </a:extLst>
          </p:cNvPr>
          <p:cNvPicPr>
            <a:picLocks noChangeAspect="1"/>
          </p:cNvPicPr>
          <p:nvPr userDrawn="1"/>
        </p:nvPicPr>
        <p:blipFill>
          <a:blip r:embed="rId2"/>
          <a:stretch>
            <a:fillRect/>
          </a:stretch>
        </p:blipFill>
        <p:spPr>
          <a:xfrm>
            <a:off x="0" y="3931920"/>
            <a:ext cx="5470497" cy="2926080"/>
          </a:xfrm>
          <a:prstGeom prst="rect">
            <a:avLst/>
          </a:prstGeom>
        </p:spPr>
      </p:pic>
      <p:pic>
        <p:nvPicPr>
          <p:cNvPr id="16" name="Imagen 15">
            <a:extLst>
              <a:ext uri="{FF2B5EF4-FFF2-40B4-BE49-F238E27FC236}">
                <a16:creationId xmlns:a16="http://schemas.microsoft.com/office/drawing/2014/main" id="{519FAF77-1797-C11F-A1A9-B351E30B37C2}"/>
              </a:ext>
            </a:extLst>
          </p:cNvPr>
          <p:cNvPicPr>
            <a:picLocks noChangeAspect="1"/>
          </p:cNvPicPr>
          <p:nvPr userDrawn="1"/>
        </p:nvPicPr>
        <p:blipFill>
          <a:blip r:embed="rId3"/>
          <a:stretch>
            <a:fillRect/>
          </a:stretch>
        </p:blipFill>
        <p:spPr>
          <a:xfrm>
            <a:off x="7208215" y="0"/>
            <a:ext cx="4983785" cy="2276856"/>
          </a:xfrm>
          <a:prstGeom prst="rect">
            <a:avLst/>
          </a:prstGeom>
        </p:spPr>
      </p:pic>
      <p:sp>
        <p:nvSpPr>
          <p:cNvPr id="2" name="Título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3" name="Marcador de texto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5157787" cy="365760"/>
          </a:xfrm>
        </p:spPr>
        <p:txBody>
          <a:bodyPr rtlCol="0" anchor="t"/>
          <a:lstStyle>
            <a:lvl1pPr marL="0" indent="0">
              <a:lnSpc>
                <a:spcPct val="100000"/>
              </a:lnSpc>
              <a:spcBef>
                <a:spcPts val="1000"/>
              </a:spcBef>
              <a:buNone/>
              <a:defRPr lang="es-ES" sz="2000" b="1" cap="all" spc="200" baseline="0">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4" name="Marcador de contenido 3">
            <a:extLst>
              <a:ext uri="{FF2B5EF4-FFF2-40B4-BE49-F238E27FC236}">
                <a16:creationId xmlns:a16="http://schemas.microsoft.com/office/drawing/2014/main" id="{C752CCA9-53A3-4DA5-AD45-C2A2C12A3A6A}"/>
              </a:ext>
            </a:extLst>
          </p:cNvPr>
          <p:cNvSpPr>
            <a:spLocks noGrp="1"/>
          </p:cNvSpPr>
          <p:nvPr>
            <p:ph sz="half" idx="2"/>
          </p:nvPr>
        </p:nvSpPr>
        <p:spPr>
          <a:xfrm>
            <a:off x="612648" y="2871216"/>
            <a:ext cx="5157787" cy="3247462"/>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5" name="Marcador de texto 4">
            <a:extLst>
              <a:ext uri="{FF2B5EF4-FFF2-40B4-BE49-F238E27FC236}">
                <a16:creationId xmlns:a16="http://schemas.microsoft.com/office/drawing/2014/main" id="{2100C9C6-BD61-4D2C-9146-FB785BAE4FF3}"/>
              </a:ext>
            </a:extLst>
          </p:cNvPr>
          <p:cNvSpPr>
            <a:spLocks noGrp="1"/>
          </p:cNvSpPr>
          <p:nvPr>
            <p:ph type="body" sz="quarter" idx="3"/>
          </p:nvPr>
        </p:nvSpPr>
        <p:spPr>
          <a:xfrm>
            <a:off x="6400800" y="2438400"/>
            <a:ext cx="5183188" cy="365760"/>
          </a:xfrm>
        </p:spPr>
        <p:txBody>
          <a:bodyPr rtlCol="0" anchor="t"/>
          <a:lstStyle>
            <a:lvl1pPr marL="0" indent="0">
              <a:lnSpc>
                <a:spcPct val="100000"/>
              </a:lnSpc>
              <a:spcBef>
                <a:spcPts val="1000"/>
              </a:spcBef>
              <a:buNone/>
              <a:defRPr lang="es-ES" sz="2000" b="1" cap="all" spc="200" baseline="0">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6" name="Marcador de contenido 5">
            <a:extLst>
              <a:ext uri="{FF2B5EF4-FFF2-40B4-BE49-F238E27FC236}">
                <a16:creationId xmlns:a16="http://schemas.microsoft.com/office/drawing/2014/main" id="{E2E342EE-68BB-484D-98C3-48A7847549D4}"/>
              </a:ext>
            </a:extLst>
          </p:cNvPr>
          <p:cNvSpPr>
            <a:spLocks noGrp="1"/>
          </p:cNvSpPr>
          <p:nvPr>
            <p:ph sz="quarter" idx="4"/>
          </p:nvPr>
        </p:nvSpPr>
        <p:spPr>
          <a:xfrm>
            <a:off x="6400800" y="2871216"/>
            <a:ext cx="5183188" cy="3247462"/>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8" name="Marcador de pie de página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9" name="Marcador de número de diapositiva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0" name="Conector recto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054564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Tres contenidos">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AE1E66A3-7FD1-08A5-8B20-36C5331DCF69}"/>
              </a:ext>
            </a:extLst>
          </p:cNvPr>
          <p:cNvPicPr>
            <a:picLocks noChangeAspect="1"/>
          </p:cNvPicPr>
          <p:nvPr userDrawn="1"/>
        </p:nvPicPr>
        <p:blipFill>
          <a:blip r:embed="rId2"/>
          <a:stretch>
            <a:fillRect/>
          </a:stretch>
        </p:blipFill>
        <p:spPr>
          <a:xfrm>
            <a:off x="6453650" y="4014216"/>
            <a:ext cx="5738350" cy="2843784"/>
          </a:xfrm>
          <a:prstGeom prst="rect">
            <a:avLst/>
          </a:prstGeom>
        </p:spPr>
      </p:pic>
      <p:pic>
        <p:nvPicPr>
          <p:cNvPr id="14" name="Imagen 13">
            <a:extLst>
              <a:ext uri="{FF2B5EF4-FFF2-40B4-BE49-F238E27FC236}">
                <a16:creationId xmlns:a16="http://schemas.microsoft.com/office/drawing/2014/main" id="{4464B067-71A6-CB30-BD46-5499FAAE00F9}"/>
              </a:ext>
            </a:extLst>
          </p:cNvPr>
          <p:cNvPicPr>
            <a:picLocks noChangeAspect="1"/>
          </p:cNvPicPr>
          <p:nvPr userDrawn="1"/>
        </p:nvPicPr>
        <p:blipFill>
          <a:blip r:embed="rId3"/>
          <a:stretch>
            <a:fillRect/>
          </a:stretch>
        </p:blipFill>
        <p:spPr>
          <a:xfrm>
            <a:off x="0" y="0"/>
            <a:ext cx="5458968" cy="2919913"/>
          </a:xfrm>
          <a:prstGeom prst="rect">
            <a:avLst/>
          </a:prstGeom>
        </p:spPr>
      </p:pic>
      <p:sp>
        <p:nvSpPr>
          <p:cNvPr id="2" name="Título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3" name="Marcador de texto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3419856" cy="365760"/>
          </a:xfrm>
        </p:spPr>
        <p:txBody>
          <a:bodyPr rtlCol="0" anchor="t"/>
          <a:lstStyle>
            <a:lvl1pPr marL="0" indent="0">
              <a:lnSpc>
                <a:spcPct val="100000"/>
              </a:lnSpc>
              <a:spcBef>
                <a:spcPts val="1000"/>
              </a:spcBef>
              <a:buNone/>
              <a:defRPr lang="es-ES" sz="2000" b="1" cap="all" spc="200" baseline="0">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4" name="Marcador de contenido 3">
            <a:extLst>
              <a:ext uri="{FF2B5EF4-FFF2-40B4-BE49-F238E27FC236}">
                <a16:creationId xmlns:a16="http://schemas.microsoft.com/office/drawing/2014/main" id="{C752CCA9-53A3-4DA5-AD45-C2A2C12A3A6A}"/>
              </a:ext>
            </a:extLst>
          </p:cNvPr>
          <p:cNvSpPr>
            <a:spLocks noGrp="1"/>
          </p:cNvSpPr>
          <p:nvPr>
            <p:ph sz="half" idx="2"/>
          </p:nvPr>
        </p:nvSpPr>
        <p:spPr>
          <a:xfrm>
            <a:off x="612648" y="2871216"/>
            <a:ext cx="3419856" cy="2925554"/>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5" name="Marcador de texto 4">
            <a:extLst>
              <a:ext uri="{FF2B5EF4-FFF2-40B4-BE49-F238E27FC236}">
                <a16:creationId xmlns:a16="http://schemas.microsoft.com/office/drawing/2014/main" id="{2100C9C6-BD61-4D2C-9146-FB785BAE4FF3}"/>
              </a:ext>
            </a:extLst>
          </p:cNvPr>
          <p:cNvSpPr>
            <a:spLocks noGrp="1"/>
          </p:cNvSpPr>
          <p:nvPr>
            <p:ph type="body" sz="quarter" idx="3"/>
          </p:nvPr>
        </p:nvSpPr>
        <p:spPr>
          <a:xfrm>
            <a:off x="4407408" y="2438400"/>
            <a:ext cx="3419856" cy="365760"/>
          </a:xfrm>
        </p:spPr>
        <p:txBody>
          <a:bodyPr rtlCol="0" anchor="t"/>
          <a:lstStyle>
            <a:lvl1pPr marL="0" indent="0">
              <a:lnSpc>
                <a:spcPct val="100000"/>
              </a:lnSpc>
              <a:spcBef>
                <a:spcPts val="1000"/>
              </a:spcBef>
              <a:buNone/>
              <a:defRPr lang="es-ES" sz="2000" b="1" cap="all" spc="200" baseline="0">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6" name="Marcador de contenido 5">
            <a:extLst>
              <a:ext uri="{FF2B5EF4-FFF2-40B4-BE49-F238E27FC236}">
                <a16:creationId xmlns:a16="http://schemas.microsoft.com/office/drawing/2014/main" id="{E2E342EE-68BB-484D-98C3-48A7847549D4}"/>
              </a:ext>
            </a:extLst>
          </p:cNvPr>
          <p:cNvSpPr>
            <a:spLocks noGrp="1"/>
          </p:cNvSpPr>
          <p:nvPr>
            <p:ph sz="quarter" idx="4"/>
          </p:nvPr>
        </p:nvSpPr>
        <p:spPr>
          <a:xfrm>
            <a:off x="4407408" y="2871216"/>
            <a:ext cx="3419856" cy="2925554"/>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7" name="Marcador de texto 4">
            <a:extLst>
              <a:ext uri="{FF2B5EF4-FFF2-40B4-BE49-F238E27FC236}">
                <a16:creationId xmlns:a16="http://schemas.microsoft.com/office/drawing/2014/main" id="{9A48939F-0CF9-9CBD-F606-7A4850B910A1}"/>
              </a:ext>
            </a:extLst>
          </p:cNvPr>
          <p:cNvSpPr>
            <a:spLocks noGrp="1"/>
          </p:cNvSpPr>
          <p:nvPr>
            <p:ph type="body" sz="quarter" idx="13"/>
          </p:nvPr>
        </p:nvSpPr>
        <p:spPr>
          <a:xfrm>
            <a:off x="8183880" y="2438400"/>
            <a:ext cx="3419856" cy="365760"/>
          </a:xfrm>
        </p:spPr>
        <p:txBody>
          <a:bodyPr rtlCol="0" anchor="t"/>
          <a:lstStyle>
            <a:lvl1pPr marL="0" indent="0">
              <a:lnSpc>
                <a:spcPct val="100000"/>
              </a:lnSpc>
              <a:spcBef>
                <a:spcPts val="1000"/>
              </a:spcBef>
              <a:buNone/>
              <a:defRPr lang="es-ES" sz="2000" b="1" cap="all" spc="200" baseline="0">
                <a:latin typeface="+mj-lt"/>
              </a:defRPr>
            </a:lvl1pPr>
            <a:lvl2pPr marL="457200" indent="0">
              <a:buNone/>
              <a:defRPr lang="es-ES" sz="2000" b="1"/>
            </a:lvl2pPr>
            <a:lvl3pPr marL="914400" indent="0">
              <a:buNone/>
              <a:defRPr lang="es-ES" sz="1800" b="1"/>
            </a:lvl3pPr>
            <a:lvl4pPr marL="1371600" indent="0">
              <a:buNone/>
              <a:defRPr lang="es-ES" sz="1600" b="1"/>
            </a:lvl4pPr>
            <a:lvl5pPr marL="1828800" indent="0">
              <a:buNone/>
              <a:defRPr lang="es-ES" sz="1600" b="1"/>
            </a:lvl5pPr>
            <a:lvl6pPr marL="2286000" indent="0">
              <a:buNone/>
              <a:defRPr lang="es-ES" sz="1600" b="1"/>
            </a:lvl6pPr>
            <a:lvl7pPr marL="2743200" indent="0">
              <a:buNone/>
              <a:defRPr lang="es-ES" sz="1600" b="1"/>
            </a:lvl7pPr>
            <a:lvl8pPr marL="3200400" indent="0">
              <a:buNone/>
              <a:defRPr lang="es-ES" sz="1600" b="1"/>
            </a:lvl8pPr>
            <a:lvl9pPr marL="3657600" indent="0">
              <a:buNone/>
              <a:defRPr lang="es-ES" sz="1600" b="1"/>
            </a:lvl9pPr>
          </a:lstStyle>
          <a:p>
            <a:pPr lvl="0" rtl="0"/>
            <a:r>
              <a:rPr lang="es-ES"/>
              <a:t>Haga clic para modificar los estilos de texto del patrón</a:t>
            </a:r>
          </a:p>
        </p:txBody>
      </p:sp>
      <p:sp>
        <p:nvSpPr>
          <p:cNvPr id="13" name="Marcador de contenido 5">
            <a:extLst>
              <a:ext uri="{FF2B5EF4-FFF2-40B4-BE49-F238E27FC236}">
                <a16:creationId xmlns:a16="http://schemas.microsoft.com/office/drawing/2014/main" id="{693BC756-2B97-9751-B879-03B6F1C405C3}"/>
              </a:ext>
            </a:extLst>
          </p:cNvPr>
          <p:cNvSpPr>
            <a:spLocks noGrp="1"/>
          </p:cNvSpPr>
          <p:nvPr>
            <p:ph sz="quarter" idx="14"/>
          </p:nvPr>
        </p:nvSpPr>
        <p:spPr>
          <a:xfrm>
            <a:off x="8183880" y="2871216"/>
            <a:ext cx="3419856" cy="2925554"/>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8" name="Marcador de pie de página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9" name="Marcador de número de diapositiva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0" name="Conector recto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63919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F5F45936-2436-D9FD-A05D-F3C70F90FDCC}"/>
              </a:ext>
            </a:extLst>
          </p:cNvPr>
          <p:cNvPicPr>
            <a:picLocks noChangeAspect="1"/>
          </p:cNvPicPr>
          <p:nvPr userDrawn="1"/>
        </p:nvPicPr>
        <p:blipFill>
          <a:blip r:embed="rId2"/>
          <a:stretch>
            <a:fillRect/>
          </a:stretch>
        </p:blipFill>
        <p:spPr>
          <a:xfrm>
            <a:off x="0" y="3758530"/>
            <a:ext cx="4700016" cy="3099470"/>
          </a:xfrm>
          <a:prstGeom prst="rect">
            <a:avLst/>
          </a:prstGeom>
        </p:spPr>
      </p:pic>
      <p:pic>
        <p:nvPicPr>
          <p:cNvPr id="8" name="Imagen 7">
            <a:extLst>
              <a:ext uri="{FF2B5EF4-FFF2-40B4-BE49-F238E27FC236}">
                <a16:creationId xmlns:a16="http://schemas.microsoft.com/office/drawing/2014/main" id="{0DF862D5-CF3B-E45B-934F-ACEF42B35BB4}"/>
              </a:ext>
            </a:extLst>
          </p:cNvPr>
          <p:cNvPicPr>
            <a:picLocks noChangeAspect="1"/>
          </p:cNvPicPr>
          <p:nvPr userDrawn="1"/>
        </p:nvPicPr>
        <p:blipFill>
          <a:blip r:embed="rId3"/>
          <a:stretch>
            <a:fillRect/>
          </a:stretch>
        </p:blipFill>
        <p:spPr>
          <a:xfrm>
            <a:off x="0" y="0"/>
            <a:ext cx="5148072" cy="3436275"/>
          </a:xfrm>
          <a:prstGeom prst="rect">
            <a:avLst/>
          </a:prstGeom>
        </p:spPr>
      </p:pic>
      <p:sp>
        <p:nvSpPr>
          <p:cNvPr id="12" name="Título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es-ES" sz="4800" cap="all" spc="400" baseline="0"/>
            </a:lvl1pPr>
          </a:lstStyle>
          <a:p>
            <a:pPr rtl="0"/>
            <a:r>
              <a:rPr lang="es-ES"/>
              <a:t>Haga clic para modificar el estilo de título del patrón</a:t>
            </a:r>
          </a:p>
        </p:txBody>
      </p:sp>
      <p:sp>
        <p:nvSpPr>
          <p:cNvPr id="14" name="Marcador de contenido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rtlCol="0" anchor="ctr"/>
          <a:lstStyle>
            <a:lvl1pPr marL="0" indent="0">
              <a:lnSpc>
                <a:spcPct val="150000"/>
              </a:lnSpc>
              <a:spcBef>
                <a:spcPts val="1000"/>
              </a:spcBef>
              <a:buNone/>
              <a:defRPr lang="es-ES" sz="1600" spc="100" baseline="0"/>
            </a:lvl1pPr>
            <a:lvl2pPr marL="228600">
              <a:lnSpc>
                <a:spcPct val="150000"/>
              </a:lnSpc>
              <a:spcBef>
                <a:spcPts val="1000"/>
              </a:spcBef>
              <a:defRPr lang="es-ES" sz="1600" spc="100" baseline="0"/>
            </a:lvl2pPr>
            <a:lvl3pPr marL="457200">
              <a:lnSpc>
                <a:spcPct val="150000"/>
              </a:lnSpc>
              <a:spcBef>
                <a:spcPts val="1000"/>
              </a:spcBef>
              <a:defRPr lang="es-ES" sz="1600" spc="100" baseline="0"/>
            </a:lvl3pPr>
            <a:lvl4pPr marL="685800">
              <a:lnSpc>
                <a:spcPct val="150000"/>
              </a:lnSpc>
              <a:spcBef>
                <a:spcPts val="1000"/>
              </a:spcBef>
              <a:defRPr lang="es-ES" sz="1600" spc="100" baseline="0"/>
            </a:lvl4pPr>
            <a:lvl5pPr marL="914400">
              <a:lnSpc>
                <a:spcPct val="150000"/>
              </a:lnSpc>
              <a:spcBef>
                <a:spcPts val="1000"/>
              </a:spcBef>
              <a:defRPr lang="es-ES" sz="16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3" name="Marcador de pie de página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4" name="Marcador de número de diapositiva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5" name="Conector recto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83100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79AFB71-7F33-280E-7877-06F4AFFF063A}"/>
              </a:ext>
            </a:extLst>
          </p:cNvPr>
          <p:cNvPicPr>
            <a:picLocks noChangeAspect="1"/>
          </p:cNvPicPr>
          <p:nvPr userDrawn="1"/>
        </p:nvPicPr>
        <p:blipFill>
          <a:blip r:embed="rId2"/>
          <a:srcRect/>
          <a:stretch/>
        </p:blipFill>
        <p:spPr>
          <a:xfrm>
            <a:off x="0" y="0"/>
            <a:ext cx="12192000" cy="6858000"/>
          </a:xfrm>
          <a:prstGeom prst="rect">
            <a:avLst/>
          </a:prstGeom>
        </p:spPr>
      </p:pic>
      <p:sp>
        <p:nvSpPr>
          <p:cNvPr id="6" name="Título 1">
            <a:extLst>
              <a:ext uri="{FF2B5EF4-FFF2-40B4-BE49-F238E27FC236}">
                <a16:creationId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rtlCol="0" anchor="t">
            <a:noAutofit/>
          </a:bodyPr>
          <a:lstStyle>
            <a:lvl1pPr algn="l">
              <a:defRPr lang="es-ES" sz="8000" spc="300" baseline="0">
                <a:ln w="28575">
                  <a:solidFill>
                    <a:schemeClr val="tx1"/>
                  </a:solidFill>
                </a:ln>
                <a:noFill/>
              </a:defRPr>
            </a:lvl1pPr>
          </a:lstStyle>
          <a:p>
            <a:pPr rtl="0"/>
            <a:r>
              <a:rPr lang="es-ES" dirty="0"/>
              <a:t>HAGA CLIC PARA EDITAR EL ESTILO DEL TÍTULO DEL PATRÓN</a:t>
            </a:r>
          </a:p>
        </p:txBody>
      </p:sp>
      <p:sp>
        <p:nvSpPr>
          <p:cNvPr id="10" name="Subtítulo 2">
            <a:extLst>
              <a:ext uri="{FF2B5EF4-FFF2-40B4-BE49-F238E27FC236}">
                <a16:creationId xmlns:a16="http://schemas.microsoft.com/office/drawing/2014/main" id="{DC93615E-193E-5253-6EE0-EC01791E3A3A}"/>
              </a:ext>
            </a:extLst>
          </p:cNvPr>
          <p:cNvSpPr>
            <a:spLocks noGrp="1"/>
          </p:cNvSpPr>
          <p:nvPr>
            <p:ph type="subTitle" idx="1"/>
          </p:nvPr>
        </p:nvSpPr>
        <p:spPr>
          <a:xfrm>
            <a:off x="1078992" y="3483864"/>
            <a:ext cx="10040112" cy="1280160"/>
          </a:xfrm>
        </p:spPr>
        <p:txBody>
          <a:bodyPr rtlCol="0"/>
          <a:lstStyle>
            <a:lvl1pPr marL="0" indent="0" algn="l">
              <a:buNone/>
              <a:defRPr lang="es-ES" sz="2400" b="1" baseline="0">
                <a:latin typeface="+mn-lt"/>
              </a:defRPr>
            </a:lvl1pPr>
            <a:lvl2pPr marL="457200" indent="0" algn="ctr">
              <a:buNone/>
              <a:defRPr lang="es-ES" sz="2000"/>
            </a:lvl2pPr>
            <a:lvl3pPr marL="914400" indent="0" algn="ctr">
              <a:buNone/>
              <a:defRPr lang="es-ES" sz="1800"/>
            </a:lvl3pPr>
            <a:lvl4pPr marL="1371600" indent="0" algn="ctr">
              <a:buNone/>
              <a:defRPr lang="es-ES" sz="1600"/>
            </a:lvl4pPr>
            <a:lvl5pPr marL="1828800" indent="0" algn="ctr">
              <a:buNone/>
              <a:defRPr lang="es-ES" sz="1600"/>
            </a:lvl5pPr>
            <a:lvl6pPr marL="2286000" indent="0" algn="ctr">
              <a:buNone/>
              <a:defRPr lang="es-ES" sz="1600"/>
            </a:lvl6pPr>
            <a:lvl7pPr marL="2743200" indent="0" algn="ctr">
              <a:buNone/>
              <a:defRPr lang="es-ES" sz="1600"/>
            </a:lvl7pPr>
            <a:lvl8pPr marL="3200400" indent="0" algn="ctr">
              <a:buNone/>
              <a:defRPr lang="es-ES" sz="1600"/>
            </a:lvl8pPr>
            <a:lvl9pPr marL="3657600" indent="0" algn="ctr">
              <a:buNone/>
              <a:defRPr lang="es-ES" sz="1600"/>
            </a:lvl9pPr>
          </a:lstStyle>
          <a:p>
            <a:pPr rtl="0"/>
            <a:r>
              <a:rPr lang="es-ES"/>
              <a:t>Haga clic para editar el estilo de subtítulo del patrón</a:t>
            </a:r>
          </a:p>
        </p:txBody>
      </p:sp>
    </p:spTree>
    <p:extLst>
      <p:ext uri="{BB962C8B-B14F-4D97-AF65-F5344CB8AC3E}">
        <p14:creationId xmlns:p14="http://schemas.microsoft.com/office/powerpoint/2010/main" val="2056717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3" name="Marcador de pie de página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4" name="Marcador de número de diapositiva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5" name="Conector recto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
        <p:nvSpPr>
          <p:cNvPr id="2" name="Título 1">
            <a:extLst>
              <a:ext uri="{FF2B5EF4-FFF2-40B4-BE49-F238E27FC236}">
                <a16:creationId xmlns:a16="http://schemas.microsoft.com/office/drawing/2014/main" id="{3BDEDC48-AA67-6FC9-FF0E-CD3CB49A502F}"/>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Tree>
    <p:extLst>
      <p:ext uri="{BB962C8B-B14F-4D97-AF65-F5344CB8AC3E}">
        <p14:creationId xmlns:p14="http://schemas.microsoft.com/office/powerpoint/2010/main" val="2164242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725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5BD6A3-F987-4FCC-A6EF-2EF0D33C0888}"/>
              </a:ext>
            </a:extLst>
          </p:cNvPr>
          <p:cNvSpPr>
            <a:spLocks noGrp="1"/>
          </p:cNvSpPr>
          <p:nvPr>
            <p:ph type="title"/>
          </p:nvPr>
        </p:nvSpPr>
        <p:spPr>
          <a:xfrm>
            <a:off x="839788" y="457200"/>
            <a:ext cx="3932237" cy="1600200"/>
          </a:xfrm>
        </p:spPr>
        <p:txBody>
          <a:bodyPr rtlCol="0" anchor="b"/>
          <a:lstStyle>
            <a:lvl1pPr>
              <a:defRPr lang="es-ES" sz="2800">
                <a:latin typeface="+mj-lt"/>
              </a:defRPr>
            </a:lvl1pPr>
          </a:lstStyle>
          <a:p>
            <a:pPr rtl="0"/>
            <a:r>
              <a:rPr lang="es-ES" dirty="0"/>
              <a:t>Haga clic para modificar el estilo de título del patrón</a:t>
            </a:r>
          </a:p>
        </p:txBody>
      </p:sp>
      <p:sp>
        <p:nvSpPr>
          <p:cNvPr id="3" name="Marcador de contenido 2">
            <a:extLst>
              <a:ext uri="{FF2B5EF4-FFF2-40B4-BE49-F238E27FC236}">
                <a16:creationId xmlns:a16="http://schemas.microsoft.com/office/drawing/2014/main" id="{4C3F06A0-63CE-4272-B90E-4F20296BFBEB}"/>
              </a:ext>
            </a:extLst>
          </p:cNvPr>
          <p:cNvSpPr>
            <a:spLocks noGrp="1"/>
          </p:cNvSpPr>
          <p:nvPr>
            <p:ph idx="1"/>
          </p:nvPr>
        </p:nvSpPr>
        <p:spPr>
          <a:xfrm>
            <a:off x="5183188" y="987425"/>
            <a:ext cx="6172200" cy="4873625"/>
          </a:xfrm>
        </p:spPr>
        <p:txBody>
          <a:bodyPr rtlCol="0"/>
          <a:lstStyle>
            <a:lvl1pPr>
              <a:defRPr lang="es-ES" sz="3200"/>
            </a:lvl1pPr>
            <a:lvl2pPr>
              <a:defRPr lang="es-ES" sz="2800"/>
            </a:lvl2pPr>
            <a:lvl3pPr>
              <a:defRPr lang="es-ES" sz="2400"/>
            </a:lvl3pPr>
            <a:lvl4pPr>
              <a:defRPr lang="es-ES" sz="2000"/>
            </a:lvl4pPr>
            <a:lvl5pPr>
              <a:defRPr lang="es-ES" sz="2000"/>
            </a:lvl5pPr>
            <a:lvl6pPr>
              <a:defRPr lang="es-ES" sz="2000"/>
            </a:lvl6pPr>
            <a:lvl7pPr>
              <a:defRPr lang="es-ES" sz="2000"/>
            </a:lvl7pPr>
            <a:lvl8pPr>
              <a:defRPr lang="es-ES" sz="2000"/>
            </a:lvl8pPr>
            <a:lvl9pPr>
              <a:defRPr lang="es-ES" sz="2000"/>
            </a:lvl9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4" name="Marcador de texto 3">
            <a:extLst>
              <a:ext uri="{FF2B5EF4-FFF2-40B4-BE49-F238E27FC236}">
                <a16:creationId xmlns:a16="http://schemas.microsoft.com/office/drawing/2014/main" id="{08467220-06E3-427A-B4D3-9B0030E09DBB}"/>
              </a:ext>
            </a:extLst>
          </p:cNvPr>
          <p:cNvSpPr>
            <a:spLocks noGrp="1"/>
          </p:cNvSpPr>
          <p:nvPr>
            <p:ph type="body" sz="half" idx="2"/>
          </p:nvPr>
        </p:nvSpPr>
        <p:spPr>
          <a:xfrm>
            <a:off x="839788" y="2057400"/>
            <a:ext cx="3932237" cy="3811588"/>
          </a:xfrm>
        </p:spPr>
        <p:txBody>
          <a:bodyPr rtlCol="0"/>
          <a:lstStyle>
            <a:lvl1pPr marL="0" indent="0">
              <a:buNone/>
              <a:defRPr lang="es-ES" sz="1600"/>
            </a:lvl1pPr>
            <a:lvl2pPr marL="457200" indent="0">
              <a:buNone/>
              <a:defRPr lang="es-ES" sz="1400"/>
            </a:lvl2pPr>
            <a:lvl3pPr marL="914400" indent="0">
              <a:buNone/>
              <a:defRPr lang="es-ES" sz="1200"/>
            </a:lvl3pPr>
            <a:lvl4pPr marL="1371600" indent="0">
              <a:buNone/>
              <a:defRPr lang="es-ES" sz="1000"/>
            </a:lvl4pPr>
            <a:lvl5pPr marL="1828800" indent="0">
              <a:buNone/>
              <a:defRPr lang="es-ES" sz="1000"/>
            </a:lvl5pPr>
            <a:lvl6pPr marL="2286000" indent="0">
              <a:buNone/>
              <a:defRPr lang="es-ES" sz="1000"/>
            </a:lvl6pPr>
            <a:lvl7pPr marL="2743200" indent="0">
              <a:buNone/>
              <a:defRPr lang="es-ES" sz="1000"/>
            </a:lvl7pPr>
            <a:lvl8pPr marL="3200400" indent="0">
              <a:buNone/>
              <a:defRPr lang="es-ES" sz="1000"/>
            </a:lvl8pPr>
            <a:lvl9pPr marL="3657600" indent="0">
              <a:buNone/>
              <a:defRPr lang="es-ES" sz="1000"/>
            </a:lvl9pPr>
          </a:lstStyle>
          <a:p>
            <a:pPr lvl="0" rtl="0"/>
            <a:r>
              <a:rPr lang="es-ES"/>
              <a:t>Haga clic para modificar los estilos de texto del patrón</a:t>
            </a:r>
          </a:p>
        </p:txBody>
      </p:sp>
      <p:sp>
        <p:nvSpPr>
          <p:cNvPr id="6" name="Marcador de pie de página 5">
            <a:extLst>
              <a:ext uri="{FF2B5EF4-FFF2-40B4-BE49-F238E27FC236}">
                <a16:creationId xmlns:a16="http://schemas.microsoft.com/office/drawing/2014/main" id="{F5AEF53B-C85C-47DB-ADE4-C1D9FA682945}"/>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7" name="Marcador de número de diapositiva 6">
            <a:extLst>
              <a:ext uri="{FF2B5EF4-FFF2-40B4-BE49-F238E27FC236}">
                <a16:creationId xmlns:a16="http://schemas.microsoft.com/office/drawing/2014/main" id="{DFD4FD38-14E5-4C36-B948-8BF3F794ED8C}"/>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8" name="Conector recto 7">
            <a:extLst>
              <a:ext uri="{FF2B5EF4-FFF2-40B4-BE49-F238E27FC236}">
                <a16:creationId xmlns:a16="http://schemas.microsoft.com/office/drawing/2014/main" id="{5754AE8D-13E4-BDDA-7C36-A9E08FD0A0E8}"/>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6CE37136-8479-8CDC-7EEB-030C1A8151EF}"/>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80850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308F2A-1C19-4116-80DF-E24EDDF283FF}"/>
              </a:ext>
            </a:extLst>
          </p:cNvPr>
          <p:cNvSpPr>
            <a:spLocks noGrp="1"/>
          </p:cNvSpPr>
          <p:nvPr>
            <p:ph type="title"/>
          </p:nvPr>
        </p:nvSpPr>
        <p:spPr>
          <a:xfrm>
            <a:off x="839788" y="457200"/>
            <a:ext cx="3932237" cy="1600200"/>
          </a:xfrm>
        </p:spPr>
        <p:txBody>
          <a:bodyPr rtlCol="0" anchor="b"/>
          <a:lstStyle>
            <a:lvl1pPr>
              <a:defRPr lang="es-ES" sz="2800">
                <a:latin typeface="+mj-lt"/>
              </a:defRPr>
            </a:lvl1pPr>
          </a:lstStyle>
          <a:p>
            <a:pPr rtl="0"/>
            <a:r>
              <a:rPr lang="es-ES" dirty="0"/>
              <a:t>Haga clic para modificar el estilo de título del patrón</a:t>
            </a:r>
          </a:p>
        </p:txBody>
      </p:sp>
      <p:sp>
        <p:nvSpPr>
          <p:cNvPr id="3" name="Marcador de posición de imagen 2">
            <a:extLst>
              <a:ext uri="{FF2B5EF4-FFF2-40B4-BE49-F238E27FC236}">
                <a16:creationId xmlns:a16="http://schemas.microsoft.com/office/drawing/2014/main" id="{08A489A7-7CA6-4CC9-B634-FCB2E102C6B9}"/>
              </a:ext>
            </a:extLst>
          </p:cNvPr>
          <p:cNvSpPr>
            <a:spLocks noGrp="1"/>
          </p:cNvSpPr>
          <p:nvPr>
            <p:ph type="pic" idx="1"/>
          </p:nvPr>
        </p:nvSpPr>
        <p:spPr>
          <a:xfrm>
            <a:off x="5183188" y="987425"/>
            <a:ext cx="6172200" cy="4873625"/>
          </a:xfrm>
        </p:spPr>
        <p:txBody>
          <a:bodyPr rtlCol="0"/>
          <a:lstStyle>
            <a:lvl1pPr marL="0" indent="0">
              <a:buNone/>
              <a:defRPr lang="es-ES" sz="3200"/>
            </a:lvl1pPr>
            <a:lvl2pPr marL="457200" indent="0">
              <a:buNone/>
              <a:defRPr lang="es-ES" sz="2800"/>
            </a:lvl2pPr>
            <a:lvl3pPr marL="914400" indent="0">
              <a:buNone/>
              <a:defRPr lang="es-ES" sz="2400"/>
            </a:lvl3pPr>
            <a:lvl4pPr marL="1371600" indent="0">
              <a:buNone/>
              <a:defRPr lang="es-ES" sz="2000"/>
            </a:lvl4pPr>
            <a:lvl5pPr marL="1828800" indent="0">
              <a:buNone/>
              <a:defRPr lang="es-ES" sz="2000"/>
            </a:lvl5pPr>
            <a:lvl6pPr marL="2286000" indent="0">
              <a:buNone/>
              <a:defRPr lang="es-ES" sz="2000"/>
            </a:lvl6pPr>
            <a:lvl7pPr marL="2743200" indent="0">
              <a:buNone/>
              <a:defRPr lang="es-ES" sz="2000"/>
            </a:lvl7pPr>
            <a:lvl8pPr marL="3200400" indent="0">
              <a:buNone/>
              <a:defRPr lang="es-ES" sz="2000"/>
            </a:lvl8pPr>
            <a:lvl9pPr marL="3657600" indent="0">
              <a:buNone/>
              <a:defRPr lang="es-ES" sz="2000"/>
            </a:lvl9pPr>
          </a:lstStyle>
          <a:p>
            <a:pPr rtl="0"/>
            <a:endParaRPr lang="es-ES" dirty="0"/>
          </a:p>
        </p:txBody>
      </p:sp>
      <p:sp>
        <p:nvSpPr>
          <p:cNvPr id="4" name="Marcador de texto 3">
            <a:extLst>
              <a:ext uri="{FF2B5EF4-FFF2-40B4-BE49-F238E27FC236}">
                <a16:creationId xmlns:a16="http://schemas.microsoft.com/office/drawing/2014/main" id="{7DF5F80D-1DB9-4E0A-8F68-924FC1C9C3BA}"/>
              </a:ext>
            </a:extLst>
          </p:cNvPr>
          <p:cNvSpPr>
            <a:spLocks noGrp="1"/>
          </p:cNvSpPr>
          <p:nvPr>
            <p:ph type="body" sz="half" idx="2"/>
          </p:nvPr>
        </p:nvSpPr>
        <p:spPr>
          <a:xfrm>
            <a:off x="839788" y="2057400"/>
            <a:ext cx="3932237" cy="3811588"/>
          </a:xfrm>
        </p:spPr>
        <p:txBody>
          <a:bodyPr rtlCol="0"/>
          <a:lstStyle>
            <a:lvl1pPr marL="0" indent="0">
              <a:buNone/>
              <a:defRPr lang="es-ES" sz="1600"/>
            </a:lvl1pPr>
            <a:lvl2pPr marL="457200" indent="0">
              <a:buNone/>
              <a:defRPr lang="es-ES" sz="1400"/>
            </a:lvl2pPr>
            <a:lvl3pPr marL="914400" indent="0">
              <a:buNone/>
              <a:defRPr lang="es-ES" sz="1200"/>
            </a:lvl3pPr>
            <a:lvl4pPr marL="1371600" indent="0">
              <a:buNone/>
              <a:defRPr lang="es-ES" sz="1000"/>
            </a:lvl4pPr>
            <a:lvl5pPr marL="1828800" indent="0">
              <a:buNone/>
              <a:defRPr lang="es-ES" sz="1000"/>
            </a:lvl5pPr>
            <a:lvl6pPr marL="2286000" indent="0">
              <a:buNone/>
              <a:defRPr lang="es-ES" sz="1000"/>
            </a:lvl6pPr>
            <a:lvl7pPr marL="2743200" indent="0">
              <a:buNone/>
              <a:defRPr lang="es-ES" sz="1000"/>
            </a:lvl7pPr>
            <a:lvl8pPr marL="3200400" indent="0">
              <a:buNone/>
              <a:defRPr lang="es-ES" sz="1000"/>
            </a:lvl8pPr>
            <a:lvl9pPr marL="3657600" indent="0">
              <a:buNone/>
              <a:defRPr lang="es-ES" sz="1000"/>
            </a:lvl9pPr>
          </a:lstStyle>
          <a:p>
            <a:pPr lvl="0" rtl="0"/>
            <a:r>
              <a:rPr lang="es-ES"/>
              <a:t>Haga clic para modificar los estilos de texto del patrón</a:t>
            </a:r>
          </a:p>
        </p:txBody>
      </p:sp>
      <p:sp>
        <p:nvSpPr>
          <p:cNvPr id="6" name="Marcador de pie de página 5">
            <a:extLst>
              <a:ext uri="{FF2B5EF4-FFF2-40B4-BE49-F238E27FC236}">
                <a16:creationId xmlns:a16="http://schemas.microsoft.com/office/drawing/2014/main" id="{08DA4DA3-10C7-48A6-9B15-38222B8CAD42}"/>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7" name="Marcador de número de diapositiva 6">
            <a:extLst>
              <a:ext uri="{FF2B5EF4-FFF2-40B4-BE49-F238E27FC236}">
                <a16:creationId xmlns:a16="http://schemas.microsoft.com/office/drawing/2014/main" id="{E584E7EE-5B3B-427E-9807-020AEF8C7662}"/>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8" name="Conector recto 7">
            <a:extLst>
              <a:ext uri="{FF2B5EF4-FFF2-40B4-BE49-F238E27FC236}">
                <a16:creationId xmlns:a16="http://schemas.microsoft.com/office/drawing/2014/main" id="{1DC6EFE9-BD9C-6124-823A-BD1C488321D2}"/>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21B53473-DF27-C657-627F-ED66976E076B}"/>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0339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D1D3B0F0-DE71-18AB-7957-4CFA29C3A328}"/>
              </a:ext>
            </a:extLst>
          </p:cNvPr>
          <p:cNvPicPr>
            <a:picLocks noChangeAspect="1"/>
          </p:cNvPicPr>
          <p:nvPr userDrawn="1"/>
        </p:nvPicPr>
        <p:blipFill>
          <a:blip r:embed="rId2"/>
          <a:stretch>
            <a:fillRect/>
          </a:stretch>
        </p:blipFill>
        <p:spPr>
          <a:xfrm>
            <a:off x="0" y="857290"/>
            <a:ext cx="5797296" cy="6000710"/>
          </a:xfrm>
          <a:prstGeom prst="rect">
            <a:avLst/>
          </a:prstGeom>
        </p:spPr>
      </p:pic>
      <p:pic>
        <p:nvPicPr>
          <p:cNvPr id="8" name="Imagen 7">
            <a:extLst>
              <a:ext uri="{FF2B5EF4-FFF2-40B4-BE49-F238E27FC236}">
                <a16:creationId xmlns:a16="http://schemas.microsoft.com/office/drawing/2014/main" id="{1F04770F-E995-EF98-B4D1-9F13733EEF07}"/>
              </a:ext>
            </a:extLst>
          </p:cNvPr>
          <p:cNvPicPr>
            <a:picLocks noChangeAspect="1"/>
          </p:cNvPicPr>
          <p:nvPr userDrawn="1"/>
        </p:nvPicPr>
        <p:blipFill>
          <a:blip r:embed="rId3"/>
          <a:stretch>
            <a:fillRect/>
          </a:stretch>
        </p:blipFill>
        <p:spPr>
          <a:xfrm>
            <a:off x="8763000" y="0"/>
            <a:ext cx="3429000" cy="6807199"/>
          </a:xfrm>
          <a:prstGeom prst="rect">
            <a:avLst/>
          </a:prstGeom>
        </p:spPr>
      </p:pic>
      <p:sp>
        <p:nvSpPr>
          <p:cNvPr id="12" name="Título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es-ES" sz="4800" cap="all" spc="400" baseline="0"/>
            </a:lvl1pPr>
          </a:lstStyle>
          <a:p>
            <a:pPr rtl="0"/>
            <a:r>
              <a:rPr lang="es-ES"/>
              <a:t>Haga clic para modificar el estilo de título del patrón</a:t>
            </a:r>
          </a:p>
        </p:txBody>
      </p:sp>
      <p:sp>
        <p:nvSpPr>
          <p:cNvPr id="14" name="Marcador de contenido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rtlCol="0" anchor="ctr"/>
          <a:lstStyle>
            <a:lvl1pPr marL="0" indent="0">
              <a:lnSpc>
                <a:spcPct val="100000"/>
              </a:lnSpc>
              <a:spcBef>
                <a:spcPts val="1000"/>
              </a:spcBef>
              <a:buNone/>
              <a:defRPr lang="es-ES" sz="2400" b="1" spc="200" baseline="0"/>
            </a:lvl1pPr>
            <a:lvl2pPr marL="228600">
              <a:lnSpc>
                <a:spcPct val="150000"/>
              </a:lnSpc>
              <a:spcBef>
                <a:spcPts val="1000"/>
              </a:spcBef>
              <a:defRPr lang="es-ES" sz="2400" spc="100" baseline="0"/>
            </a:lvl2pPr>
            <a:lvl3pPr marL="457200">
              <a:lnSpc>
                <a:spcPct val="150000"/>
              </a:lnSpc>
              <a:spcBef>
                <a:spcPts val="1000"/>
              </a:spcBef>
              <a:defRPr lang="es-ES" sz="2400" spc="100" baseline="0"/>
            </a:lvl3pPr>
            <a:lvl4pPr marL="685800">
              <a:lnSpc>
                <a:spcPct val="150000"/>
              </a:lnSpc>
              <a:spcBef>
                <a:spcPts val="1000"/>
              </a:spcBef>
              <a:defRPr lang="es-ES" sz="2400" spc="100" baseline="0"/>
            </a:lvl4pPr>
            <a:lvl5pPr marL="914400">
              <a:lnSpc>
                <a:spcPct val="150000"/>
              </a:lnSpc>
              <a:spcBef>
                <a:spcPts val="1000"/>
              </a:spcBef>
              <a:defRPr lang="es-ES" sz="24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3" name="Marcador de pie de página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4" name="Marcador de número de diapositiva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5" name="Conector recto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389429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269C5C-EBE5-BBA9-6354-781E8855C8D4}"/>
              </a:ext>
            </a:extLst>
          </p:cNvPr>
          <p:cNvSpPr>
            <a:spLocks noGrp="1"/>
          </p:cNvSpPr>
          <p:nvPr>
            <p:ph type="title"/>
          </p:nvPr>
        </p:nvSpPr>
        <p:spPr/>
        <p:txBody>
          <a:bodyPr/>
          <a:lstStyle/>
          <a:p>
            <a:r>
              <a:rPr lang="es-MX"/>
              <a:t>Haz clic para modificar el estilo de título del patrón</a:t>
            </a:r>
            <a:endParaRPr lang="es-AR"/>
          </a:p>
        </p:txBody>
      </p:sp>
      <p:sp>
        <p:nvSpPr>
          <p:cNvPr id="3" name="Marcador de contenido 2">
            <a:extLst>
              <a:ext uri="{FF2B5EF4-FFF2-40B4-BE49-F238E27FC236}">
                <a16:creationId xmlns:a16="http://schemas.microsoft.com/office/drawing/2014/main" id="{16CE36BA-F60A-E20A-0EAE-F535C4FF7395}"/>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AR"/>
          </a:p>
        </p:txBody>
      </p:sp>
      <p:sp>
        <p:nvSpPr>
          <p:cNvPr id="4" name="Marcador de fecha 3">
            <a:extLst>
              <a:ext uri="{FF2B5EF4-FFF2-40B4-BE49-F238E27FC236}">
                <a16:creationId xmlns:a16="http://schemas.microsoft.com/office/drawing/2014/main" id="{D7EDA6DC-2F61-FFB4-B398-CEB304113597}"/>
              </a:ext>
            </a:extLst>
          </p:cNvPr>
          <p:cNvSpPr>
            <a:spLocks noGrp="1"/>
          </p:cNvSpPr>
          <p:nvPr>
            <p:ph type="dt" sz="half" idx="10"/>
          </p:nvPr>
        </p:nvSpPr>
        <p:spPr/>
        <p:txBody>
          <a:bodyPr/>
          <a:lstStyle/>
          <a:p>
            <a:fld id="{F12C7303-139A-D44B-BD63-7EF33AD74086}" type="datetimeFigureOut">
              <a:rPr lang="es-AR" smtClean="0"/>
              <a:t>5/10/25</a:t>
            </a:fld>
            <a:endParaRPr lang="es-AR"/>
          </a:p>
        </p:txBody>
      </p:sp>
      <p:sp>
        <p:nvSpPr>
          <p:cNvPr id="5" name="Marcador de pie de página 4">
            <a:extLst>
              <a:ext uri="{FF2B5EF4-FFF2-40B4-BE49-F238E27FC236}">
                <a16:creationId xmlns:a16="http://schemas.microsoft.com/office/drawing/2014/main" id="{C76BE9B0-D9D9-9FA0-0E53-9437A50D89B7}"/>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E8064EEF-9474-2E59-EE98-50C810FB957B}"/>
              </a:ext>
            </a:extLst>
          </p:cNvPr>
          <p:cNvSpPr>
            <a:spLocks noGrp="1"/>
          </p:cNvSpPr>
          <p:nvPr>
            <p:ph type="sldNum" sz="quarter" idx="12"/>
          </p:nvPr>
        </p:nvSpPr>
        <p:spPr/>
        <p:txBody>
          <a:bodyPr/>
          <a:lstStyle/>
          <a:p>
            <a:fld id="{05E21238-C9A8-B145-9A83-9839903D817A}" type="slidenum">
              <a:rPr lang="es-AR" smtClean="0"/>
              <a:t>‹Nº›</a:t>
            </a:fld>
            <a:endParaRPr lang="es-AR"/>
          </a:p>
        </p:txBody>
      </p:sp>
    </p:spTree>
    <p:extLst>
      <p:ext uri="{BB962C8B-B14F-4D97-AF65-F5344CB8AC3E}">
        <p14:creationId xmlns:p14="http://schemas.microsoft.com/office/powerpoint/2010/main" val="7170003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s-ES_tradnl"/>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a:p>
        </p:txBody>
      </p:sp>
      <p:sp>
        <p:nvSpPr>
          <p:cNvPr id="4" name="Date Placeholder 3"/>
          <p:cNvSpPr>
            <a:spLocks noGrp="1"/>
          </p:cNvSpPr>
          <p:nvPr>
            <p:ph type="dt" sz="half" idx="10"/>
          </p:nvPr>
        </p:nvSpPr>
        <p:spPr/>
        <p:txBody>
          <a:bodyPr/>
          <a:lstStyle>
            <a:lvl1pPr>
              <a:defRPr/>
            </a:lvl1pPr>
          </a:lstStyle>
          <a:p>
            <a:pPr>
              <a:defRPr/>
            </a:pPr>
            <a:fld id="{EC805722-D342-4D50-B174-1EAB78A7DF7A}" type="datetime1">
              <a:rPr lang="es-AR" smtClean="0">
                <a:solidFill>
                  <a:prstClr val="white">
                    <a:tint val="75000"/>
                  </a:prstClr>
                </a:solidFill>
              </a:rPr>
              <a:pPr>
                <a:defRPr/>
              </a:pPr>
              <a:t>5/10/25</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61DB341-48AC-49C5-BAEF-91F9037CD9F0}" type="slidenum">
              <a:rPr lang="es-AR"/>
              <a:pPr>
                <a:defRPr/>
              </a:pPr>
              <a:t>‹Nº›</a:t>
            </a:fld>
            <a:endParaRPr lang="es-AR"/>
          </a:p>
        </p:txBody>
      </p:sp>
    </p:spTree>
    <p:extLst>
      <p:ext uri="{BB962C8B-B14F-4D97-AF65-F5344CB8AC3E}">
        <p14:creationId xmlns:p14="http://schemas.microsoft.com/office/powerpoint/2010/main" val="3872666002"/>
      </p:ext>
    </p:extLst>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lvl1pPr>
              <a:defRPr/>
            </a:lvl1pPr>
          </a:lstStyle>
          <a:p>
            <a:pPr>
              <a:defRPr/>
            </a:pPr>
            <a:fld id="{909E97AA-B2B7-46DD-8981-5732E248EB5A}" type="datetime1">
              <a:rPr lang="es-AR" smtClean="0">
                <a:solidFill>
                  <a:prstClr val="white">
                    <a:tint val="75000"/>
                  </a:prstClr>
                </a:solidFill>
              </a:rPr>
              <a:pPr>
                <a:defRPr/>
              </a:pPr>
              <a:t>5/10/25</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6CD0850-B4EC-466B-AE9C-F50590C5E1E8}" type="slidenum">
              <a:rPr lang="es-AR"/>
              <a:pPr>
                <a:defRPr/>
              </a:pPr>
              <a:t>‹Nº›</a:t>
            </a:fld>
            <a:endParaRPr lang="es-AR"/>
          </a:p>
        </p:txBody>
      </p:sp>
    </p:spTree>
    <p:extLst>
      <p:ext uri="{BB962C8B-B14F-4D97-AF65-F5344CB8AC3E}">
        <p14:creationId xmlns:p14="http://schemas.microsoft.com/office/powerpoint/2010/main" val="1760956460"/>
      </p:ext>
    </p:extLst>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s-ES_tradnl"/>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793BBD15-3C3B-420D-BC65-B8D97DF2EE3E}" type="datetime1">
              <a:rPr lang="es-AR" smtClean="0">
                <a:solidFill>
                  <a:prstClr val="white">
                    <a:tint val="75000"/>
                  </a:prstClr>
                </a:solidFill>
              </a:rPr>
              <a:pPr>
                <a:defRPr/>
              </a:pPr>
              <a:t>5/10/25</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FB928F9-C2D1-4399-A402-31CBA2C5E48A}" type="slidenum">
              <a:rPr lang="es-AR"/>
              <a:pPr>
                <a:defRPr/>
              </a:pPr>
              <a:t>‹Nº›</a:t>
            </a:fld>
            <a:endParaRPr lang="es-AR"/>
          </a:p>
        </p:txBody>
      </p:sp>
    </p:spTree>
    <p:extLst>
      <p:ext uri="{BB962C8B-B14F-4D97-AF65-F5344CB8AC3E}">
        <p14:creationId xmlns:p14="http://schemas.microsoft.com/office/powerpoint/2010/main" val="272043514"/>
      </p:ext>
    </p:extLst>
  </p:cSld>
  <p:clrMapOvr>
    <a:masterClrMapping/>
  </p:clrMapOvr>
  <p:transition spd="med">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Date Placeholder 4"/>
          <p:cNvSpPr>
            <a:spLocks noGrp="1"/>
          </p:cNvSpPr>
          <p:nvPr>
            <p:ph type="dt" sz="half" idx="10"/>
          </p:nvPr>
        </p:nvSpPr>
        <p:spPr/>
        <p:txBody>
          <a:bodyPr/>
          <a:lstStyle>
            <a:lvl1pPr>
              <a:defRPr/>
            </a:lvl1pPr>
          </a:lstStyle>
          <a:p>
            <a:pPr>
              <a:defRPr/>
            </a:pPr>
            <a:fld id="{5610CF17-1070-4696-8111-CC1FE73F6687}" type="datetime1">
              <a:rPr lang="es-AR" smtClean="0">
                <a:solidFill>
                  <a:prstClr val="white">
                    <a:tint val="75000"/>
                  </a:prstClr>
                </a:solidFill>
              </a:rPr>
              <a:pPr>
                <a:defRPr/>
              </a:pPr>
              <a:t>5/10/25</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lvl1pPr>
              <a:defRPr/>
            </a:lvl1pPr>
          </a:lstStyle>
          <a:p>
            <a:pPr>
              <a:defRPr/>
            </a:pPr>
            <a:fld id="{C5253ACB-CDA9-4F8A-BD8A-70BEEFB6F4D3}" type="slidenum">
              <a:rPr lang="es-AR"/>
              <a:pPr>
                <a:defRPr/>
              </a:pPr>
              <a:t>‹Nº›</a:t>
            </a:fld>
            <a:endParaRPr lang="es-AR"/>
          </a:p>
        </p:txBody>
      </p:sp>
    </p:spTree>
    <p:extLst>
      <p:ext uri="{BB962C8B-B14F-4D97-AF65-F5344CB8AC3E}">
        <p14:creationId xmlns:p14="http://schemas.microsoft.com/office/powerpoint/2010/main" val="3890191516"/>
      </p:ext>
    </p:extLst>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7" name="Date Placeholder 6"/>
          <p:cNvSpPr>
            <a:spLocks noGrp="1"/>
          </p:cNvSpPr>
          <p:nvPr>
            <p:ph type="dt" sz="half" idx="10"/>
          </p:nvPr>
        </p:nvSpPr>
        <p:spPr/>
        <p:txBody>
          <a:bodyPr/>
          <a:lstStyle>
            <a:lvl1pPr>
              <a:defRPr/>
            </a:lvl1pPr>
          </a:lstStyle>
          <a:p>
            <a:pPr>
              <a:defRPr/>
            </a:pPr>
            <a:fld id="{045BC906-C415-4439-9D9D-767FD8A35D4A}" type="datetime1">
              <a:rPr lang="es-AR" smtClean="0">
                <a:solidFill>
                  <a:prstClr val="white">
                    <a:tint val="75000"/>
                  </a:prstClr>
                </a:solidFill>
              </a:rPr>
              <a:pPr>
                <a:defRPr/>
              </a:pPr>
              <a:t>5/10/25</a:t>
            </a:fld>
            <a:endParaRPr lang="es-AR">
              <a:solidFill>
                <a:prstClr val="white">
                  <a:tint val="75000"/>
                </a:prstClr>
              </a:solidFill>
            </a:endParaRPr>
          </a:p>
        </p:txBody>
      </p:sp>
      <p:sp>
        <p:nvSpPr>
          <p:cNvPr id="8" name="Footer Placeholder 7"/>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9" name="Slide Number Placeholder 8"/>
          <p:cNvSpPr>
            <a:spLocks noGrp="1"/>
          </p:cNvSpPr>
          <p:nvPr>
            <p:ph type="sldNum" sz="quarter" idx="12"/>
          </p:nvPr>
        </p:nvSpPr>
        <p:spPr/>
        <p:txBody>
          <a:bodyPr/>
          <a:lstStyle>
            <a:lvl1pPr>
              <a:defRPr/>
            </a:lvl1pPr>
          </a:lstStyle>
          <a:p>
            <a:pPr>
              <a:defRPr/>
            </a:pPr>
            <a:fld id="{028A8F87-7082-42F7-A910-05FA7E88FEFF}" type="slidenum">
              <a:rPr lang="es-AR"/>
              <a:pPr>
                <a:defRPr/>
              </a:pPr>
              <a:t>‹Nº›</a:t>
            </a:fld>
            <a:endParaRPr lang="es-AR"/>
          </a:p>
        </p:txBody>
      </p:sp>
    </p:spTree>
    <p:extLst>
      <p:ext uri="{BB962C8B-B14F-4D97-AF65-F5344CB8AC3E}">
        <p14:creationId xmlns:p14="http://schemas.microsoft.com/office/powerpoint/2010/main" val="4231192862"/>
      </p:ext>
    </p:extLst>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lvl1pPr>
              <a:defRPr/>
            </a:lvl1pPr>
          </a:lstStyle>
          <a:p>
            <a:pPr>
              <a:defRPr/>
            </a:pPr>
            <a:fld id="{8EA3B85F-BF59-4871-8E5F-3592D1F4CC2B}" type="datetime1">
              <a:rPr lang="es-AR" smtClean="0">
                <a:solidFill>
                  <a:prstClr val="white">
                    <a:tint val="75000"/>
                  </a:prstClr>
                </a:solidFill>
              </a:rPr>
              <a:pPr>
                <a:defRPr/>
              </a:pPr>
              <a:t>5/10/25</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lvl1pPr>
              <a:defRPr/>
            </a:lvl1pPr>
          </a:lstStyle>
          <a:p>
            <a:pPr>
              <a:defRPr/>
            </a:pPr>
            <a:fld id="{880F0559-7F85-4517-93F3-082AE94C28A4}" type="slidenum">
              <a:rPr lang="es-AR"/>
              <a:pPr>
                <a:defRPr/>
              </a:pPr>
              <a:t>‹Nº›</a:t>
            </a:fld>
            <a:endParaRPr lang="es-AR"/>
          </a:p>
        </p:txBody>
      </p:sp>
    </p:spTree>
    <p:extLst>
      <p:ext uri="{BB962C8B-B14F-4D97-AF65-F5344CB8AC3E}">
        <p14:creationId xmlns:p14="http://schemas.microsoft.com/office/powerpoint/2010/main" val="2742071629"/>
      </p:ext>
    </p:extLst>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17B468F2-9417-4B30-ACFC-F8A682FBDD7D}" type="datetime1">
              <a:rPr lang="es-AR" smtClean="0">
                <a:solidFill>
                  <a:prstClr val="white">
                    <a:tint val="75000"/>
                  </a:prstClr>
                </a:solidFill>
              </a:rPr>
              <a:pPr>
                <a:defRPr/>
              </a:pPr>
              <a:t>5/10/25</a:t>
            </a:fld>
            <a:endParaRPr lang="es-AR">
              <a:solidFill>
                <a:prstClr val="white">
                  <a:tint val="75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4" name="Slide Number Placeholder 3"/>
          <p:cNvSpPr>
            <a:spLocks noGrp="1"/>
          </p:cNvSpPr>
          <p:nvPr>
            <p:ph type="sldNum" sz="quarter" idx="12"/>
          </p:nvPr>
        </p:nvSpPr>
        <p:spPr/>
        <p:txBody>
          <a:bodyPr/>
          <a:lstStyle>
            <a:lvl1pPr>
              <a:defRPr/>
            </a:lvl1pPr>
          </a:lstStyle>
          <a:p>
            <a:pPr>
              <a:defRPr/>
            </a:pPr>
            <a:fld id="{7C022E38-2516-43D8-A7F5-57D29FF6EF9F}" type="slidenum">
              <a:rPr lang="es-AR"/>
              <a:pPr>
                <a:defRPr/>
              </a:pPr>
              <a:t>‹Nº›</a:t>
            </a:fld>
            <a:endParaRPr lang="es-AR"/>
          </a:p>
        </p:txBody>
      </p:sp>
    </p:spTree>
    <p:extLst>
      <p:ext uri="{BB962C8B-B14F-4D97-AF65-F5344CB8AC3E}">
        <p14:creationId xmlns:p14="http://schemas.microsoft.com/office/powerpoint/2010/main" val="3555801209"/>
      </p:ext>
    </p:extLst>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s-ES_tradnl"/>
              <a:t>Clic para editar título</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lvl1pPr>
              <a:defRPr/>
            </a:lvl1pPr>
          </a:lstStyle>
          <a:p>
            <a:pPr>
              <a:defRPr/>
            </a:pPr>
            <a:fld id="{86D20BE8-6A7F-4202-B308-81222439EE00}" type="datetime1">
              <a:rPr lang="es-AR" smtClean="0">
                <a:solidFill>
                  <a:prstClr val="white">
                    <a:tint val="75000"/>
                  </a:prstClr>
                </a:solidFill>
              </a:rPr>
              <a:pPr>
                <a:defRPr/>
              </a:pPr>
              <a:t>5/10/25</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lvl1pPr>
              <a:defRPr/>
            </a:lvl1pPr>
          </a:lstStyle>
          <a:p>
            <a:pPr>
              <a:defRPr/>
            </a:pPr>
            <a:fld id="{7FB75BCF-08A8-4C09-84E6-B1EA394C6DCD}" type="slidenum">
              <a:rPr lang="es-AR"/>
              <a:pPr>
                <a:defRPr/>
              </a:pPr>
              <a:t>‹Nº›</a:t>
            </a:fld>
            <a:endParaRPr lang="es-AR"/>
          </a:p>
        </p:txBody>
      </p:sp>
    </p:spTree>
    <p:extLst>
      <p:ext uri="{BB962C8B-B14F-4D97-AF65-F5344CB8AC3E}">
        <p14:creationId xmlns:p14="http://schemas.microsoft.com/office/powerpoint/2010/main" val="1795939207"/>
      </p:ext>
    </p:extLst>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a:t>Clic para editar título</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a:t>Arrastre la imagen al marcador de posición o haga clic en el icono para agregar</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lvl1pPr>
              <a:defRPr/>
            </a:lvl1pPr>
          </a:lstStyle>
          <a:p>
            <a:pPr>
              <a:defRPr/>
            </a:pPr>
            <a:fld id="{ADBD2724-9C8B-4508-995D-6207FBA059F2}" type="datetime1">
              <a:rPr lang="es-AR" smtClean="0">
                <a:solidFill>
                  <a:prstClr val="white">
                    <a:tint val="75000"/>
                  </a:prstClr>
                </a:solidFill>
              </a:rPr>
              <a:pPr>
                <a:defRPr/>
              </a:pPr>
              <a:t>5/10/25</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lvl1pPr>
              <a:defRPr/>
            </a:lvl1pPr>
          </a:lstStyle>
          <a:p>
            <a:pPr>
              <a:defRPr/>
            </a:pPr>
            <a:fld id="{08C8ABCB-FF7D-4BD3-B493-5FEB355B1EBD}" type="slidenum">
              <a:rPr lang="es-AR"/>
              <a:pPr>
                <a:defRPr/>
              </a:pPr>
              <a:t>‹Nº›</a:t>
            </a:fld>
            <a:endParaRPr lang="es-AR"/>
          </a:p>
        </p:txBody>
      </p:sp>
    </p:spTree>
    <p:extLst>
      <p:ext uri="{BB962C8B-B14F-4D97-AF65-F5344CB8AC3E}">
        <p14:creationId xmlns:p14="http://schemas.microsoft.com/office/powerpoint/2010/main" val="1634546231"/>
      </p:ext>
    </p:extLst>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0328C38-4E83-27EA-9D01-DDDF734988CA}"/>
              </a:ext>
            </a:extLst>
          </p:cNvPr>
          <p:cNvPicPr>
            <a:picLocks noChangeAspect="1"/>
          </p:cNvPicPr>
          <p:nvPr userDrawn="1"/>
        </p:nvPicPr>
        <p:blipFill>
          <a:blip r:embed="rId2"/>
          <a:stretch>
            <a:fillRect/>
          </a:stretch>
        </p:blipFill>
        <p:spPr>
          <a:xfrm>
            <a:off x="5370576" y="3428234"/>
            <a:ext cx="6821424" cy="3429766"/>
          </a:xfrm>
          <a:prstGeom prst="rect">
            <a:avLst/>
          </a:prstGeom>
        </p:spPr>
      </p:pic>
      <p:pic>
        <p:nvPicPr>
          <p:cNvPr id="10" name="Imagen 9">
            <a:extLst>
              <a:ext uri="{FF2B5EF4-FFF2-40B4-BE49-F238E27FC236}">
                <a16:creationId xmlns:a16="http://schemas.microsoft.com/office/drawing/2014/main" id="{B270B91D-A39E-3D53-DBBB-DF836D19BE1A}"/>
              </a:ext>
            </a:extLst>
          </p:cNvPr>
          <p:cNvPicPr>
            <a:picLocks noChangeAspect="1"/>
          </p:cNvPicPr>
          <p:nvPr userDrawn="1"/>
        </p:nvPicPr>
        <p:blipFill>
          <a:blip r:embed="rId3"/>
          <a:stretch>
            <a:fillRect/>
          </a:stretch>
        </p:blipFill>
        <p:spPr>
          <a:xfrm>
            <a:off x="0" y="0"/>
            <a:ext cx="4654518" cy="5239512"/>
          </a:xfrm>
          <a:prstGeom prst="rect">
            <a:avLst/>
          </a:prstGeom>
        </p:spPr>
      </p:pic>
      <p:sp>
        <p:nvSpPr>
          <p:cNvPr id="12" name="Título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es-ES" sz="4800" cap="all" spc="400" baseline="0"/>
            </a:lvl1pPr>
          </a:lstStyle>
          <a:p>
            <a:pPr rtl="0"/>
            <a:r>
              <a:rPr lang="es-ES"/>
              <a:t>Haga clic para modificar el estilo de título del patrón</a:t>
            </a:r>
          </a:p>
        </p:txBody>
      </p:sp>
      <p:sp>
        <p:nvSpPr>
          <p:cNvPr id="14" name="Marcador de contenido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rtlCol="0" anchor="ctr"/>
          <a:lstStyle>
            <a:lvl1pPr marL="0" indent="0">
              <a:lnSpc>
                <a:spcPct val="150000"/>
              </a:lnSpc>
              <a:spcBef>
                <a:spcPts val="1000"/>
              </a:spcBef>
              <a:buNone/>
              <a:defRPr lang="es-ES" sz="1600" spc="100" baseline="0"/>
            </a:lvl1pPr>
            <a:lvl2pPr marL="228600">
              <a:lnSpc>
                <a:spcPct val="150000"/>
              </a:lnSpc>
              <a:spcBef>
                <a:spcPts val="1000"/>
              </a:spcBef>
              <a:defRPr lang="es-ES" sz="1600" spc="100" baseline="0"/>
            </a:lvl2pPr>
            <a:lvl3pPr marL="457200">
              <a:lnSpc>
                <a:spcPct val="150000"/>
              </a:lnSpc>
              <a:spcBef>
                <a:spcPts val="1000"/>
              </a:spcBef>
              <a:defRPr lang="es-ES" sz="1600" spc="100" baseline="0"/>
            </a:lvl3pPr>
            <a:lvl4pPr marL="685800">
              <a:lnSpc>
                <a:spcPct val="150000"/>
              </a:lnSpc>
              <a:spcBef>
                <a:spcPts val="1000"/>
              </a:spcBef>
              <a:defRPr lang="es-ES" sz="1600" spc="100" baseline="0"/>
            </a:lvl4pPr>
            <a:lvl5pPr marL="914400">
              <a:lnSpc>
                <a:spcPct val="150000"/>
              </a:lnSpc>
              <a:spcBef>
                <a:spcPts val="1000"/>
              </a:spcBef>
              <a:defRPr lang="es-ES" sz="16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3" name="Marcador de pie de página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4" name="Marcador de número de diapositiva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5" name="Conector recto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049037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lvl1pPr>
              <a:defRPr/>
            </a:lvl1pPr>
          </a:lstStyle>
          <a:p>
            <a:pPr>
              <a:defRPr/>
            </a:pPr>
            <a:fld id="{0213D444-B726-41A2-9454-E8DC21838F38}" type="datetime1">
              <a:rPr lang="es-AR" smtClean="0">
                <a:solidFill>
                  <a:prstClr val="white">
                    <a:tint val="75000"/>
                  </a:prstClr>
                </a:solidFill>
              </a:rPr>
              <a:pPr>
                <a:defRPr/>
              </a:pPr>
              <a:t>5/10/25</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B140D30-415E-4B4D-8AAF-14593086D27B}" type="slidenum">
              <a:rPr lang="es-AR"/>
              <a:pPr>
                <a:defRPr/>
              </a:pPr>
              <a:t>‹Nº›</a:t>
            </a:fld>
            <a:endParaRPr lang="es-AR"/>
          </a:p>
        </p:txBody>
      </p:sp>
    </p:spTree>
    <p:extLst>
      <p:ext uri="{BB962C8B-B14F-4D97-AF65-F5344CB8AC3E}">
        <p14:creationId xmlns:p14="http://schemas.microsoft.com/office/powerpoint/2010/main" val="2885640136"/>
      </p:ext>
    </p:extLst>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s-ES_tradnl"/>
              <a:t>Clic para editar título</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lvl1pPr>
              <a:defRPr/>
            </a:lvl1pPr>
          </a:lstStyle>
          <a:p>
            <a:pPr>
              <a:defRPr/>
            </a:pPr>
            <a:fld id="{B5A6011C-4A23-42CD-9C7C-C48592F63C6E}" type="datetime1">
              <a:rPr lang="es-AR" smtClean="0">
                <a:solidFill>
                  <a:prstClr val="white">
                    <a:tint val="75000"/>
                  </a:prstClr>
                </a:solidFill>
              </a:rPr>
              <a:pPr>
                <a:defRPr/>
              </a:pPr>
              <a:t>5/10/25</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B41B945-3DF1-4482-B151-C0AF4BA246A5}" type="slidenum">
              <a:rPr lang="es-AR"/>
              <a:pPr>
                <a:defRPr/>
              </a:pPr>
              <a:t>‹Nº›</a:t>
            </a:fld>
            <a:endParaRPr lang="es-AR"/>
          </a:p>
        </p:txBody>
      </p:sp>
    </p:spTree>
    <p:extLst>
      <p:ext uri="{BB962C8B-B14F-4D97-AF65-F5344CB8AC3E}">
        <p14:creationId xmlns:p14="http://schemas.microsoft.com/office/powerpoint/2010/main" val="2862870397"/>
      </p:ext>
    </p:extLst>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153483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40229238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1067142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3199891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es-ES"/>
              <a:t>Editar los estilos de texto del patrón
Segundo nivel
Tercer nivel
Cuarto nivel
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es-ES"/>
              <a:t>Editar los estilos de texto del patrón
Segundo nivel
Tercer nivel
Cuarto nivel
Quinto nivel</a:t>
            </a:r>
            <a:endParaRPr lang="en-US" dirty="0"/>
          </a:p>
        </p:txBody>
      </p:sp>
      <p:sp>
        <p:nvSpPr>
          <p:cNvPr id="7" name="Date Placeholder 6"/>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467617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15674314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7710157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743707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cabezado de la sección">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FEC1861-1570-5A6A-D3BA-4A17F008A562}"/>
              </a:ext>
            </a:extLst>
          </p:cNvPr>
          <p:cNvPicPr>
            <a:picLocks noChangeAspect="1"/>
          </p:cNvPicPr>
          <p:nvPr userDrawn="1"/>
        </p:nvPicPr>
        <p:blipFill>
          <a:blip r:embed="rId2"/>
          <a:srcRect/>
          <a:stretch/>
        </p:blipFill>
        <p:spPr>
          <a:xfrm>
            <a:off x="0" y="0"/>
            <a:ext cx="12192000" cy="6858000"/>
          </a:xfrm>
          <a:prstGeom prst="rect">
            <a:avLst/>
          </a:prstGeom>
        </p:spPr>
      </p:pic>
      <p:sp>
        <p:nvSpPr>
          <p:cNvPr id="6" name="Título 1">
            <a:extLst>
              <a:ext uri="{FF2B5EF4-FFF2-40B4-BE49-F238E27FC236}">
                <a16:creationId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rtlCol="0" anchor="t">
            <a:noAutofit/>
          </a:bodyPr>
          <a:lstStyle>
            <a:lvl1pPr algn="l">
              <a:defRPr lang="es-ES" sz="8000" spc="300" baseline="0">
                <a:ln w="28575">
                  <a:solidFill>
                    <a:schemeClr val="tx1"/>
                  </a:solidFill>
                </a:ln>
                <a:noFill/>
              </a:defRPr>
            </a:lvl1pPr>
          </a:lstStyle>
          <a:p>
            <a:pPr rtl="0"/>
            <a:r>
              <a:rPr lang="es-ES" dirty="0"/>
              <a:t>HAGA CLIC PARA EDITAR EL ESTILO DEL TÍTULO DEL PATRÓN</a:t>
            </a:r>
          </a:p>
        </p:txBody>
      </p:sp>
      <p:sp>
        <p:nvSpPr>
          <p:cNvPr id="10" name="Subtítulo 2">
            <a:extLst>
              <a:ext uri="{FF2B5EF4-FFF2-40B4-BE49-F238E27FC236}">
                <a16:creationId xmlns:a16="http://schemas.microsoft.com/office/drawing/2014/main" id="{DC93615E-193E-5253-6EE0-EC01791E3A3A}"/>
              </a:ext>
            </a:extLst>
          </p:cNvPr>
          <p:cNvSpPr>
            <a:spLocks noGrp="1"/>
          </p:cNvSpPr>
          <p:nvPr>
            <p:ph type="subTitle" idx="1"/>
          </p:nvPr>
        </p:nvSpPr>
        <p:spPr>
          <a:xfrm>
            <a:off x="1078992" y="4901184"/>
            <a:ext cx="10040112" cy="1280160"/>
          </a:xfrm>
        </p:spPr>
        <p:txBody>
          <a:bodyPr rtlCol="0"/>
          <a:lstStyle>
            <a:lvl1pPr marL="0" indent="0" algn="l">
              <a:buNone/>
              <a:defRPr lang="es-ES" sz="2400" b="1" baseline="0">
                <a:latin typeface="+mn-lt"/>
              </a:defRPr>
            </a:lvl1pPr>
            <a:lvl2pPr marL="457200" indent="0" algn="ctr">
              <a:buNone/>
              <a:defRPr lang="es-ES" sz="2000"/>
            </a:lvl2pPr>
            <a:lvl3pPr marL="914400" indent="0" algn="ctr">
              <a:buNone/>
              <a:defRPr lang="es-ES" sz="1800"/>
            </a:lvl3pPr>
            <a:lvl4pPr marL="1371600" indent="0" algn="ctr">
              <a:buNone/>
              <a:defRPr lang="es-ES" sz="1600"/>
            </a:lvl4pPr>
            <a:lvl5pPr marL="1828800" indent="0" algn="ctr">
              <a:buNone/>
              <a:defRPr lang="es-ES" sz="1600"/>
            </a:lvl5pPr>
            <a:lvl6pPr marL="2286000" indent="0" algn="ctr">
              <a:buNone/>
              <a:defRPr lang="es-ES" sz="1600"/>
            </a:lvl6pPr>
            <a:lvl7pPr marL="2743200" indent="0" algn="ctr">
              <a:buNone/>
              <a:defRPr lang="es-ES" sz="1600"/>
            </a:lvl7pPr>
            <a:lvl8pPr marL="3200400" indent="0" algn="ctr">
              <a:buNone/>
              <a:defRPr lang="es-ES" sz="1600"/>
            </a:lvl8pPr>
            <a:lvl9pPr marL="3657600" indent="0" algn="ctr">
              <a:buNone/>
              <a:defRPr lang="es-ES" sz="1600"/>
            </a:lvl9pPr>
          </a:lstStyle>
          <a:p>
            <a:pPr rtl="0"/>
            <a:r>
              <a:rPr lang="es-ES"/>
              <a:t>Haga clic para editar el estilo de subtítulo del patrón</a:t>
            </a:r>
          </a:p>
        </p:txBody>
      </p:sp>
    </p:spTree>
    <p:extLst>
      <p:ext uri="{BB962C8B-B14F-4D97-AF65-F5344CB8AC3E}">
        <p14:creationId xmlns:p14="http://schemas.microsoft.com/office/powerpoint/2010/main" val="6316944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522818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12295940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4526344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27" descr="Tag=AccentColor&#10;Flavor=Light&#10;Target=Fill"/>
          <p:cNvSpPr/>
          <p:nvPr/>
        </p:nvSpPr>
        <p:spPr>
          <a:xfrm flipH="1">
            <a:off x="2599854" y="527562"/>
            <a:ext cx="6992292" cy="5102484"/>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13" name="Google Shape;13;p27"/>
          <p:cNvSpPr txBox="1">
            <a:spLocks noGrp="1"/>
          </p:cNvSpPr>
          <p:nvPr>
            <p:ph type="ctrTitle"/>
          </p:nvPr>
        </p:nvSpPr>
        <p:spPr>
          <a:xfrm>
            <a:off x="1508760" y="1591056"/>
            <a:ext cx="5705856" cy="326440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entury Gothic"/>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27"/>
          <p:cNvSpPr txBox="1">
            <a:spLocks noGrp="1"/>
          </p:cNvSpPr>
          <p:nvPr>
            <p:ph type="subTitle" idx="1"/>
          </p:nvPr>
        </p:nvSpPr>
        <p:spPr>
          <a:xfrm>
            <a:off x="1524000" y="4928616"/>
            <a:ext cx="5705856" cy="996696"/>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2400"/>
              <a:buNone/>
              <a:defRPr sz="2400" cap="none"/>
            </a:lvl1pPr>
            <a:lvl2pPr lvl="1" algn="ctr">
              <a:lnSpc>
                <a:spcPct val="100000"/>
              </a:lnSpc>
              <a:spcBef>
                <a:spcPts val="500"/>
              </a:spcBef>
              <a:spcAft>
                <a:spcPts val="0"/>
              </a:spcAft>
              <a:buClr>
                <a:schemeClr val="dk1"/>
              </a:buClr>
              <a:buSzPts val="2000"/>
              <a:buNone/>
              <a:defRPr sz="2000"/>
            </a:lvl2pPr>
            <a:lvl3pPr lvl="2" algn="ctr">
              <a:lnSpc>
                <a:spcPct val="100000"/>
              </a:lnSpc>
              <a:spcBef>
                <a:spcPts val="500"/>
              </a:spcBef>
              <a:spcAft>
                <a:spcPts val="0"/>
              </a:spcAft>
              <a:buClr>
                <a:schemeClr val="dk1"/>
              </a:buClr>
              <a:buSzPts val="1800"/>
              <a:buNone/>
              <a:defRPr sz="1800"/>
            </a:lvl3pPr>
            <a:lvl4pPr lvl="3" algn="ctr">
              <a:lnSpc>
                <a:spcPct val="100000"/>
              </a:lnSpc>
              <a:spcBef>
                <a:spcPts val="500"/>
              </a:spcBef>
              <a:spcAft>
                <a:spcPts val="0"/>
              </a:spcAft>
              <a:buClr>
                <a:schemeClr val="dk1"/>
              </a:buClr>
              <a:buSzPts val="1600"/>
              <a:buNone/>
              <a:defRPr sz="1600"/>
            </a:lvl4pPr>
            <a:lvl5pPr lvl="4" algn="ctr">
              <a:lnSpc>
                <a:spcPct val="10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35129032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1" type="blank">
  <p:cSld name="Blank 1">
    <p:spTree>
      <p:nvGrpSpPr>
        <p:cNvPr id="1" name="Shape 18"/>
        <p:cNvGrpSpPr/>
        <p:nvPr/>
      </p:nvGrpSpPr>
      <p:grpSpPr>
        <a:xfrm>
          <a:off x="0" y="0"/>
          <a:ext cx="0" cy="0"/>
          <a:chOff x="0" y="0"/>
          <a:chExt cx="0" cy="0"/>
        </a:xfrm>
      </p:grpSpPr>
      <p:sp>
        <p:nvSpPr>
          <p:cNvPr id="19" name="Google Shape;1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2778530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2"/>
        <p:cNvGrpSpPr/>
        <p:nvPr/>
      </p:nvGrpSpPr>
      <p:grpSpPr>
        <a:xfrm>
          <a:off x="0" y="0"/>
          <a:ext cx="0" cy="0"/>
          <a:chOff x="0" y="0"/>
          <a:chExt cx="0" cy="0"/>
        </a:xfrm>
      </p:grpSpPr>
      <p:sp>
        <p:nvSpPr>
          <p:cNvPr id="23" name="Google Shape;23;p31"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4" name="Google Shape;24;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1"/>
          <p:cNvSpPr txBox="1">
            <a:spLocks noGrp="1"/>
          </p:cNvSpPr>
          <p:nvPr>
            <p:ph type="body" idx="1"/>
          </p:nvPr>
        </p:nvSpPr>
        <p:spPr>
          <a:xfrm>
            <a:off x="838200" y="2011680"/>
            <a:ext cx="1051560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25856921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9"/>
        <p:cNvGrpSpPr/>
        <p:nvPr/>
      </p:nvGrpSpPr>
      <p:grpSpPr>
        <a:xfrm>
          <a:off x="0" y="0"/>
          <a:ext cx="0" cy="0"/>
          <a:chOff x="0" y="0"/>
          <a:chExt cx="0" cy="0"/>
        </a:xfrm>
      </p:grpSpPr>
      <p:sp>
        <p:nvSpPr>
          <p:cNvPr id="30" name="Google Shape;30;p32" descr="Tag=AccentColor&#10;Flavor=Light&#10;Target=Fill"/>
          <p:cNvSpPr/>
          <p:nvPr/>
        </p:nvSpPr>
        <p:spPr>
          <a:xfrm>
            <a:off x="7209816" y="0"/>
            <a:ext cx="4143984" cy="5747660"/>
          </a:xfrm>
          <a:custGeom>
            <a:avLst/>
            <a:gdLst/>
            <a:ahLst/>
            <a:cxnLst/>
            <a:rect l="l" t="t" r="r" b="b"/>
            <a:pathLst>
              <a:path w="3843750" h="5956080" extrusionOk="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31" name="Google Shape;31;p32"/>
          <p:cNvSpPr txBox="1">
            <a:spLocks noGrp="1"/>
          </p:cNvSpPr>
          <p:nvPr>
            <p:ph type="title"/>
          </p:nvPr>
        </p:nvSpPr>
        <p:spPr>
          <a:xfrm>
            <a:off x="831850" y="1078991"/>
            <a:ext cx="5266944" cy="313639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entury Gothic"/>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32"/>
          <p:cNvSpPr txBox="1">
            <a:spLocks noGrp="1"/>
          </p:cNvSpPr>
          <p:nvPr>
            <p:ph type="body" idx="1"/>
          </p:nvPr>
        </p:nvSpPr>
        <p:spPr>
          <a:xfrm>
            <a:off x="831850" y="4279392"/>
            <a:ext cx="5266944"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400"/>
              <a:buNone/>
              <a:defRPr sz="2400" cap="none">
                <a:solidFill>
                  <a:schemeClr val="dk1"/>
                </a:solidFill>
              </a:defRPr>
            </a:lvl1pPr>
            <a:lvl2pPr marL="914400" lvl="1" indent="-228600" algn="l">
              <a:lnSpc>
                <a:spcPct val="100000"/>
              </a:lnSpc>
              <a:spcBef>
                <a:spcPts val="500"/>
              </a:spcBef>
              <a:spcAft>
                <a:spcPts val="0"/>
              </a:spcAft>
              <a:buClr>
                <a:srgbClr val="888888"/>
              </a:buClr>
              <a:buSzPts val="2000"/>
              <a:buNone/>
              <a:defRPr sz="2000">
                <a:solidFill>
                  <a:srgbClr val="888888"/>
                </a:solidFill>
              </a:defRPr>
            </a:lvl2pPr>
            <a:lvl3pPr marL="1371600" lvl="2" indent="-228600" algn="l">
              <a:lnSpc>
                <a:spcPct val="100000"/>
              </a:lnSpc>
              <a:spcBef>
                <a:spcPts val="500"/>
              </a:spcBef>
              <a:spcAft>
                <a:spcPts val="0"/>
              </a:spcAft>
              <a:buClr>
                <a:srgbClr val="888888"/>
              </a:buClr>
              <a:buSzPts val="1800"/>
              <a:buNone/>
              <a:defRPr sz="1800">
                <a:solidFill>
                  <a:srgbClr val="888888"/>
                </a:solidFill>
              </a:defRPr>
            </a:lvl3pPr>
            <a:lvl4pPr marL="1828800" lvl="3" indent="-228600" algn="l">
              <a:lnSpc>
                <a:spcPct val="100000"/>
              </a:lnSpc>
              <a:spcBef>
                <a:spcPts val="500"/>
              </a:spcBef>
              <a:spcAft>
                <a:spcPts val="0"/>
              </a:spcAft>
              <a:buClr>
                <a:srgbClr val="888888"/>
              </a:buClr>
              <a:buSzPts val="1600"/>
              <a:buNone/>
              <a:defRPr sz="1600">
                <a:solidFill>
                  <a:srgbClr val="888888"/>
                </a:solidFill>
              </a:defRPr>
            </a:lvl4pPr>
            <a:lvl5pPr marL="2286000" lvl="4" indent="-228600" algn="l">
              <a:lnSpc>
                <a:spcPct val="10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3" name="Google Shape;33;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10811670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6"/>
        <p:cNvGrpSpPr/>
        <p:nvPr/>
      </p:nvGrpSpPr>
      <p:grpSpPr>
        <a:xfrm>
          <a:off x="0" y="0"/>
          <a:ext cx="0" cy="0"/>
          <a:chOff x="0" y="0"/>
          <a:chExt cx="0" cy="0"/>
        </a:xfrm>
      </p:grpSpPr>
      <p:sp>
        <p:nvSpPr>
          <p:cNvPr id="37" name="Google Shape;37;p33"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38" name="Google Shape;3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3"/>
          <p:cNvSpPr txBox="1">
            <a:spLocks noGrp="1"/>
          </p:cNvSpPr>
          <p:nvPr>
            <p:ph type="body" idx="1"/>
          </p:nvPr>
        </p:nvSpPr>
        <p:spPr>
          <a:xfrm>
            <a:off x="838200" y="2011680"/>
            <a:ext cx="493776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2"/>
          </p:nvPr>
        </p:nvSpPr>
        <p:spPr>
          <a:xfrm>
            <a:off x="6419088" y="2011680"/>
            <a:ext cx="493776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36244413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4"/>
        <p:cNvGrpSpPr/>
        <p:nvPr/>
      </p:nvGrpSpPr>
      <p:grpSpPr>
        <a:xfrm>
          <a:off x="0" y="0"/>
          <a:ext cx="0" cy="0"/>
          <a:chOff x="0" y="0"/>
          <a:chExt cx="0" cy="0"/>
        </a:xfrm>
      </p:grpSpPr>
      <p:sp>
        <p:nvSpPr>
          <p:cNvPr id="45" name="Google Shape;45;p34"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46" name="Google Shape;46;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34"/>
          <p:cNvSpPr txBox="1">
            <a:spLocks noGrp="1"/>
          </p:cNvSpPr>
          <p:nvPr>
            <p:ph type="body" idx="1"/>
          </p:nvPr>
        </p:nvSpPr>
        <p:spPr>
          <a:xfrm>
            <a:off x="839788" y="2011680"/>
            <a:ext cx="4937760" cy="950976"/>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dk1"/>
              </a:buClr>
              <a:buSzPts val="2800"/>
              <a:buNone/>
              <a:defRPr sz="2800" b="1"/>
            </a:lvl1pPr>
            <a:lvl2pPr marL="914400" lvl="1" indent="-228600" algn="l">
              <a:lnSpc>
                <a:spcPct val="100000"/>
              </a:lnSpc>
              <a:spcBef>
                <a:spcPts val="500"/>
              </a:spcBef>
              <a:spcAft>
                <a:spcPts val="0"/>
              </a:spcAft>
              <a:buClr>
                <a:schemeClr val="dk1"/>
              </a:buClr>
              <a:buSzPts val="2000"/>
              <a:buNone/>
              <a:defRPr sz="2000" b="1"/>
            </a:lvl2pPr>
            <a:lvl3pPr marL="1371600" lvl="2" indent="-228600" algn="l">
              <a:lnSpc>
                <a:spcPct val="100000"/>
              </a:lnSpc>
              <a:spcBef>
                <a:spcPts val="500"/>
              </a:spcBef>
              <a:spcAft>
                <a:spcPts val="0"/>
              </a:spcAft>
              <a:buClr>
                <a:schemeClr val="dk1"/>
              </a:buClr>
              <a:buSzPts val="1800"/>
              <a:buNone/>
              <a:defRPr sz="1800" b="1"/>
            </a:lvl3pPr>
            <a:lvl4pPr marL="1828800" lvl="3" indent="-228600" algn="l">
              <a:lnSpc>
                <a:spcPct val="100000"/>
              </a:lnSpc>
              <a:spcBef>
                <a:spcPts val="500"/>
              </a:spcBef>
              <a:spcAft>
                <a:spcPts val="0"/>
              </a:spcAft>
              <a:buClr>
                <a:schemeClr val="dk1"/>
              </a:buClr>
              <a:buSzPts val="1600"/>
              <a:buNone/>
              <a:defRPr sz="1600" b="1"/>
            </a:lvl4pPr>
            <a:lvl5pPr marL="2286000" lvl="4" indent="-228600" algn="l">
              <a:lnSpc>
                <a:spcPct val="10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34"/>
          <p:cNvSpPr txBox="1">
            <a:spLocks noGrp="1"/>
          </p:cNvSpPr>
          <p:nvPr>
            <p:ph type="body" idx="2"/>
          </p:nvPr>
        </p:nvSpPr>
        <p:spPr>
          <a:xfrm>
            <a:off x="839788" y="3127248"/>
            <a:ext cx="4937760" cy="30632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4"/>
          <p:cNvSpPr txBox="1">
            <a:spLocks noGrp="1"/>
          </p:cNvSpPr>
          <p:nvPr>
            <p:ph type="body" idx="3"/>
          </p:nvPr>
        </p:nvSpPr>
        <p:spPr>
          <a:xfrm>
            <a:off x="6419088" y="2011680"/>
            <a:ext cx="4937760" cy="950976"/>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dk1"/>
              </a:buClr>
              <a:buSzPts val="2800"/>
              <a:buNone/>
              <a:defRPr sz="2800" b="1"/>
            </a:lvl1pPr>
            <a:lvl2pPr marL="914400" lvl="1" indent="-228600" algn="l">
              <a:lnSpc>
                <a:spcPct val="100000"/>
              </a:lnSpc>
              <a:spcBef>
                <a:spcPts val="500"/>
              </a:spcBef>
              <a:spcAft>
                <a:spcPts val="0"/>
              </a:spcAft>
              <a:buClr>
                <a:schemeClr val="dk1"/>
              </a:buClr>
              <a:buSzPts val="2000"/>
              <a:buNone/>
              <a:defRPr sz="2000" b="1"/>
            </a:lvl2pPr>
            <a:lvl3pPr marL="1371600" lvl="2" indent="-228600" algn="l">
              <a:lnSpc>
                <a:spcPct val="100000"/>
              </a:lnSpc>
              <a:spcBef>
                <a:spcPts val="500"/>
              </a:spcBef>
              <a:spcAft>
                <a:spcPts val="0"/>
              </a:spcAft>
              <a:buClr>
                <a:schemeClr val="dk1"/>
              </a:buClr>
              <a:buSzPts val="1800"/>
              <a:buNone/>
              <a:defRPr sz="1800" b="1"/>
            </a:lvl3pPr>
            <a:lvl4pPr marL="1828800" lvl="3" indent="-228600" algn="l">
              <a:lnSpc>
                <a:spcPct val="100000"/>
              </a:lnSpc>
              <a:spcBef>
                <a:spcPts val="500"/>
              </a:spcBef>
              <a:spcAft>
                <a:spcPts val="0"/>
              </a:spcAft>
              <a:buClr>
                <a:schemeClr val="dk1"/>
              </a:buClr>
              <a:buSzPts val="1600"/>
              <a:buNone/>
              <a:defRPr sz="1600" b="1"/>
            </a:lvl4pPr>
            <a:lvl5pPr marL="2286000" lvl="4" indent="-228600" algn="l">
              <a:lnSpc>
                <a:spcPct val="10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34"/>
          <p:cNvSpPr txBox="1">
            <a:spLocks noGrp="1"/>
          </p:cNvSpPr>
          <p:nvPr>
            <p:ph type="body" idx="4"/>
          </p:nvPr>
        </p:nvSpPr>
        <p:spPr>
          <a:xfrm>
            <a:off x="6419088" y="3127248"/>
            <a:ext cx="4937760" cy="30632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42434075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4"/>
        <p:cNvGrpSpPr/>
        <p:nvPr/>
      </p:nvGrpSpPr>
      <p:grpSpPr>
        <a:xfrm>
          <a:off x="0" y="0"/>
          <a:ext cx="0" cy="0"/>
          <a:chOff x="0" y="0"/>
          <a:chExt cx="0" cy="0"/>
        </a:xfrm>
      </p:grpSpPr>
      <p:sp>
        <p:nvSpPr>
          <p:cNvPr id="55" name="Google Shape;55;p35" descr="Tag=AccentColor&#10;Flavor=Light&#10;Target=Fill"/>
          <p:cNvSpPr/>
          <p:nvPr/>
        </p:nvSpPr>
        <p:spPr>
          <a:xfrm flipH="1">
            <a:off x="1969639" y="181596"/>
            <a:ext cx="8252722" cy="6022258"/>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56" name="Google Shape;56;p35"/>
          <p:cNvSpPr txBox="1">
            <a:spLocks noGrp="1"/>
          </p:cNvSpPr>
          <p:nvPr>
            <p:ph type="title"/>
          </p:nvPr>
        </p:nvSpPr>
        <p:spPr>
          <a:xfrm>
            <a:off x="2843784" y="1572768"/>
            <a:ext cx="6501384" cy="4096512"/>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194544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y Contenido 2">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437D9B2-AE86-9092-7072-0F717E3CA831}"/>
              </a:ext>
            </a:extLst>
          </p:cNvPr>
          <p:cNvPicPr>
            <a:picLocks noChangeAspect="1"/>
          </p:cNvPicPr>
          <p:nvPr userDrawn="1"/>
        </p:nvPicPr>
        <p:blipFill>
          <a:blip r:embed="rId2"/>
          <a:stretch>
            <a:fillRect/>
          </a:stretch>
        </p:blipFill>
        <p:spPr>
          <a:xfrm>
            <a:off x="0" y="3655535"/>
            <a:ext cx="4727448" cy="3202465"/>
          </a:xfrm>
          <a:prstGeom prst="rect">
            <a:avLst/>
          </a:prstGeom>
        </p:spPr>
      </p:pic>
      <p:pic>
        <p:nvPicPr>
          <p:cNvPr id="9" name="Imagen 8">
            <a:extLst>
              <a:ext uri="{FF2B5EF4-FFF2-40B4-BE49-F238E27FC236}">
                <a16:creationId xmlns:a16="http://schemas.microsoft.com/office/drawing/2014/main" id="{5BF7E0A5-7E8E-4A90-B415-12984C7AB24C}"/>
              </a:ext>
            </a:extLst>
          </p:cNvPr>
          <p:cNvPicPr>
            <a:picLocks noChangeAspect="1"/>
          </p:cNvPicPr>
          <p:nvPr userDrawn="1"/>
        </p:nvPicPr>
        <p:blipFill>
          <a:blip r:embed="rId3"/>
          <a:stretch>
            <a:fillRect/>
          </a:stretch>
        </p:blipFill>
        <p:spPr>
          <a:xfrm>
            <a:off x="6548245" y="0"/>
            <a:ext cx="5643755" cy="2313432"/>
          </a:xfrm>
          <a:prstGeom prst="rect">
            <a:avLst/>
          </a:prstGeom>
        </p:spPr>
      </p:pic>
      <p:sp>
        <p:nvSpPr>
          <p:cNvPr id="12" name="Título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es-ES" sz="4800" cap="all" spc="400" baseline="0"/>
            </a:lvl1pPr>
          </a:lstStyle>
          <a:p>
            <a:pPr rtl="0"/>
            <a:r>
              <a:rPr lang="es-ES"/>
              <a:t>Haga clic para modificar el estilo de título del patrón</a:t>
            </a:r>
          </a:p>
        </p:txBody>
      </p:sp>
      <p:sp>
        <p:nvSpPr>
          <p:cNvPr id="14" name="Marcador de contenido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rtlCol="0" anchor="ctr"/>
          <a:lstStyle>
            <a:lvl1pPr marL="0" indent="0">
              <a:lnSpc>
                <a:spcPct val="150000"/>
              </a:lnSpc>
              <a:spcBef>
                <a:spcPts val="1000"/>
              </a:spcBef>
              <a:buNone/>
              <a:defRPr lang="es-ES" sz="1600" spc="100" baseline="0"/>
            </a:lvl1pPr>
            <a:lvl2pPr marL="228600">
              <a:lnSpc>
                <a:spcPct val="150000"/>
              </a:lnSpc>
              <a:spcBef>
                <a:spcPts val="1000"/>
              </a:spcBef>
              <a:defRPr lang="es-ES" sz="1600" spc="100" baseline="0"/>
            </a:lvl2pPr>
            <a:lvl3pPr marL="457200">
              <a:lnSpc>
                <a:spcPct val="150000"/>
              </a:lnSpc>
              <a:spcBef>
                <a:spcPts val="1000"/>
              </a:spcBef>
              <a:defRPr lang="es-ES" sz="1600" spc="100" baseline="0"/>
            </a:lvl3pPr>
            <a:lvl4pPr marL="685800">
              <a:lnSpc>
                <a:spcPct val="150000"/>
              </a:lnSpc>
              <a:spcBef>
                <a:spcPts val="1000"/>
              </a:spcBef>
              <a:defRPr lang="es-ES" sz="1600" spc="100" baseline="0"/>
            </a:lvl4pPr>
            <a:lvl5pPr marL="914400">
              <a:lnSpc>
                <a:spcPct val="150000"/>
              </a:lnSpc>
              <a:spcBef>
                <a:spcPts val="1000"/>
              </a:spcBef>
              <a:defRPr lang="es-ES" sz="16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3" name="Marcador de pie de página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4" name="Marcador de número de diapositiva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5" name="Conector recto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Conector recto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474516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2">
  <p:cSld name="Blank 2">
    <p:spTree>
      <p:nvGrpSpPr>
        <p:cNvPr id="1" name="Shape 60"/>
        <p:cNvGrpSpPr/>
        <p:nvPr/>
      </p:nvGrpSpPr>
      <p:grpSpPr>
        <a:xfrm>
          <a:off x="0" y="0"/>
          <a:ext cx="0" cy="0"/>
          <a:chOff x="0" y="0"/>
          <a:chExt cx="0" cy="0"/>
        </a:xfrm>
      </p:grpSpPr>
      <p:sp>
        <p:nvSpPr>
          <p:cNvPr id="61" name="Google Shape;61;p36" descr="Mask ID=&#10;Mask position=bottom, center&#10;Mask family= brushstroke, landscape, wide"/>
          <p:cNvSpPr/>
          <p:nvPr/>
        </p:nvSpPr>
        <p:spPr>
          <a:xfrm>
            <a:off x="1768100" y="-1"/>
            <a:ext cx="10423900" cy="5920155"/>
          </a:xfrm>
          <a:custGeom>
            <a:avLst/>
            <a:gdLst/>
            <a:ahLst/>
            <a:cxnLst/>
            <a:rect l="l" t="t" r="r" b="b"/>
            <a:pathLst>
              <a:path w="10423900" h="5491534" extrusionOk="0">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14213151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5"/>
        <p:cNvGrpSpPr/>
        <p:nvPr/>
      </p:nvGrpSpPr>
      <p:grpSpPr>
        <a:xfrm>
          <a:off x="0" y="0"/>
          <a:ext cx="0" cy="0"/>
          <a:chOff x="0" y="0"/>
          <a:chExt cx="0" cy="0"/>
        </a:xfrm>
      </p:grpSpPr>
      <p:sp>
        <p:nvSpPr>
          <p:cNvPr id="66" name="Google Shape;66;p37" descr="Tag=AccentColor&#10;Flavor=Light&#10;Target=Fill"/>
          <p:cNvSpPr/>
          <p:nvPr/>
        </p:nvSpPr>
        <p:spPr>
          <a:xfrm>
            <a:off x="4726728" y="0"/>
            <a:ext cx="7472381" cy="6858000"/>
          </a:xfrm>
          <a:custGeom>
            <a:avLst/>
            <a:gdLst/>
            <a:ahLst/>
            <a:cxnLst/>
            <a:rect l="l" t="t" r="r" b="b"/>
            <a:pathLst>
              <a:path w="7472381" h="6886575" extrusionOk="0">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67" name="Google Shape;67;p37"/>
          <p:cNvSpPr txBox="1">
            <a:spLocks noGrp="1"/>
          </p:cNvSpPr>
          <p:nvPr>
            <p:ph type="title"/>
          </p:nvPr>
        </p:nvSpPr>
        <p:spPr>
          <a:xfrm>
            <a:off x="839788" y="640080"/>
            <a:ext cx="3886200" cy="295351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7"/>
          <p:cNvSpPr txBox="1">
            <a:spLocks noGrp="1"/>
          </p:cNvSpPr>
          <p:nvPr>
            <p:ph type="body" idx="1"/>
          </p:nvPr>
        </p:nvSpPr>
        <p:spPr>
          <a:xfrm>
            <a:off x="7059168" y="640080"/>
            <a:ext cx="4489704" cy="5596128"/>
          </a:xfrm>
          <a:prstGeom prst="rect">
            <a:avLst/>
          </a:prstGeom>
          <a:noFill/>
          <a:ln>
            <a:noFill/>
          </a:ln>
        </p:spPr>
        <p:txBody>
          <a:bodyPr spcFirstLastPara="1" wrap="square" lIns="91425" tIns="45700" rIns="91425" bIns="45700" anchor="ctr" anchorCtr="0">
            <a:normAutofit/>
          </a:bodyPr>
          <a:lstStyle>
            <a:lvl1pPr marL="457200" lvl="0" indent="-431800" algn="l">
              <a:lnSpc>
                <a:spcPct val="100000"/>
              </a:lnSpc>
              <a:spcBef>
                <a:spcPts val="1000"/>
              </a:spcBef>
              <a:spcAft>
                <a:spcPts val="0"/>
              </a:spcAft>
              <a:buClr>
                <a:schemeClr val="dk1"/>
              </a:buClr>
              <a:buSzPts val="3200"/>
              <a:buChar char="•"/>
              <a:defRPr sz="3200"/>
            </a:lvl1pPr>
            <a:lvl2pPr marL="914400" lvl="1" indent="-406400" algn="l">
              <a:lnSpc>
                <a:spcPct val="100000"/>
              </a:lnSpc>
              <a:spcBef>
                <a:spcPts val="500"/>
              </a:spcBef>
              <a:spcAft>
                <a:spcPts val="0"/>
              </a:spcAft>
              <a:buClr>
                <a:schemeClr val="dk1"/>
              </a:buClr>
              <a:buSzPts val="2800"/>
              <a:buChar char="•"/>
              <a:defRPr sz="2800"/>
            </a:lvl2pPr>
            <a:lvl3pPr marL="1371600" lvl="2" indent="-381000" algn="l">
              <a:lnSpc>
                <a:spcPct val="100000"/>
              </a:lnSpc>
              <a:spcBef>
                <a:spcPts val="500"/>
              </a:spcBef>
              <a:spcAft>
                <a:spcPts val="0"/>
              </a:spcAft>
              <a:buClr>
                <a:schemeClr val="dk1"/>
              </a:buClr>
              <a:buSzPts val="2400"/>
              <a:buChar char="•"/>
              <a:defRPr sz="2400"/>
            </a:lvl3pPr>
            <a:lvl4pPr marL="1828800" lvl="3" indent="-355600" algn="l">
              <a:lnSpc>
                <a:spcPct val="100000"/>
              </a:lnSpc>
              <a:spcBef>
                <a:spcPts val="500"/>
              </a:spcBef>
              <a:spcAft>
                <a:spcPts val="0"/>
              </a:spcAft>
              <a:buClr>
                <a:schemeClr val="dk1"/>
              </a:buClr>
              <a:buSzPts val="2000"/>
              <a:buChar char="•"/>
              <a:defRPr sz="2000"/>
            </a:lvl4pPr>
            <a:lvl5pPr marL="2286000" lvl="4" indent="-355600" algn="l">
              <a:lnSpc>
                <a:spcPct val="10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9" name="Google Shape;69;p37"/>
          <p:cNvSpPr txBox="1">
            <a:spLocks noGrp="1"/>
          </p:cNvSpPr>
          <p:nvPr>
            <p:ph type="body" idx="2"/>
          </p:nvPr>
        </p:nvSpPr>
        <p:spPr>
          <a:xfrm>
            <a:off x="839788" y="3776472"/>
            <a:ext cx="3886200" cy="24688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1600"/>
              <a:buNone/>
              <a:defRPr sz="1600"/>
            </a:lvl1pPr>
            <a:lvl2pPr marL="914400" lvl="1" indent="-228600" algn="l">
              <a:lnSpc>
                <a:spcPct val="100000"/>
              </a:lnSpc>
              <a:spcBef>
                <a:spcPts val="500"/>
              </a:spcBef>
              <a:spcAft>
                <a:spcPts val="0"/>
              </a:spcAft>
              <a:buClr>
                <a:schemeClr val="dk1"/>
              </a:buClr>
              <a:buSzPts val="1400"/>
              <a:buNone/>
              <a:defRPr sz="1400"/>
            </a:lvl2pPr>
            <a:lvl3pPr marL="1371600" lvl="2" indent="-228600" algn="l">
              <a:lnSpc>
                <a:spcPct val="100000"/>
              </a:lnSpc>
              <a:spcBef>
                <a:spcPts val="500"/>
              </a:spcBef>
              <a:spcAft>
                <a:spcPts val="0"/>
              </a:spcAft>
              <a:buClr>
                <a:schemeClr val="dk1"/>
              </a:buClr>
              <a:buSzPts val="1200"/>
              <a:buNone/>
              <a:defRPr sz="1200"/>
            </a:lvl3pPr>
            <a:lvl4pPr marL="1828800" lvl="3" indent="-228600" algn="l">
              <a:lnSpc>
                <a:spcPct val="100000"/>
              </a:lnSpc>
              <a:spcBef>
                <a:spcPts val="500"/>
              </a:spcBef>
              <a:spcAft>
                <a:spcPts val="0"/>
              </a:spcAft>
              <a:buClr>
                <a:schemeClr val="dk1"/>
              </a:buClr>
              <a:buSzPts val="1000"/>
              <a:buNone/>
              <a:defRPr sz="1000"/>
            </a:lvl4pPr>
            <a:lvl5pPr marL="2286000" lvl="4" indent="-228600" algn="l">
              <a:lnSpc>
                <a:spcPct val="10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41520072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3"/>
        <p:cNvGrpSpPr/>
        <p:nvPr/>
      </p:nvGrpSpPr>
      <p:grpSpPr>
        <a:xfrm>
          <a:off x="0" y="0"/>
          <a:ext cx="0" cy="0"/>
          <a:chOff x="0" y="0"/>
          <a:chExt cx="0" cy="0"/>
        </a:xfrm>
      </p:grpSpPr>
      <p:sp>
        <p:nvSpPr>
          <p:cNvPr id="74" name="Google Shape;74;p38" descr="Tag=AccentColor&#10;Flavor=Light&#10;Target=Fill"/>
          <p:cNvSpPr/>
          <p:nvPr/>
        </p:nvSpPr>
        <p:spPr>
          <a:xfrm>
            <a:off x="684965" y="1332237"/>
            <a:ext cx="5263732" cy="3841102"/>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75" name="Google Shape;75;p38"/>
          <p:cNvSpPr txBox="1">
            <a:spLocks noGrp="1"/>
          </p:cNvSpPr>
          <p:nvPr>
            <p:ph type="title"/>
          </p:nvPr>
        </p:nvSpPr>
        <p:spPr>
          <a:xfrm>
            <a:off x="1399032" y="2523744"/>
            <a:ext cx="3831336" cy="145389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8"/>
          <p:cNvSpPr>
            <a:spLocks noGrp="1"/>
          </p:cNvSpPr>
          <p:nvPr>
            <p:ph type="pic" idx="2"/>
          </p:nvPr>
        </p:nvSpPr>
        <p:spPr>
          <a:xfrm>
            <a:off x="6711696" y="640079"/>
            <a:ext cx="4837176" cy="5568696"/>
          </a:xfrm>
          <a:prstGeom prst="rect">
            <a:avLst/>
          </a:prstGeom>
          <a:noFill/>
          <a:ln>
            <a:noFill/>
          </a:ln>
        </p:spPr>
      </p:sp>
      <p:sp>
        <p:nvSpPr>
          <p:cNvPr id="77" name="Google Shape;77;p38"/>
          <p:cNvSpPr txBox="1">
            <a:spLocks noGrp="1"/>
          </p:cNvSpPr>
          <p:nvPr>
            <p:ph type="body" idx="1"/>
          </p:nvPr>
        </p:nvSpPr>
        <p:spPr>
          <a:xfrm>
            <a:off x="1655064" y="4087368"/>
            <a:ext cx="3319272" cy="649224"/>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2000"/>
              <a:buNone/>
              <a:defRPr sz="2000" cap="none"/>
            </a:lvl1pPr>
            <a:lvl2pPr marL="914400" lvl="1" indent="-228600" algn="l">
              <a:lnSpc>
                <a:spcPct val="100000"/>
              </a:lnSpc>
              <a:spcBef>
                <a:spcPts val="500"/>
              </a:spcBef>
              <a:spcAft>
                <a:spcPts val="0"/>
              </a:spcAft>
              <a:buClr>
                <a:schemeClr val="dk1"/>
              </a:buClr>
              <a:buSzPts val="1400"/>
              <a:buNone/>
              <a:defRPr sz="1400"/>
            </a:lvl2pPr>
            <a:lvl3pPr marL="1371600" lvl="2" indent="-228600" algn="l">
              <a:lnSpc>
                <a:spcPct val="100000"/>
              </a:lnSpc>
              <a:spcBef>
                <a:spcPts val="500"/>
              </a:spcBef>
              <a:spcAft>
                <a:spcPts val="0"/>
              </a:spcAft>
              <a:buClr>
                <a:schemeClr val="dk1"/>
              </a:buClr>
              <a:buSzPts val="1200"/>
              <a:buNone/>
              <a:defRPr sz="1200"/>
            </a:lvl3pPr>
            <a:lvl4pPr marL="1828800" lvl="3" indent="-228600" algn="l">
              <a:lnSpc>
                <a:spcPct val="100000"/>
              </a:lnSpc>
              <a:spcBef>
                <a:spcPts val="500"/>
              </a:spcBef>
              <a:spcAft>
                <a:spcPts val="0"/>
              </a:spcAft>
              <a:buClr>
                <a:schemeClr val="dk1"/>
              </a:buClr>
              <a:buSzPts val="1000"/>
              <a:buNone/>
              <a:defRPr sz="1000"/>
            </a:lvl4pPr>
            <a:lvl5pPr marL="2286000" lvl="4" indent="-228600" algn="l">
              <a:lnSpc>
                <a:spcPct val="10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8" name="Google Shape;7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17390533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81"/>
        <p:cNvGrpSpPr/>
        <p:nvPr/>
      </p:nvGrpSpPr>
      <p:grpSpPr>
        <a:xfrm>
          <a:off x="0" y="0"/>
          <a:ext cx="0" cy="0"/>
          <a:chOff x="0" y="0"/>
          <a:chExt cx="0" cy="0"/>
        </a:xfrm>
      </p:grpSpPr>
      <p:sp>
        <p:nvSpPr>
          <p:cNvPr id="82" name="Google Shape;82;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3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42566972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7"/>
        <p:cNvGrpSpPr/>
        <p:nvPr/>
      </p:nvGrpSpPr>
      <p:grpSpPr>
        <a:xfrm>
          <a:off x="0" y="0"/>
          <a:ext cx="0" cy="0"/>
          <a:chOff x="0" y="0"/>
          <a:chExt cx="0" cy="0"/>
        </a:xfrm>
      </p:grpSpPr>
      <p:sp>
        <p:nvSpPr>
          <p:cNvPr id="88" name="Google Shape;88;p4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32682598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cxnSp>
        <p:nvCxnSpPr>
          <p:cNvPr id="10" name="Google Shape;10;p2"/>
          <p:cNvCxnSpPr/>
          <p:nvPr/>
        </p:nvCxnSpPr>
        <p:spPr>
          <a:xfrm>
            <a:off x="9343647" y="4235851"/>
            <a:ext cx="749600" cy="0"/>
          </a:xfrm>
          <a:prstGeom prst="straightConnector1">
            <a:avLst/>
          </a:prstGeom>
          <a:noFill/>
          <a:ln w="76200" cap="flat" cmpd="sng">
            <a:solidFill>
              <a:schemeClr val="lt2"/>
            </a:solidFill>
            <a:prstDash val="solid"/>
            <a:round/>
            <a:headEnd type="none" w="sm" len="sm"/>
            <a:tailEnd type="none" w="sm" len="sm"/>
          </a:ln>
        </p:spPr>
      </p:cxnSp>
      <p:cxnSp>
        <p:nvCxnSpPr>
          <p:cNvPr id="11" name="Google Shape;11;p2"/>
          <p:cNvCxnSpPr/>
          <p:nvPr/>
        </p:nvCxnSpPr>
        <p:spPr>
          <a:xfrm>
            <a:off x="2100047" y="4211003"/>
            <a:ext cx="749600" cy="0"/>
          </a:xfrm>
          <a:prstGeom prst="straightConnector1">
            <a:avLst/>
          </a:prstGeom>
          <a:noFill/>
          <a:ln w="76200" cap="flat" cmpd="sng">
            <a:solidFill>
              <a:schemeClr val="lt2"/>
            </a:solidFill>
            <a:prstDash val="solid"/>
            <a:round/>
            <a:headEnd type="none" w="sm" len="sm"/>
            <a:tailEnd type="none" w="sm" len="sm"/>
          </a:ln>
        </p:spPr>
      </p:cxnSp>
      <p:grpSp>
        <p:nvGrpSpPr>
          <p:cNvPr id="12" name="Google Shape;12;p2"/>
          <p:cNvGrpSpPr/>
          <p:nvPr/>
        </p:nvGrpSpPr>
        <p:grpSpPr>
          <a:xfrm>
            <a:off x="1338859" y="1362700"/>
            <a:ext cx="9515557" cy="2032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4" name="Google Shape;14;p2"/>
            <p:cNvCxnSpPr/>
            <p:nvPr/>
          </p:nvCxnSpPr>
          <p:spPr>
            <a:xfrm rot="10800000">
              <a:off x="1346429" y="1163700"/>
              <a:ext cx="6452100" cy="0"/>
            </a:xfrm>
            <a:prstGeom prst="straightConnector1">
              <a:avLst/>
            </a:prstGeom>
            <a:noFill/>
            <a:ln w="9525" cap="flat" cmpd="sng">
              <a:solidFill>
                <a:schemeClr val="accent3"/>
              </a:solidFill>
              <a:prstDash val="solid"/>
              <a:round/>
              <a:headEnd type="none" w="sm" len="sm"/>
              <a:tailEnd type="none" w="sm" len="sm"/>
            </a:ln>
          </p:spPr>
        </p:cxnSp>
      </p:grpSp>
      <p:grpSp>
        <p:nvGrpSpPr>
          <p:cNvPr id="15" name="Google Shape;15;p2"/>
          <p:cNvGrpSpPr/>
          <p:nvPr/>
        </p:nvGrpSpPr>
        <p:grpSpPr>
          <a:xfrm>
            <a:off x="1338868" y="5292133"/>
            <a:ext cx="9515557" cy="203200"/>
            <a:chOff x="1346435" y="3969088"/>
            <a:chExt cx="6452100" cy="152400"/>
          </a:xfrm>
        </p:grpSpPr>
        <p:cxnSp>
          <p:nvCxnSpPr>
            <p:cNvPr id="16" name="Google Shape;16;p2"/>
            <p:cNvCxnSpPr/>
            <p:nvPr/>
          </p:nvCxnSpPr>
          <p:spPr>
            <a:xfrm>
              <a:off x="1346435" y="4121488"/>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7" name="Google Shape;17;p2"/>
            <p:cNvCxnSpPr/>
            <p:nvPr/>
          </p:nvCxnSpPr>
          <p:spPr>
            <a:xfrm>
              <a:off x="1346435" y="3969088"/>
              <a:ext cx="6452100" cy="0"/>
            </a:xfrm>
            <a:prstGeom prst="straightConnector1">
              <a:avLst/>
            </a:prstGeom>
            <a:noFill/>
            <a:ln w="9525" cap="flat" cmpd="sng">
              <a:solidFill>
                <a:schemeClr val="accent3"/>
              </a:solidFill>
              <a:prstDash val="solid"/>
              <a:round/>
              <a:headEnd type="none" w="sm" len="sm"/>
              <a:tailEnd type="none" w="sm" len="sm"/>
            </a:ln>
          </p:spPr>
        </p:cxnSp>
      </p:grpSp>
      <p:sp>
        <p:nvSpPr>
          <p:cNvPr id="18" name="Google Shape;18;p2"/>
          <p:cNvSpPr txBox="1">
            <a:spLocks noGrp="1"/>
          </p:cNvSpPr>
          <p:nvPr>
            <p:ph type="ctrTitle"/>
          </p:nvPr>
        </p:nvSpPr>
        <p:spPr>
          <a:xfrm>
            <a:off x="1338867" y="2335685"/>
            <a:ext cx="9515600" cy="1363200"/>
          </a:xfrm>
          <a:prstGeom prst="rect">
            <a:avLst/>
          </a:prstGeom>
        </p:spPr>
        <p:txBody>
          <a:bodyPr spcFirstLastPara="1" wrap="square" lIns="91425" tIns="91425" rIns="91425" bIns="91425" anchor="b" anchorCtr="0">
            <a:normAutofit/>
          </a:bodyPr>
          <a:lstStyle>
            <a:lvl1pPr lvl="0" algn="ctr">
              <a:spcBef>
                <a:spcPts val="0"/>
              </a:spcBef>
              <a:spcAft>
                <a:spcPts val="0"/>
              </a:spcAft>
              <a:buSzPts val="5400"/>
              <a:buNone/>
              <a:defRPr sz="7200"/>
            </a:lvl1pPr>
            <a:lvl2pPr lvl="1" algn="ctr">
              <a:spcBef>
                <a:spcPts val="0"/>
              </a:spcBef>
              <a:spcAft>
                <a:spcPts val="0"/>
              </a:spcAft>
              <a:buSzPts val="5400"/>
              <a:buNone/>
              <a:defRPr sz="7200"/>
            </a:lvl2pPr>
            <a:lvl3pPr lvl="2" algn="ctr">
              <a:spcBef>
                <a:spcPts val="0"/>
              </a:spcBef>
              <a:spcAft>
                <a:spcPts val="0"/>
              </a:spcAft>
              <a:buSzPts val="5400"/>
              <a:buNone/>
              <a:defRPr sz="7200"/>
            </a:lvl3pPr>
            <a:lvl4pPr lvl="3" algn="ctr">
              <a:spcBef>
                <a:spcPts val="0"/>
              </a:spcBef>
              <a:spcAft>
                <a:spcPts val="0"/>
              </a:spcAft>
              <a:buSzPts val="5400"/>
              <a:buNone/>
              <a:defRPr sz="7200"/>
            </a:lvl4pPr>
            <a:lvl5pPr lvl="4" algn="ctr">
              <a:spcBef>
                <a:spcPts val="0"/>
              </a:spcBef>
              <a:spcAft>
                <a:spcPts val="0"/>
              </a:spcAft>
              <a:buSzPts val="5400"/>
              <a:buNone/>
              <a:defRPr sz="7200"/>
            </a:lvl5pPr>
            <a:lvl6pPr lvl="5" algn="ctr">
              <a:spcBef>
                <a:spcPts val="0"/>
              </a:spcBef>
              <a:spcAft>
                <a:spcPts val="0"/>
              </a:spcAft>
              <a:buSzPts val="5400"/>
              <a:buNone/>
              <a:defRPr sz="7200"/>
            </a:lvl6pPr>
            <a:lvl7pPr lvl="6" algn="ctr">
              <a:spcBef>
                <a:spcPts val="0"/>
              </a:spcBef>
              <a:spcAft>
                <a:spcPts val="0"/>
              </a:spcAft>
              <a:buSzPts val="5400"/>
              <a:buNone/>
              <a:defRPr sz="7200"/>
            </a:lvl7pPr>
            <a:lvl8pPr lvl="7" algn="ctr">
              <a:spcBef>
                <a:spcPts val="0"/>
              </a:spcBef>
              <a:spcAft>
                <a:spcPts val="0"/>
              </a:spcAft>
              <a:buSzPts val="5400"/>
              <a:buNone/>
              <a:defRPr sz="7200"/>
            </a:lvl8pPr>
            <a:lvl9pPr lvl="8" algn="ctr">
              <a:spcBef>
                <a:spcPts val="0"/>
              </a:spcBef>
              <a:spcAft>
                <a:spcPts val="0"/>
              </a:spcAft>
              <a:buSzPts val="5400"/>
              <a:buNone/>
              <a:defRPr sz="7200"/>
            </a:lvl9pPr>
          </a:lstStyle>
          <a:p>
            <a:endParaRPr/>
          </a:p>
        </p:txBody>
      </p:sp>
      <p:sp>
        <p:nvSpPr>
          <p:cNvPr id="19" name="Google Shape;19;p2"/>
          <p:cNvSpPr txBox="1">
            <a:spLocks noGrp="1"/>
          </p:cNvSpPr>
          <p:nvPr>
            <p:ph type="subTitle" idx="1"/>
          </p:nvPr>
        </p:nvSpPr>
        <p:spPr>
          <a:xfrm>
            <a:off x="2849633" y="3800052"/>
            <a:ext cx="64940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None/>
              <a:defRPr sz="3200"/>
            </a:lvl1pPr>
            <a:lvl2pPr lvl="1" algn="ctr">
              <a:lnSpc>
                <a:spcPct val="100000"/>
              </a:lnSpc>
              <a:spcBef>
                <a:spcPts val="0"/>
              </a:spcBef>
              <a:spcAft>
                <a:spcPts val="0"/>
              </a:spcAft>
              <a:buSzPts val="2400"/>
              <a:buNone/>
              <a:defRPr sz="3200"/>
            </a:lvl2pPr>
            <a:lvl3pPr lvl="2" algn="ctr">
              <a:lnSpc>
                <a:spcPct val="100000"/>
              </a:lnSpc>
              <a:spcBef>
                <a:spcPts val="0"/>
              </a:spcBef>
              <a:spcAft>
                <a:spcPts val="0"/>
              </a:spcAft>
              <a:buSzPts val="2400"/>
              <a:buNone/>
              <a:defRPr sz="3200"/>
            </a:lvl3pPr>
            <a:lvl4pPr lvl="3" algn="ctr">
              <a:lnSpc>
                <a:spcPct val="100000"/>
              </a:lnSpc>
              <a:spcBef>
                <a:spcPts val="0"/>
              </a:spcBef>
              <a:spcAft>
                <a:spcPts val="0"/>
              </a:spcAft>
              <a:buSzPts val="2400"/>
              <a:buNone/>
              <a:defRPr sz="3200"/>
            </a:lvl4pPr>
            <a:lvl5pPr lvl="4" algn="ctr">
              <a:lnSpc>
                <a:spcPct val="100000"/>
              </a:lnSpc>
              <a:spcBef>
                <a:spcPts val="0"/>
              </a:spcBef>
              <a:spcAft>
                <a:spcPts val="0"/>
              </a:spcAft>
              <a:buSzPts val="2400"/>
              <a:buNone/>
              <a:defRPr sz="3200"/>
            </a:lvl5pPr>
            <a:lvl6pPr lvl="5" algn="ctr">
              <a:lnSpc>
                <a:spcPct val="100000"/>
              </a:lnSpc>
              <a:spcBef>
                <a:spcPts val="0"/>
              </a:spcBef>
              <a:spcAft>
                <a:spcPts val="0"/>
              </a:spcAft>
              <a:buSzPts val="2400"/>
              <a:buNone/>
              <a:defRPr sz="3200"/>
            </a:lvl6pPr>
            <a:lvl7pPr lvl="6" algn="ctr">
              <a:lnSpc>
                <a:spcPct val="100000"/>
              </a:lnSpc>
              <a:spcBef>
                <a:spcPts val="0"/>
              </a:spcBef>
              <a:spcAft>
                <a:spcPts val="0"/>
              </a:spcAft>
              <a:buSzPts val="2400"/>
              <a:buNone/>
              <a:defRPr sz="3200"/>
            </a:lvl7pPr>
            <a:lvl8pPr lvl="7" algn="ctr">
              <a:lnSpc>
                <a:spcPct val="100000"/>
              </a:lnSpc>
              <a:spcBef>
                <a:spcPts val="0"/>
              </a:spcBef>
              <a:spcAft>
                <a:spcPts val="0"/>
              </a:spcAft>
              <a:buSzPts val="2400"/>
              <a:buNone/>
              <a:defRPr sz="3200"/>
            </a:lvl8pPr>
            <a:lvl9pPr lvl="8" algn="ctr">
              <a:lnSpc>
                <a:spcPct val="100000"/>
              </a:lnSpc>
              <a:spcBef>
                <a:spcPts val="0"/>
              </a:spcBef>
              <a:spcAft>
                <a:spcPts val="0"/>
              </a:spcAft>
              <a:buSzPts val="2400"/>
              <a:buNone/>
              <a:defRPr sz="3200"/>
            </a:lvl9pPr>
          </a:lstStyle>
          <a:p>
            <a:endParaRPr/>
          </a:p>
        </p:txBody>
      </p:sp>
      <p:sp>
        <p:nvSpPr>
          <p:cNvPr id="20" name="Google Shape;20;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9483451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1"/>
        <p:cNvGrpSpPr/>
        <p:nvPr/>
      </p:nvGrpSpPr>
      <p:grpSpPr>
        <a:xfrm>
          <a:off x="0" y="0"/>
          <a:ext cx="0" cy="0"/>
          <a:chOff x="0" y="0"/>
          <a:chExt cx="0" cy="0"/>
        </a:xfrm>
      </p:grpSpPr>
      <p:sp>
        <p:nvSpPr>
          <p:cNvPr id="22" name="Google Shape;22;p3"/>
          <p:cNvSpPr/>
          <p:nvPr/>
        </p:nvSpPr>
        <p:spPr>
          <a:xfrm>
            <a:off x="-67" y="3429200"/>
            <a:ext cx="12192000" cy="34288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3"/>
          <p:cNvSpPr txBox="1">
            <a:spLocks noGrp="1"/>
          </p:cNvSpPr>
          <p:nvPr>
            <p:ph type="title"/>
          </p:nvPr>
        </p:nvSpPr>
        <p:spPr>
          <a:xfrm>
            <a:off x="415600" y="1086400"/>
            <a:ext cx="11428400" cy="12560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a:p>
        </p:txBody>
      </p:sp>
      <p:sp>
        <p:nvSpPr>
          <p:cNvPr id="24" name="Google Shape;24;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0624356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5"/>
        <p:cNvGrpSpPr/>
        <p:nvPr/>
      </p:nvGrpSpPr>
      <p:grpSpPr>
        <a:xfrm>
          <a:off x="0" y="0"/>
          <a:ext cx="0" cy="0"/>
          <a:chOff x="0" y="0"/>
          <a:chExt cx="0" cy="0"/>
        </a:xfrm>
      </p:grpSpPr>
      <p:sp>
        <p:nvSpPr>
          <p:cNvPr id="26" name="Google Shape;26;p4"/>
          <p:cNvSpPr/>
          <p:nvPr/>
        </p:nvSpPr>
        <p:spPr>
          <a:xfrm>
            <a:off x="-100" y="6727600"/>
            <a:ext cx="12192000" cy="1304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4"/>
          <p:cNvSpPr txBox="1">
            <a:spLocks noGrp="1"/>
          </p:cNvSpPr>
          <p:nvPr>
            <p:ph type="title"/>
          </p:nvPr>
        </p:nvSpPr>
        <p:spPr>
          <a:xfrm>
            <a:off x="415600" y="593367"/>
            <a:ext cx="11360800" cy="9432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28" name="Google Shape;28;p4"/>
          <p:cNvSpPr txBox="1">
            <a:spLocks noGrp="1"/>
          </p:cNvSpPr>
          <p:nvPr>
            <p:ph type="body" idx="1"/>
          </p:nvPr>
        </p:nvSpPr>
        <p:spPr>
          <a:xfrm>
            <a:off x="415600" y="1688433"/>
            <a:ext cx="11360800" cy="44036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29" name="Google Shape;2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4303936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415600" y="593367"/>
            <a:ext cx="11360800" cy="9432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2" name="Google Shape;32;p5"/>
          <p:cNvSpPr txBox="1">
            <a:spLocks noGrp="1"/>
          </p:cNvSpPr>
          <p:nvPr>
            <p:ph type="body" idx="1"/>
          </p:nvPr>
        </p:nvSpPr>
        <p:spPr>
          <a:xfrm>
            <a:off x="415600" y="1688233"/>
            <a:ext cx="5333200" cy="44036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3" name="Google Shape;33;p5"/>
          <p:cNvSpPr txBox="1">
            <a:spLocks noGrp="1"/>
          </p:cNvSpPr>
          <p:nvPr>
            <p:ph type="body" idx="2"/>
          </p:nvPr>
        </p:nvSpPr>
        <p:spPr>
          <a:xfrm>
            <a:off x="6443200" y="1688233"/>
            <a:ext cx="5333200" cy="44036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4" name="Google Shape;3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530315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15600" y="593367"/>
            <a:ext cx="11360800" cy="9432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7" name="Google Shape;3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83497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y contenido 3">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EFA7995-D0F4-05F2-CDF1-463407E3BA08}"/>
              </a:ext>
            </a:extLst>
          </p:cNvPr>
          <p:cNvPicPr>
            <a:picLocks noChangeAspect="1"/>
          </p:cNvPicPr>
          <p:nvPr userDrawn="1"/>
        </p:nvPicPr>
        <p:blipFill>
          <a:blip r:embed="rId2"/>
          <a:stretch>
            <a:fillRect/>
          </a:stretch>
        </p:blipFill>
        <p:spPr>
          <a:xfrm>
            <a:off x="7031909" y="0"/>
            <a:ext cx="5160091" cy="4041648"/>
          </a:xfrm>
          <a:prstGeom prst="rect">
            <a:avLst/>
          </a:prstGeom>
        </p:spPr>
      </p:pic>
      <p:pic>
        <p:nvPicPr>
          <p:cNvPr id="7" name="Imagen 6">
            <a:extLst>
              <a:ext uri="{FF2B5EF4-FFF2-40B4-BE49-F238E27FC236}">
                <a16:creationId xmlns:a16="http://schemas.microsoft.com/office/drawing/2014/main" id="{792D768B-E662-B315-7576-313DFCE2AB40}"/>
              </a:ext>
            </a:extLst>
          </p:cNvPr>
          <p:cNvPicPr>
            <a:picLocks noChangeAspect="1"/>
          </p:cNvPicPr>
          <p:nvPr userDrawn="1"/>
        </p:nvPicPr>
        <p:blipFill>
          <a:blip r:embed="rId3"/>
          <a:stretch>
            <a:fillRect/>
          </a:stretch>
        </p:blipFill>
        <p:spPr>
          <a:xfrm>
            <a:off x="0" y="3127248"/>
            <a:ext cx="4162200" cy="3730752"/>
          </a:xfrm>
          <a:prstGeom prst="rect">
            <a:avLst/>
          </a:prstGeom>
        </p:spPr>
      </p:pic>
      <p:sp>
        <p:nvSpPr>
          <p:cNvPr id="2" name="Título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4" name="Marcador de contenido 3">
            <a:extLst>
              <a:ext uri="{FF2B5EF4-FFF2-40B4-BE49-F238E27FC236}">
                <a16:creationId xmlns:a16="http://schemas.microsoft.com/office/drawing/2014/main" id="{C752CCA9-53A3-4DA5-AD45-C2A2C12A3A6A}"/>
              </a:ext>
            </a:extLst>
          </p:cNvPr>
          <p:cNvSpPr>
            <a:spLocks noGrp="1"/>
          </p:cNvSpPr>
          <p:nvPr>
            <p:ph sz="half" idx="2"/>
          </p:nvPr>
        </p:nvSpPr>
        <p:spPr>
          <a:xfrm>
            <a:off x="612647" y="2441448"/>
            <a:ext cx="10972800" cy="3044952"/>
          </a:xfrm>
        </p:spPr>
        <p:txBody>
          <a:bodyPr rtlCol="0"/>
          <a:lstStyle>
            <a:lvl1pPr>
              <a:lnSpc>
                <a:spcPct val="100000"/>
              </a:lnSpc>
              <a:spcBef>
                <a:spcPts val="1000"/>
              </a:spcBef>
              <a:defRPr lang="es-ES" sz="1600" spc="100" baseline="0"/>
            </a:lvl1pPr>
            <a:lvl2pPr>
              <a:lnSpc>
                <a:spcPct val="100000"/>
              </a:lnSpc>
              <a:spcBef>
                <a:spcPts val="1000"/>
              </a:spcBef>
              <a:defRPr lang="es-ES" sz="1400" spc="100" baseline="0"/>
            </a:lvl2pPr>
            <a:lvl3pPr>
              <a:lnSpc>
                <a:spcPct val="100000"/>
              </a:lnSpc>
              <a:spcBef>
                <a:spcPts val="1000"/>
              </a:spcBef>
              <a:defRPr lang="es-ES" sz="1200" spc="100" baseline="0"/>
            </a:lvl3pPr>
            <a:lvl4pPr>
              <a:lnSpc>
                <a:spcPct val="100000"/>
              </a:lnSpc>
              <a:spcBef>
                <a:spcPts val="1000"/>
              </a:spcBef>
              <a:defRPr lang="es-ES" sz="1100" spc="100" baseline="0"/>
            </a:lvl4pPr>
            <a:lvl5pPr>
              <a:lnSpc>
                <a:spcPct val="100000"/>
              </a:lnSpc>
              <a:spcBef>
                <a:spcPts val="1000"/>
              </a:spcBef>
              <a:defRPr lang="es-ES" sz="1100" spc="100" baseline="0"/>
            </a:lvl5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8" name="Marcador de pie de página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9" name="Marcador de número de diapositiva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0" name="Conector recto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46238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40" name="Google Shape;4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1" name="Google Shape;4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48557507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6"/>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653667" y="701800"/>
            <a:ext cx="7484800" cy="54544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dk2"/>
              </a:buClr>
              <a:buSzPts val="5400"/>
              <a:buNone/>
              <a:defRPr sz="7200" b="0">
                <a:solidFill>
                  <a:schemeClr val="dk2"/>
                </a:solidFill>
              </a:defRPr>
            </a:lvl1pPr>
            <a:lvl2pPr lvl="1">
              <a:spcBef>
                <a:spcPts val="0"/>
              </a:spcBef>
              <a:spcAft>
                <a:spcPts val="0"/>
              </a:spcAft>
              <a:buClr>
                <a:schemeClr val="dk2"/>
              </a:buClr>
              <a:buSzPts val="5400"/>
              <a:buNone/>
              <a:defRPr sz="7200" b="0">
                <a:solidFill>
                  <a:schemeClr val="dk2"/>
                </a:solidFill>
              </a:defRPr>
            </a:lvl2pPr>
            <a:lvl3pPr lvl="2">
              <a:spcBef>
                <a:spcPts val="0"/>
              </a:spcBef>
              <a:spcAft>
                <a:spcPts val="0"/>
              </a:spcAft>
              <a:buClr>
                <a:schemeClr val="dk2"/>
              </a:buClr>
              <a:buSzPts val="5400"/>
              <a:buNone/>
              <a:defRPr sz="7200" b="0">
                <a:solidFill>
                  <a:schemeClr val="dk2"/>
                </a:solidFill>
              </a:defRPr>
            </a:lvl3pPr>
            <a:lvl4pPr lvl="3">
              <a:spcBef>
                <a:spcPts val="0"/>
              </a:spcBef>
              <a:spcAft>
                <a:spcPts val="0"/>
              </a:spcAft>
              <a:buClr>
                <a:schemeClr val="dk2"/>
              </a:buClr>
              <a:buSzPts val="5400"/>
              <a:buNone/>
              <a:defRPr sz="7200" b="0">
                <a:solidFill>
                  <a:schemeClr val="dk2"/>
                </a:solidFill>
              </a:defRPr>
            </a:lvl4pPr>
            <a:lvl5pPr lvl="4">
              <a:spcBef>
                <a:spcPts val="0"/>
              </a:spcBef>
              <a:spcAft>
                <a:spcPts val="0"/>
              </a:spcAft>
              <a:buClr>
                <a:schemeClr val="dk2"/>
              </a:buClr>
              <a:buSzPts val="5400"/>
              <a:buNone/>
              <a:defRPr sz="7200" b="0">
                <a:solidFill>
                  <a:schemeClr val="dk2"/>
                </a:solidFill>
              </a:defRPr>
            </a:lvl5pPr>
            <a:lvl6pPr lvl="5">
              <a:spcBef>
                <a:spcPts val="0"/>
              </a:spcBef>
              <a:spcAft>
                <a:spcPts val="0"/>
              </a:spcAft>
              <a:buClr>
                <a:schemeClr val="dk2"/>
              </a:buClr>
              <a:buSzPts val="5400"/>
              <a:buNone/>
              <a:defRPr sz="7200" b="0">
                <a:solidFill>
                  <a:schemeClr val="dk2"/>
                </a:solidFill>
              </a:defRPr>
            </a:lvl6pPr>
            <a:lvl7pPr lvl="6">
              <a:spcBef>
                <a:spcPts val="0"/>
              </a:spcBef>
              <a:spcAft>
                <a:spcPts val="0"/>
              </a:spcAft>
              <a:buClr>
                <a:schemeClr val="dk2"/>
              </a:buClr>
              <a:buSzPts val="5400"/>
              <a:buNone/>
              <a:defRPr sz="7200" b="0">
                <a:solidFill>
                  <a:schemeClr val="dk2"/>
                </a:solidFill>
              </a:defRPr>
            </a:lvl7pPr>
            <a:lvl8pPr lvl="7">
              <a:spcBef>
                <a:spcPts val="0"/>
              </a:spcBef>
              <a:spcAft>
                <a:spcPts val="0"/>
              </a:spcAft>
              <a:buClr>
                <a:schemeClr val="dk2"/>
              </a:buClr>
              <a:buSzPts val="5400"/>
              <a:buNone/>
              <a:defRPr sz="7200" b="0">
                <a:solidFill>
                  <a:schemeClr val="dk2"/>
                </a:solidFill>
              </a:defRPr>
            </a:lvl8pPr>
            <a:lvl9pPr lvl="8">
              <a:spcBef>
                <a:spcPts val="0"/>
              </a:spcBef>
              <a:spcAft>
                <a:spcPts val="0"/>
              </a:spcAft>
              <a:buClr>
                <a:schemeClr val="dk2"/>
              </a:buClr>
              <a:buSzPts val="5400"/>
              <a:buNone/>
              <a:defRPr sz="7200" b="0">
                <a:solidFill>
                  <a:schemeClr val="dk2"/>
                </a:solidFill>
              </a:defRPr>
            </a:lvl9pPr>
          </a:lstStyle>
          <a:p>
            <a:endParaRPr/>
          </a:p>
        </p:txBody>
      </p:sp>
      <p:sp>
        <p:nvSpPr>
          <p:cNvPr id="44" name="Google Shape;4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933172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5"/>
        <p:cNvGrpSpPr/>
        <p:nvPr/>
      </p:nvGrpSpPr>
      <p:grpSpPr>
        <a:xfrm>
          <a:off x="0" y="0"/>
          <a:ext cx="0" cy="0"/>
          <a:chOff x="0" y="0"/>
          <a:chExt cx="0" cy="0"/>
        </a:xfrm>
      </p:grpSpPr>
      <p:sp>
        <p:nvSpPr>
          <p:cNvPr id="46" name="Google Shape;46;p9"/>
          <p:cNvSpPr/>
          <p:nvPr/>
        </p:nvSpPr>
        <p:spPr>
          <a:xfrm>
            <a:off x="6096000" y="0"/>
            <a:ext cx="6096000" cy="68580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cxnSp>
        <p:nvCxnSpPr>
          <p:cNvPr id="47" name="Google Shape;47;p9"/>
          <p:cNvCxnSpPr/>
          <p:nvPr/>
        </p:nvCxnSpPr>
        <p:spPr>
          <a:xfrm>
            <a:off x="6706233" y="5994000"/>
            <a:ext cx="624400" cy="0"/>
          </a:xfrm>
          <a:prstGeom prst="straightConnector1">
            <a:avLst/>
          </a:prstGeom>
          <a:noFill/>
          <a:ln w="19050" cap="flat" cmpd="sng">
            <a:solidFill>
              <a:schemeClr val="lt1"/>
            </a:solidFill>
            <a:prstDash val="solid"/>
            <a:round/>
            <a:headEnd type="none" w="sm" len="sm"/>
            <a:tailEnd type="none" w="sm" len="sm"/>
          </a:ln>
        </p:spPr>
      </p:cxnSp>
      <p:sp>
        <p:nvSpPr>
          <p:cNvPr id="48" name="Google Shape;48;p9"/>
          <p:cNvSpPr txBox="1">
            <a:spLocks noGrp="1"/>
          </p:cNvSpPr>
          <p:nvPr>
            <p:ph type="title"/>
          </p:nvPr>
        </p:nvSpPr>
        <p:spPr>
          <a:xfrm>
            <a:off x="354000" y="1386233"/>
            <a:ext cx="5393600" cy="2234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49" name="Google Shape;49;p9"/>
          <p:cNvSpPr txBox="1">
            <a:spLocks noGrp="1"/>
          </p:cNvSpPr>
          <p:nvPr>
            <p:ph type="subTitle" idx="1"/>
          </p:nvPr>
        </p:nvSpPr>
        <p:spPr>
          <a:xfrm>
            <a:off x="354000" y="36358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0" name="Google Shape;50;p9"/>
          <p:cNvSpPr txBox="1">
            <a:spLocks noGrp="1"/>
          </p:cNvSpPr>
          <p:nvPr>
            <p:ph type="body" idx="2"/>
          </p:nvPr>
        </p:nvSpPr>
        <p:spPr>
          <a:xfrm>
            <a:off x="6586000" y="965600"/>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Clr>
                <a:schemeClr val="lt1"/>
              </a:buClr>
              <a:buSzPts val="1800"/>
              <a:buChar char="●"/>
              <a:defRPr>
                <a:solidFill>
                  <a:schemeClr val="lt1"/>
                </a:solidFill>
              </a:defRPr>
            </a:lvl1pPr>
            <a:lvl2pPr marL="1219170" lvl="1" indent="-423323">
              <a:spcBef>
                <a:spcPts val="0"/>
              </a:spcBef>
              <a:spcAft>
                <a:spcPts val="0"/>
              </a:spcAft>
              <a:buClr>
                <a:schemeClr val="lt1"/>
              </a:buClr>
              <a:buSzPts val="1400"/>
              <a:buChar char="○"/>
              <a:defRPr>
                <a:solidFill>
                  <a:schemeClr val="lt1"/>
                </a:solidFill>
              </a:defRPr>
            </a:lvl2pPr>
            <a:lvl3pPr marL="1828754" lvl="2" indent="-423323">
              <a:spcBef>
                <a:spcPts val="0"/>
              </a:spcBef>
              <a:spcAft>
                <a:spcPts val="0"/>
              </a:spcAft>
              <a:buClr>
                <a:schemeClr val="lt1"/>
              </a:buClr>
              <a:buSzPts val="1400"/>
              <a:buChar char="■"/>
              <a:defRPr>
                <a:solidFill>
                  <a:schemeClr val="lt1"/>
                </a:solidFill>
              </a:defRPr>
            </a:lvl3pPr>
            <a:lvl4pPr marL="2438339" lvl="3" indent="-423323">
              <a:spcBef>
                <a:spcPts val="0"/>
              </a:spcBef>
              <a:spcAft>
                <a:spcPts val="0"/>
              </a:spcAft>
              <a:buClr>
                <a:schemeClr val="lt1"/>
              </a:buClr>
              <a:buSzPts val="1400"/>
              <a:buChar char="●"/>
              <a:defRPr>
                <a:solidFill>
                  <a:schemeClr val="lt1"/>
                </a:solidFill>
              </a:defRPr>
            </a:lvl4pPr>
            <a:lvl5pPr marL="3047924" lvl="4" indent="-423323">
              <a:spcBef>
                <a:spcPts val="0"/>
              </a:spcBef>
              <a:spcAft>
                <a:spcPts val="0"/>
              </a:spcAft>
              <a:buClr>
                <a:schemeClr val="lt1"/>
              </a:buClr>
              <a:buSzPts val="1400"/>
              <a:buChar char="○"/>
              <a:defRPr>
                <a:solidFill>
                  <a:schemeClr val="lt1"/>
                </a:solidFill>
              </a:defRPr>
            </a:lvl5pPr>
            <a:lvl6pPr marL="3657509" lvl="5" indent="-423323">
              <a:spcBef>
                <a:spcPts val="0"/>
              </a:spcBef>
              <a:spcAft>
                <a:spcPts val="0"/>
              </a:spcAft>
              <a:buClr>
                <a:schemeClr val="lt1"/>
              </a:buClr>
              <a:buSzPts val="1400"/>
              <a:buChar char="■"/>
              <a:defRPr>
                <a:solidFill>
                  <a:schemeClr val="lt1"/>
                </a:solidFill>
              </a:defRPr>
            </a:lvl6pPr>
            <a:lvl7pPr marL="4267093" lvl="6" indent="-423323">
              <a:spcBef>
                <a:spcPts val="0"/>
              </a:spcBef>
              <a:spcAft>
                <a:spcPts val="0"/>
              </a:spcAft>
              <a:buClr>
                <a:schemeClr val="lt1"/>
              </a:buClr>
              <a:buSzPts val="1400"/>
              <a:buChar char="●"/>
              <a:defRPr>
                <a:solidFill>
                  <a:schemeClr val="lt1"/>
                </a:solidFill>
              </a:defRPr>
            </a:lvl7pPr>
            <a:lvl8pPr marL="4876678" lvl="7" indent="-423323">
              <a:spcBef>
                <a:spcPts val="0"/>
              </a:spcBef>
              <a:spcAft>
                <a:spcPts val="0"/>
              </a:spcAft>
              <a:buClr>
                <a:schemeClr val="lt1"/>
              </a:buClr>
              <a:buSzPts val="1400"/>
              <a:buChar char="○"/>
              <a:defRPr>
                <a:solidFill>
                  <a:schemeClr val="lt1"/>
                </a:solidFill>
              </a:defRPr>
            </a:lvl8pPr>
            <a:lvl9pPr marL="5486263" lvl="8" indent="-423323">
              <a:spcBef>
                <a:spcPts val="0"/>
              </a:spcBef>
              <a:spcAft>
                <a:spcPts val="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1363208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2"/>
        <p:cNvGrpSpPr/>
        <p:nvPr/>
      </p:nvGrpSpPr>
      <p:grpSpPr>
        <a:xfrm>
          <a:off x="0" y="0"/>
          <a:ext cx="0" cy="0"/>
          <a:chOff x="0" y="0"/>
          <a:chExt cx="0" cy="0"/>
        </a:xfrm>
      </p:grpSpPr>
      <p:sp>
        <p:nvSpPr>
          <p:cNvPr id="53" name="Google Shape;53;p10"/>
          <p:cNvSpPr txBox="1">
            <a:spLocks noGrp="1"/>
          </p:cNvSpPr>
          <p:nvPr>
            <p:ph type="body" idx="1"/>
          </p:nvPr>
        </p:nvSpPr>
        <p:spPr>
          <a:xfrm>
            <a:off x="415600" y="5640967"/>
            <a:ext cx="7998400" cy="7984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2400"/>
              <a:buFont typeface="PT Sans Narrow"/>
              <a:buNone/>
              <a:defRPr sz="3200">
                <a:latin typeface="PT Sans Narrow"/>
                <a:ea typeface="PT Sans Narrow"/>
                <a:cs typeface="PT Sans Narrow"/>
                <a:sym typeface="PT Sans Narrow"/>
              </a:defRPr>
            </a:lvl1pPr>
          </a:lstStyle>
          <a:p>
            <a:endParaRPr/>
          </a:p>
        </p:txBody>
      </p:sp>
      <p:sp>
        <p:nvSpPr>
          <p:cNvPr id="54" name="Google Shape;54;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23452879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5"/>
        <p:cNvGrpSpPr/>
        <p:nvPr/>
      </p:nvGrpSpPr>
      <p:grpSpPr>
        <a:xfrm>
          <a:off x="0" y="0"/>
          <a:ext cx="0" cy="0"/>
          <a:chOff x="0" y="0"/>
          <a:chExt cx="0" cy="0"/>
        </a:xfrm>
      </p:grpSpPr>
      <p:sp>
        <p:nvSpPr>
          <p:cNvPr id="56" name="Google Shape;56;p11"/>
          <p:cNvSpPr/>
          <p:nvPr/>
        </p:nvSpPr>
        <p:spPr>
          <a:xfrm>
            <a:off x="-100" y="6727600"/>
            <a:ext cx="12192000" cy="1304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11"/>
          <p:cNvSpPr txBox="1">
            <a:spLocks noGrp="1"/>
          </p:cNvSpPr>
          <p:nvPr>
            <p:ph type="title" hasCustomPrompt="1"/>
          </p:nvPr>
        </p:nvSpPr>
        <p:spPr>
          <a:xfrm>
            <a:off x="415600" y="1739800"/>
            <a:ext cx="11360800" cy="20512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accent3"/>
              </a:buClr>
              <a:buSzPts val="13000"/>
              <a:buNone/>
              <a:defRPr sz="17333">
                <a:solidFill>
                  <a:schemeClr val="accent3"/>
                </a:solidFill>
              </a:defRPr>
            </a:lvl1pPr>
            <a:lvl2pPr lvl="1" algn="ctr">
              <a:spcBef>
                <a:spcPts val="0"/>
              </a:spcBef>
              <a:spcAft>
                <a:spcPts val="0"/>
              </a:spcAft>
              <a:buClr>
                <a:schemeClr val="accent3"/>
              </a:buClr>
              <a:buSzPts val="13000"/>
              <a:buNone/>
              <a:defRPr sz="17333">
                <a:solidFill>
                  <a:schemeClr val="accent3"/>
                </a:solidFill>
              </a:defRPr>
            </a:lvl2pPr>
            <a:lvl3pPr lvl="2" algn="ctr">
              <a:spcBef>
                <a:spcPts val="0"/>
              </a:spcBef>
              <a:spcAft>
                <a:spcPts val="0"/>
              </a:spcAft>
              <a:buClr>
                <a:schemeClr val="accent3"/>
              </a:buClr>
              <a:buSzPts val="13000"/>
              <a:buNone/>
              <a:defRPr sz="17333">
                <a:solidFill>
                  <a:schemeClr val="accent3"/>
                </a:solidFill>
              </a:defRPr>
            </a:lvl3pPr>
            <a:lvl4pPr lvl="3" algn="ctr">
              <a:spcBef>
                <a:spcPts val="0"/>
              </a:spcBef>
              <a:spcAft>
                <a:spcPts val="0"/>
              </a:spcAft>
              <a:buClr>
                <a:schemeClr val="accent3"/>
              </a:buClr>
              <a:buSzPts val="13000"/>
              <a:buNone/>
              <a:defRPr sz="17333">
                <a:solidFill>
                  <a:schemeClr val="accent3"/>
                </a:solidFill>
              </a:defRPr>
            </a:lvl4pPr>
            <a:lvl5pPr lvl="4" algn="ctr">
              <a:spcBef>
                <a:spcPts val="0"/>
              </a:spcBef>
              <a:spcAft>
                <a:spcPts val="0"/>
              </a:spcAft>
              <a:buClr>
                <a:schemeClr val="accent3"/>
              </a:buClr>
              <a:buSzPts val="13000"/>
              <a:buNone/>
              <a:defRPr sz="17333">
                <a:solidFill>
                  <a:schemeClr val="accent3"/>
                </a:solidFill>
              </a:defRPr>
            </a:lvl5pPr>
            <a:lvl6pPr lvl="5" algn="ctr">
              <a:spcBef>
                <a:spcPts val="0"/>
              </a:spcBef>
              <a:spcAft>
                <a:spcPts val="0"/>
              </a:spcAft>
              <a:buClr>
                <a:schemeClr val="accent3"/>
              </a:buClr>
              <a:buSzPts val="13000"/>
              <a:buNone/>
              <a:defRPr sz="17333">
                <a:solidFill>
                  <a:schemeClr val="accent3"/>
                </a:solidFill>
              </a:defRPr>
            </a:lvl6pPr>
            <a:lvl7pPr lvl="6" algn="ctr">
              <a:spcBef>
                <a:spcPts val="0"/>
              </a:spcBef>
              <a:spcAft>
                <a:spcPts val="0"/>
              </a:spcAft>
              <a:buClr>
                <a:schemeClr val="accent3"/>
              </a:buClr>
              <a:buSzPts val="13000"/>
              <a:buNone/>
              <a:defRPr sz="17333">
                <a:solidFill>
                  <a:schemeClr val="accent3"/>
                </a:solidFill>
              </a:defRPr>
            </a:lvl7pPr>
            <a:lvl8pPr lvl="7" algn="ctr">
              <a:spcBef>
                <a:spcPts val="0"/>
              </a:spcBef>
              <a:spcAft>
                <a:spcPts val="0"/>
              </a:spcAft>
              <a:buClr>
                <a:schemeClr val="accent3"/>
              </a:buClr>
              <a:buSzPts val="13000"/>
              <a:buNone/>
              <a:defRPr sz="17333">
                <a:solidFill>
                  <a:schemeClr val="accent3"/>
                </a:solidFill>
              </a:defRPr>
            </a:lvl8pPr>
            <a:lvl9pPr lvl="8" algn="ctr">
              <a:spcBef>
                <a:spcPts val="0"/>
              </a:spcBef>
              <a:spcAft>
                <a:spcPts val="0"/>
              </a:spcAft>
              <a:buClr>
                <a:schemeClr val="accent3"/>
              </a:buClr>
              <a:buSzPts val="13000"/>
              <a:buNone/>
              <a:defRPr sz="17333">
                <a:solidFill>
                  <a:schemeClr val="accent3"/>
                </a:solidFill>
              </a:defRPr>
            </a:lvl9pPr>
          </a:lstStyle>
          <a:p>
            <a:r>
              <a:t>xx%</a:t>
            </a:r>
          </a:p>
        </p:txBody>
      </p:sp>
      <p:sp>
        <p:nvSpPr>
          <p:cNvPr id="58" name="Google Shape;58;p11"/>
          <p:cNvSpPr txBox="1">
            <a:spLocks noGrp="1"/>
          </p:cNvSpPr>
          <p:nvPr>
            <p:ph type="body" idx="1"/>
          </p:nvPr>
        </p:nvSpPr>
        <p:spPr>
          <a:xfrm>
            <a:off x="415600" y="3994200"/>
            <a:ext cx="11360800" cy="14288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59" name="Google Shape;59;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658220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1800228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ita">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78303F0-A6CC-605A-D08C-4E4ED07C2FB4}"/>
              </a:ext>
            </a:extLst>
          </p:cNvPr>
          <p:cNvPicPr>
            <a:picLocks noChangeAspect="1"/>
          </p:cNvPicPr>
          <p:nvPr userDrawn="1"/>
        </p:nvPicPr>
        <p:blipFill>
          <a:blip r:embed="rId2"/>
          <a:stretch>
            <a:fillRect/>
          </a:stretch>
        </p:blipFill>
        <p:spPr>
          <a:xfrm>
            <a:off x="0" y="0"/>
            <a:ext cx="4196903" cy="3611880"/>
          </a:xfrm>
          <a:prstGeom prst="rect">
            <a:avLst/>
          </a:prstGeom>
        </p:spPr>
      </p:pic>
      <p:pic>
        <p:nvPicPr>
          <p:cNvPr id="3" name="Imagen 2">
            <a:extLst>
              <a:ext uri="{FF2B5EF4-FFF2-40B4-BE49-F238E27FC236}">
                <a16:creationId xmlns:a16="http://schemas.microsoft.com/office/drawing/2014/main" id="{904458FB-E7BB-F476-4A31-9C5AA406E252}"/>
              </a:ext>
            </a:extLst>
          </p:cNvPr>
          <p:cNvPicPr>
            <a:picLocks noChangeAspect="1"/>
          </p:cNvPicPr>
          <p:nvPr userDrawn="1"/>
        </p:nvPicPr>
        <p:blipFill>
          <a:blip r:embed="rId3"/>
          <a:stretch>
            <a:fillRect/>
          </a:stretch>
        </p:blipFill>
        <p:spPr>
          <a:xfrm>
            <a:off x="6202680" y="4079057"/>
            <a:ext cx="5989320" cy="2778943"/>
          </a:xfrm>
          <a:prstGeom prst="rect">
            <a:avLst/>
          </a:prstGeom>
        </p:spPr>
      </p:pic>
      <p:sp>
        <p:nvSpPr>
          <p:cNvPr id="12" name="Título 11">
            <a:extLst>
              <a:ext uri="{FF2B5EF4-FFF2-40B4-BE49-F238E27FC236}">
                <a16:creationId xmlns:a16="http://schemas.microsoft.com/office/drawing/2014/main" id="{3392E024-DB0F-45F6-7A0A-359A57817906}"/>
              </a:ext>
            </a:extLst>
          </p:cNvPr>
          <p:cNvSpPr>
            <a:spLocks noGrp="1"/>
          </p:cNvSpPr>
          <p:nvPr>
            <p:ph type="title"/>
          </p:nvPr>
        </p:nvSpPr>
        <p:spPr>
          <a:xfrm>
            <a:off x="3063240" y="2651760"/>
            <a:ext cx="6309360" cy="1580714"/>
          </a:xfrm>
        </p:spPr>
        <p:txBody>
          <a:bodyPr lIns="91440" rIns="91440" rtlCol="0" anchor="t"/>
          <a:lstStyle>
            <a:lvl1pPr algn="l">
              <a:lnSpc>
                <a:spcPct val="100000"/>
              </a:lnSpc>
              <a:defRPr lang="es-ES" sz="2800" cap="none" spc="200" baseline="0"/>
            </a:lvl1pPr>
          </a:lstStyle>
          <a:p>
            <a:pPr rtl="0"/>
            <a:r>
              <a:rPr lang="es-ES"/>
              <a:t>Haga clic para modificar el estilo de título del patrón</a:t>
            </a:r>
          </a:p>
        </p:txBody>
      </p:sp>
      <p:sp>
        <p:nvSpPr>
          <p:cNvPr id="16" name="Marcador de texto 15">
            <a:extLst>
              <a:ext uri="{FF2B5EF4-FFF2-40B4-BE49-F238E27FC236}">
                <a16:creationId xmlns:a16="http://schemas.microsoft.com/office/drawing/2014/main" id="{94138E8D-4D76-2023-4B97-8ACB8894C5F1}"/>
              </a:ext>
            </a:extLst>
          </p:cNvPr>
          <p:cNvSpPr>
            <a:spLocks noGrp="1"/>
          </p:cNvSpPr>
          <p:nvPr>
            <p:ph type="body" sz="quarter" idx="13"/>
          </p:nvPr>
        </p:nvSpPr>
        <p:spPr>
          <a:xfrm>
            <a:off x="3063240" y="4232475"/>
            <a:ext cx="5775960" cy="333945"/>
          </a:xfrm>
        </p:spPr>
        <p:txBody>
          <a:bodyPr rtlCol="0"/>
          <a:lstStyle>
            <a:lvl1pPr marL="0" indent="0">
              <a:buNone/>
              <a:defRPr lang="es-ES" sz="1800" spc="200" baseline="0"/>
            </a:lvl1pPr>
          </a:lstStyle>
          <a:p>
            <a:pPr lvl="0" rtl="0"/>
            <a:r>
              <a:rPr lang="es-ES"/>
              <a:t>Haga clic para modificar los estilos de texto del patrón</a:t>
            </a:r>
          </a:p>
        </p:txBody>
      </p:sp>
      <p:sp>
        <p:nvSpPr>
          <p:cNvPr id="17" name="Marcador de texto 13">
            <a:extLst>
              <a:ext uri="{FF2B5EF4-FFF2-40B4-BE49-F238E27FC236}">
                <a16:creationId xmlns:a16="http://schemas.microsoft.com/office/drawing/2014/main" id="{D1FFE415-7AFC-D826-1BD1-1993DED3B01D}"/>
              </a:ext>
            </a:extLst>
          </p:cNvPr>
          <p:cNvSpPr>
            <a:spLocks noGrp="1"/>
          </p:cNvSpPr>
          <p:nvPr>
            <p:ph type="body" sz="quarter" idx="15" hasCustomPrompt="1"/>
          </p:nvPr>
        </p:nvSpPr>
        <p:spPr>
          <a:xfrm>
            <a:off x="9737922" y="3591339"/>
            <a:ext cx="1171575" cy="2387600"/>
          </a:xfrm>
        </p:spPr>
        <p:txBody>
          <a:bodyPr vert="horz" lIns="91440" tIns="45720" rIns="91440" bIns="45720" rtlCol="0" anchor="t">
            <a:noAutofit/>
          </a:bodyPr>
          <a:lstStyle>
            <a:lvl1pPr marL="0" indent="0">
              <a:buNone/>
              <a:defRPr lang="es-ES" sz="17000" b="1" cap="all" spc="300" dirty="0">
                <a:ln w="28575">
                  <a:solidFill>
                    <a:schemeClr val="tx1"/>
                  </a:solidFill>
                </a:ln>
                <a:noFill/>
                <a:latin typeface="+mj-lt"/>
                <a:ea typeface="+mj-ea"/>
              </a:defRPr>
            </a:lvl1pPr>
          </a:lstStyle>
          <a:p>
            <a:pPr marL="914400" lvl="0" indent="-1143000" rtl="0">
              <a:spcBef>
                <a:spcPct val="0"/>
              </a:spcBef>
            </a:pPr>
            <a:r>
              <a:rPr lang="es-ES"/>
              <a:t>”</a:t>
            </a:r>
          </a:p>
        </p:txBody>
      </p:sp>
      <p:sp>
        <p:nvSpPr>
          <p:cNvPr id="18" name="Marcador de texto 13">
            <a:extLst>
              <a:ext uri="{FF2B5EF4-FFF2-40B4-BE49-F238E27FC236}">
                <a16:creationId xmlns:a16="http://schemas.microsoft.com/office/drawing/2014/main" id="{0962DFC0-ADB3-684B-6F72-9C45BB48C248}"/>
              </a:ext>
            </a:extLst>
          </p:cNvPr>
          <p:cNvSpPr>
            <a:spLocks noGrp="1"/>
          </p:cNvSpPr>
          <p:nvPr>
            <p:ph type="body" sz="quarter" idx="14" hasCustomPrompt="1"/>
          </p:nvPr>
        </p:nvSpPr>
        <p:spPr>
          <a:xfrm>
            <a:off x="1209261" y="1982216"/>
            <a:ext cx="1171575" cy="2386584"/>
          </a:xfrm>
        </p:spPr>
        <p:txBody>
          <a:bodyPr vert="horz" lIns="91440" tIns="45720" rIns="91440" bIns="45720" rtlCol="0" anchor="t">
            <a:noAutofit/>
          </a:bodyPr>
          <a:lstStyle>
            <a:lvl1pPr marL="0" indent="0">
              <a:buNone/>
              <a:defRPr lang="es-ES" sz="17000" b="1" cap="all" spc="300" dirty="0">
                <a:ln w="28575">
                  <a:solidFill>
                    <a:schemeClr val="tx1"/>
                  </a:solidFill>
                </a:ln>
                <a:noFill/>
                <a:latin typeface="+mj-lt"/>
                <a:ea typeface="+mj-ea"/>
              </a:defRPr>
            </a:lvl1pPr>
          </a:lstStyle>
          <a:p>
            <a:pPr marL="914400" lvl="0" indent="-1143000" rtl="0">
              <a:spcBef>
                <a:spcPct val="0"/>
              </a:spcBef>
            </a:pPr>
            <a:r>
              <a:rPr lang="es-ES"/>
              <a:t>“</a:t>
            </a:r>
          </a:p>
        </p:txBody>
      </p:sp>
    </p:spTree>
    <p:extLst>
      <p:ext uri="{BB962C8B-B14F-4D97-AF65-F5344CB8AC3E}">
        <p14:creationId xmlns:p14="http://schemas.microsoft.com/office/powerpoint/2010/main" val="2313456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quipo x4">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6C6FB24-160F-388E-8450-E5C970E243AB}"/>
              </a:ext>
            </a:extLst>
          </p:cNvPr>
          <p:cNvPicPr>
            <a:picLocks noChangeAspect="1"/>
          </p:cNvPicPr>
          <p:nvPr userDrawn="1"/>
        </p:nvPicPr>
        <p:blipFill>
          <a:blip r:embed="rId2"/>
          <a:stretch>
            <a:fillRect/>
          </a:stretch>
        </p:blipFill>
        <p:spPr>
          <a:xfrm>
            <a:off x="0" y="1764792"/>
            <a:ext cx="5359935" cy="5093208"/>
          </a:xfrm>
          <a:prstGeom prst="rect">
            <a:avLst/>
          </a:prstGeom>
        </p:spPr>
      </p:pic>
      <p:pic>
        <p:nvPicPr>
          <p:cNvPr id="23" name="Imagen 22">
            <a:extLst>
              <a:ext uri="{FF2B5EF4-FFF2-40B4-BE49-F238E27FC236}">
                <a16:creationId xmlns:a16="http://schemas.microsoft.com/office/drawing/2014/main" id="{D0AF7F25-1C65-DB7F-9FA3-300318BD4BF4}"/>
              </a:ext>
            </a:extLst>
          </p:cNvPr>
          <p:cNvPicPr>
            <a:picLocks noChangeAspect="1"/>
          </p:cNvPicPr>
          <p:nvPr userDrawn="1"/>
        </p:nvPicPr>
        <p:blipFill>
          <a:blip r:embed="rId3"/>
          <a:stretch>
            <a:fillRect/>
          </a:stretch>
        </p:blipFill>
        <p:spPr>
          <a:xfrm>
            <a:off x="9262085" y="0"/>
            <a:ext cx="2929915" cy="2752344"/>
          </a:xfrm>
          <a:prstGeom prst="rect">
            <a:avLst/>
          </a:prstGeom>
        </p:spPr>
      </p:pic>
      <p:sp>
        <p:nvSpPr>
          <p:cNvPr id="25" name="Título 1">
            <a:extLst>
              <a:ext uri="{FF2B5EF4-FFF2-40B4-BE49-F238E27FC236}">
                <a16:creationId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6" name="Marcador de posición de imagen 23">
            <a:extLst>
              <a:ext uri="{FF2B5EF4-FFF2-40B4-BE49-F238E27FC236}">
                <a16:creationId xmlns:a16="http://schemas.microsoft.com/office/drawing/2014/main" id="{5E48B363-63E8-4F17-842B-53AD935A6529}"/>
              </a:ext>
            </a:extLst>
          </p:cNvPr>
          <p:cNvSpPr>
            <a:spLocks noGrp="1"/>
          </p:cNvSpPr>
          <p:nvPr>
            <p:ph type="pic" sz="quarter" idx="13"/>
          </p:nvPr>
        </p:nvSpPr>
        <p:spPr>
          <a:xfrm>
            <a:off x="960120" y="2450592"/>
            <a:ext cx="2057400" cy="2057400"/>
          </a:xfrm>
        </p:spPr>
        <p:txBody>
          <a:bodyPr rtlCol="0">
            <a:normAutofit/>
          </a:bodyPr>
          <a:lstStyle>
            <a:lvl1pPr marL="0" indent="0">
              <a:buNone/>
              <a:defRPr lang="es-ES" sz="1400">
                <a:solidFill>
                  <a:schemeClr val="tx1"/>
                </a:solidFill>
              </a:defRPr>
            </a:lvl1pPr>
          </a:lstStyle>
          <a:p>
            <a:pPr rtl="0"/>
            <a:endParaRPr lang="es-ES" dirty="0"/>
          </a:p>
        </p:txBody>
      </p:sp>
      <p:sp>
        <p:nvSpPr>
          <p:cNvPr id="10" name="Marcador de texto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858956" y="4611550"/>
            <a:ext cx="2286000" cy="274320"/>
          </a:xfrm>
        </p:spPr>
        <p:txBody>
          <a:bodyPr lIns="0" tIns="0" rIns="0" bIns="0" rtlCol="0" anchor="ctr">
            <a:noAutofit/>
          </a:bodyPr>
          <a:lstStyle>
            <a:lvl1pPr marL="0" indent="0" algn="ctr">
              <a:lnSpc>
                <a:spcPct val="100000"/>
              </a:lnSpc>
              <a:spcBef>
                <a:spcPts val="0"/>
              </a:spcBef>
              <a:buNone/>
              <a:defRPr lang="es-ES" sz="1400" b="1" cap="all" spc="200" baseline="0">
                <a:solidFill>
                  <a:schemeClr val="tx1"/>
                </a:solidFill>
                <a:latin typeface="+mj-lt"/>
              </a:defRPr>
            </a:lvl1pPr>
          </a:lstStyle>
          <a:p>
            <a:pPr lvl="0" rtl="0"/>
            <a:r>
              <a:rPr lang="es-ES"/>
              <a:t>Nombre</a:t>
            </a:r>
          </a:p>
        </p:txBody>
      </p:sp>
      <p:sp>
        <p:nvSpPr>
          <p:cNvPr id="11" name="Marcador de texto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858956" y="4865225"/>
            <a:ext cx="2286000" cy="182880"/>
          </a:xfrm>
        </p:spPr>
        <p:txBody>
          <a:bodyPr lIns="0" tIns="0" rIns="0" bIns="0" rtlCol="0">
            <a:noAutofit/>
          </a:bodyPr>
          <a:lstStyle>
            <a:lvl1pPr marL="0" indent="0" algn="ctr">
              <a:lnSpc>
                <a:spcPct val="100000"/>
              </a:lnSpc>
              <a:spcBef>
                <a:spcPts val="0"/>
              </a:spcBef>
              <a:buNone/>
              <a:defRPr lang="es-ES" sz="1200" b="0" spc="200" baseline="0">
                <a:solidFill>
                  <a:schemeClr val="tx1"/>
                </a:solidFill>
              </a:defRPr>
            </a:lvl1pPr>
          </a:lstStyle>
          <a:p>
            <a:pPr lvl="0" rtl="0"/>
            <a:r>
              <a:rPr lang="es-ES"/>
              <a:t>Título</a:t>
            </a:r>
          </a:p>
        </p:txBody>
      </p:sp>
      <p:sp>
        <p:nvSpPr>
          <p:cNvPr id="7" name="Marcador de posición de imagen 23">
            <a:extLst>
              <a:ext uri="{FF2B5EF4-FFF2-40B4-BE49-F238E27FC236}">
                <a16:creationId xmlns:a16="http://schemas.microsoft.com/office/drawing/2014/main" id="{9ABA5222-6FD6-405B-8AC8-18022C36590F}"/>
              </a:ext>
            </a:extLst>
          </p:cNvPr>
          <p:cNvSpPr>
            <a:spLocks noGrp="1"/>
          </p:cNvSpPr>
          <p:nvPr>
            <p:ph type="pic" sz="quarter" idx="14"/>
          </p:nvPr>
        </p:nvSpPr>
        <p:spPr>
          <a:xfrm>
            <a:off x="3730752" y="2450592"/>
            <a:ext cx="2057400" cy="2057400"/>
          </a:xfrm>
        </p:spPr>
        <p:txBody>
          <a:bodyPr rtlCol="0">
            <a:normAutofit/>
          </a:bodyPr>
          <a:lstStyle>
            <a:lvl1pPr marL="0" indent="0">
              <a:buNone/>
              <a:defRPr lang="es-ES" sz="1400">
                <a:solidFill>
                  <a:schemeClr val="tx1"/>
                </a:solidFill>
              </a:defRPr>
            </a:lvl1pPr>
          </a:lstStyle>
          <a:p>
            <a:pPr rtl="0"/>
            <a:endParaRPr lang="es-ES" dirty="0"/>
          </a:p>
        </p:txBody>
      </p:sp>
      <p:sp>
        <p:nvSpPr>
          <p:cNvPr id="12" name="Marcador de texto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3629588" y="4611550"/>
            <a:ext cx="2286000" cy="274320"/>
          </a:xfrm>
        </p:spPr>
        <p:txBody>
          <a:bodyPr lIns="0" tIns="0" rIns="0" bIns="0" rtlCol="0" anchor="ctr">
            <a:noAutofit/>
          </a:bodyPr>
          <a:lstStyle>
            <a:lvl1pPr marL="0" indent="0" algn="ctr">
              <a:lnSpc>
                <a:spcPct val="100000"/>
              </a:lnSpc>
              <a:spcBef>
                <a:spcPts val="0"/>
              </a:spcBef>
              <a:buNone/>
              <a:defRPr lang="es-ES" sz="1400" b="1" cap="all" spc="200" baseline="0">
                <a:solidFill>
                  <a:schemeClr val="tx1"/>
                </a:solidFill>
                <a:latin typeface="+mj-lt"/>
              </a:defRPr>
            </a:lvl1pPr>
          </a:lstStyle>
          <a:p>
            <a:pPr lvl="0" rtl="0"/>
            <a:r>
              <a:rPr lang="es-ES"/>
              <a:t>Nombre</a:t>
            </a:r>
          </a:p>
        </p:txBody>
      </p:sp>
      <p:sp>
        <p:nvSpPr>
          <p:cNvPr id="13" name="Marcador de texto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3629588" y="4865225"/>
            <a:ext cx="2286000" cy="182880"/>
          </a:xfrm>
        </p:spPr>
        <p:txBody>
          <a:bodyPr lIns="0" tIns="0" rIns="0" bIns="0" rtlCol="0">
            <a:noAutofit/>
          </a:bodyPr>
          <a:lstStyle>
            <a:lvl1pPr marL="0" indent="0" algn="ctr">
              <a:lnSpc>
                <a:spcPct val="100000"/>
              </a:lnSpc>
              <a:spcBef>
                <a:spcPts val="0"/>
              </a:spcBef>
              <a:buNone/>
              <a:defRPr lang="es-ES" sz="1200" b="0" spc="200" baseline="0">
                <a:solidFill>
                  <a:schemeClr val="tx1"/>
                </a:solidFill>
              </a:defRPr>
            </a:lvl1pPr>
          </a:lstStyle>
          <a:p>
            <a:pPr lvl="0" rtl="0"/>
            <a:r>
              <a:rPr lang="es-ES"/>
              <a:t>Título</a:t>
            </a:r>
          </a:p>
        </p:txBody>
      </p:sp>
      <p:sp>
        <p:nvSpPr>
          <p:cNvPr id="8" name="Marcador de posición de imagen 23">
            <a:extLst>
              <a:ext uri="{FF2B5EF4-FFF2-40B4-BE49-F238E27FC236}">
                <a16:creationId xmlns:a16="http://schemas.microsoft.com/office/drawing/2014/main" id="{124DE785-775F-4AE4-94B3-FA728188EBA5}"/>
              </a:ext>
            </a:extLst>
          </p:cNvPr>
          <p:cNvSpPr>
            <a:spLocks noGrp="1"/>
          </p:cNvSpPr>
          <p:nvPr>
            <p:ph type="pic" sz="quarter" idx="15"/>
          </p:nvPr>
        </p:nvSpPr>
        <p:spPr>
          <a:xfrm>
            <a:off x="6464808" y="2450592"/>
            <a:ext cx="2057400" cy="2057400"/>
          </a:xfrm>
        </p:spPr>
        <p:txBody>
          <a:bodyPr rtlCol="0">
            <a:normAutofit/>
          </a:bodyPr>
          <a:lstStyle>
            <a:lvl1pPr marL="0" indent="0">
              <a:buNone/>
              <a:defRPr lang="es-ES" sz="1400">
                <a:solidFill>
                  <a:schemeClr val="tx1"/>
                </a:solidFill>
              </a:defRPr>
            </a:lvl1pPr>
          </a:lstStyle>
          <a:p>
            <a:pPr rtl="0"/>
            <a:endParaRPr lang="es-ES" dirty="0"/>
          </a:p>
        </p:txBody>
      </p:sp>
      <p:sp>
        <p:nvSpPr>
          <p:cNvPr id="14" name="Marcador de texto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6363644" y="4611550"/>
            <a:ext cx="2286000" cy="274320"/>
          </a:xfrm>
        </p:spPr>
        <p:txBody>
          <a:bodyPr lIns="0" tIns="0" rIns="0" bIns="0" rtlCol="0" anchor="ctr">
            <a:noAutofit/>
          </a:bodyPr>
          <a:lstStyle>
            <a:lvl1pPr marL="0" indent="0" algn="ctr">
              <a:lnSpc>
                <a:spcPct val="100000"/>
              </a:lnSpc>
              <a:spcBef>
                <a:spcPts val="0"/>
              </a:spcBef>
              <a:buNone/>
              <a:defRPr lang="es-ES" sz="1400" b="1" cap="all" spc="200" baseline="0">
                <a:solidFill>
                  <a:schemeClr val="tx1"/>
                </a:solidFill>
                <a:latin typeface="+mj-lt"/>
              </a:defRPr>
            </a:lvl1pPr>
          </a:lstStyle>
          <a:p>
            <a:pPr lvl="0" rtl="0"/>
            <a:r>
              <a:rPr lang="es-ES"/>
              <a:t>Nombre</a:t>
            </a:r>
          </a:p>
        </p:txBody>
      </p:sp>
      <p:sp>
        <p:nvSpPr>
          <p:cNvPr id="15" name="Marcador de texto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6363644" y="4865225"/>
            <a:ext cx="2286000" cy="182880"/>
          </a:xfrm>
        </p:spPr>
        <p:txBody>
          <a:bodyPr lIns="0" tIns="0" rIns="0" bIns="0" rtlCol="0">
            <a:noAutofit/>
          </a:bodyPr>
          <a:lstStyle>
            <a:lvl1pPr marL="0" indent="0" algn="ctr">
              <a:lnSpc>
                <a:spcPct val="100000"/>
              </a:lnSpc>
              <a:spcBef>
                <a:spcPts val="0"/>
              </a:spcBef>
              <a:buNone/>
              <a:defRPr lang="es-ES" sz="1200" b="0" spc="200" baseline="0">
                <a:solidFill>
                  <a:schemeClr val="tx1"/>
                </a:solidFill>
              </a:defRPr>
            </a:lvl1pPr>
          </a:lstStyle>
          <a:p>
            <a:pPr lvl="0" rtl="0"/>
            <a:r>
              <a:rPr lang="es-ES"/>
              <a:t>Título</a:t>
            </a:r>
          </a:p>
        </p:txBody>
      </p:sp>
      <p:sp>
        <p:nvSpPr>
          <p:cNvPr id="9" name="Marcador de posición de imagen 23">
            <a:extLst>
              <a:ext uri="{FF2B5EF4-FFF2-40B4-BE49-F238E27FC236}">
                <a16:creationId xmlns:a16="http://schemas.microsoft.com/office/drawing/2014/main" id="{F5694B35-7776-4DB9-9EB7-3AF076EC357D}"/>
              </a:ext>
            </a:extLst>
          </p:cNvPr>
          <p:cNvSpPr>
            <a:spLocks noGrp="1"/>
          </p:cNvSpPr>
          <p:nvPr>
            <p:ph type="pic" sz="quarter" idx="16"/>
          </p:nvPr>
        </p:nvSpPr>
        <p:spPr>
          <a:xfrm>
            <a:off x="9198864" y="2450592"/>
            <a:ext cx="2057400" cy="2057400"/>
          </a:xfrm>
        </p:spPr>
        <p:txBody>
          <a:bodyPr rtlCol="0">
            <a:normAutofit/>
          </a:bodyPr>
          <a:lstStyle>
            <a:lvl1pPr marL="0" indent="0">
              <a:buNone/>
              <a:defRPr lang="es-ES" sz="1400">
                <a:solidFill>
                  <a:schemeClr val="tx1"/>
                </a:solidFill>
              </a:defRPr>
            </a:lvl1pPr>
          </a:lstStyle>
          <a:p>
            <a:pPr rtl="0"/>
            <a:endParaRPr lang="es-ES" dirty="0"/>
          </a:p>
        </p:txBody>
      </p:sp>
      <p:sp>
        <p:nvSpPr>
          <p:cNvPr id="16" name="Marcador de texto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9097700" y="4611550"/>
            <a:ext cx="2286000" cy="274320"/>
          </a:xfrm>
        </p:spPr>
        <p:txBody>
          <a:bodyPr lIns="0" tIns="0" rIns="0" bIns="0" rtlCol="0" anchor="ctr">
            <a:noAutofit/>
          </a:bodyPr>
          <a:lstStyle>
            <a:lvl1pPr marL="0" indent="0" algn="ctr">
              <a:lnSpc>
                <a:spcPct val="100000"/>
              </a:lnSpc>
              <a:spcBef>
                <a:spcPts val="0"/>
              </a:spcBef>
              <a:buNone/>
              <a:defRPr lang="es-ES" sz="1400" b="1" cap="all" spc="200" baseline="0">
                <a:solidFill>
                  <a:schemeClr val="tx1"/>
                </a:solidFill>
                <a:latin typeface="+mj-lt"/>
              </a:defRPr>
            </a:lvl1pPr>
          </a:lstStyle>
          <a:p>
            <a:pPr lvl="0" rtl="0"/>
            <a:r>
              <a:rPr lang="es-ES"/>
              <a:t>Nombre</a:t>
            </a:r>
          </a:p>
        </p:txBody>
      </p:sp>
      <p:sp>
        <p:nvSpPr>
          <p:cNvPr id="17" name="Marcador de texto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9097700" y="4865225"/>
            <a:ext cx="2286000" cy="182880"/>
          </a:xfrm>
        </p:spPr>
        <p:txBody>
          <a:bodyPr lIns="0" tIns="0" rIns="0" bIns="0" rtlCol="0">
            <a:noAutofit/>
          </a:bodyPr>
          <a:lstStyle>
            <a:lvl1pPr marL="0" indent="0" algn="ctr">
              <a:lnSpc>
                <a:spcPct val="100000"/>
              </a:lnSpc>
              <a:spcBef>
                <a:spcPts val="0"/>
              </a:spcBef>
              <a:buNone/>
              <a:defRPr lang="es-ES" sz="1200" b="0" spc="200" baseline="0">
                <a:solidFill>
                  <a:schemeClr val="tx1"/>
                </a:solidFill>
              </a:defRPr>
            </a:lvl1pPr>
          </a:lstStyle>
          <a:p>
            <a:pPr lvl="0" rtl="0"/>
            <a:r>
              <a:rPr lang="es-ES"/>
              <a:t>Título</a:t>
            </a:r>
          </a:p>
        </p:txBody>
      </p:sp>
      <p:sp>
        <p:nvSpPr>
          <p:cNvPr id="4" name="Marcador de pie de página 3">
            <a:extLst>
              <a:ext uri="{FF2B5EF4-FFF2-40B4-BE49-F238E27FC236}">
                <a16:creationId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5" name="Marcador de número de diapositiva 4">
            <a:extLst>
              <a:ext uri="{FF2B5EF4-FFF2-40B4-BE49-F238E27FC236}">
                <a16:creationId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8" name="Conector recto 17">
            <a:extLst>
              <a:ext uri="{FF2B5EF4-FFF2-40B4-BE49-F238E27FC236}">
                <a16:creationId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3681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quipo x8">
    <p:spTree>
      <p:nvGrpSpPr>
        <p:cNvPr id="1" name=""/>
        <p:cNvGrpSpPr/>
        <p:nvPr/>
      </p:nvGrpSpPr>
      <p:grpSpPr>
        <a:xfrm>
          <a:off x="0" y="0"/>
          <a:ext cx="0" cy="0"/>
          <a:chOff x="0" y="0"/>
          <a:chExt cx="0" cy="0"/>
        </a:xfrm>
      </p:grpSpPr>
      <p:pic>
        <p:nvPicPr>
          <p:cNvPr id="20" name="Imagen 19">
            <a:extLst>
              <a:ext uri="{FF2B5EF4-FFF2-40B4-BE49-F238E27FC236}">
                <a16:creationId xmlns:a16="http://schemas.microsoft.com/office/drawing/2014/main" id="{B6A3FD7E-DF96-B9E4-8D70-DA62CC339081}"/>
              </a:ext>
            </a:extLst>
          </p:cNvPr>
          <p:cNvPicPr>
            <a:picLocks noChangeAspect="1"/>
          </p:cNvPicPr>
          <p:nvPr userDrawn="1"/>
        </p:nvPicPr>
        <p:blipFill>
          <a:blip r:embed="rId2"/>
          <a:stretch>
            <a:fillRect/>
          </a:stretch>
        </p:blipFill>
        <p:spPr>
          <a:xfrm>
            <a:off x="0" y="1766265"/>
            <a:ext cx="5358384" cy="5091735"/>
          </a:xfrm>
          <a:prstGeom prst="rect">
            <a:avLst/>
          </a:prstGeom>
        </p:spPr>
      </p:pic>
      <p:sp>
        <p:nvSpPr>
          <p:cNvPr id="25" name="Título 1">
            <a:extLst>
              <a:ext uri="{FF2B5EF4-FFF2-40B4-BE49-F238E27FC236}">
                <a16:creationId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es-ES" sz="4800" spc="400" baseline="0"/>
            </a:lvl1pPr>
          </a:lstStyle>
          <a:p>
            <a:pPr rtl="0"/>
            <a:r>
              <a:rPr lang="es-ES"/>
              <a:t>Haga clic para modificar el estilo de título del patrón</a:t>
            </a:r>
          </a:p>
        </p:txBody>
      </p:sp>
      <p:sp>
        <p:nvSpPr>
          <p:cNvPr id="10" name="Marcador de texto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457200" y="2670048"/>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11" name="Marcador de texto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457200" y="3094300"/>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28" name="Marcador de texto 28">
            <a:extLst>
              <a:ext uri="{FF2B5EF4-FFF2-40B4-BE49-F238E27FC236}">
                <a16:creationId xmlns:a16="http://schemas.microsoft.com/office/drawing/2014/main" id="{739AFCF1-55F0-974F-0F5C-34444B290B55}"/>
              </a:ext>
            </a:extLst>
          </p:cNvPr>
          <p:cNvSpPr>
            <a:spLocks noGrp="1"/>
          </p:cNvSpPr>
          <p:nvPr>
            <p:ph type="body" sz="quarter" idx="29" hasCustomPrompt="1"/>
          </p:nvPr>
        </p:nvSpPr>
        <p:spPr>
          <a:xfrm>
            <a:off x="457200" y="4479943"/>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29" name="Marcador de texto 28">
            <a:extLst>
              <a:ext uri="{FF2B5EF4-FFF2-40B4-BE49-F238E27FC236}">
                <a16:creationId xmlns:a16="http://schemas.microsoft.com/office/drawing/2014/main" id="{77CF7DE5-8E6D-2C2C-A514-BAB6D4B6FF3B}"/>
              </a:ext>
            </a:extLst>
          </p:cNvPr>
          <p:cNvSpPr>
            <a:spLocks noGrp="1"/>
          </p:cNvSpPr>
          <p:nvPr>
            <p:ph type="body" sz="quarter" idx="30" hasCustomPrompt="1"/>
          </p:nvPr>
        </p:nvSpPr>
        <p:spPr>
          <a:xfrm>
            <a:off x="457200" y="4904195"/>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6" name="Marcador de posición de imagen 23">
            <a:extLst>
              <a:ext uri="{FF2B5EF4-FFF2-40B4-BE49-F238E27FC236}">
                <a16:creationId xmlns:a16="http://schemas.microsoft.com/office/drawing/2014/main" id="{5E48B363-63E8-4F17-842B-53AD935A6529}"/>
              </a:ext>
            </a:extLst>
          </p:cNvPr>
          <p:cNvSpPr>
            <a:spLocks noGrp="1" noChangeAspect="1"/>
          </p:cNvSpPr>
          <p:nvPr>
            <p:ph type="pic" sz="quarter" idx="13"/>
          </p:nvPr>
        </p:nvSpPr>
        <p:spPr>
          <a:xfrm>
            <a:off x="1993392" y="2450592"/>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21" name="Marcador de posición de imagen 23">
            <a:extLst>
              <a:ext uri="{FF2B5EF4-FFF2-40B4-BE49-F238E27FC236}">
                <a16:creationId xmlns:a16="http://schemas.microsoft.com/office/drawing/2014/main" id="{DBA744D6-401F-C995-EF58-BD24A0DD8581}"/>
              </a:ext>
            </a:extLst>
          </p:cNvPr>
          <p:cNvSpPr>
            <a:spLocks noGrp="1" noChangeAspect="1"/>
          </p:cNvSpPr>
          <p:nvPr>
            <p:ph type="pic" sz="quarter" idx="25"/>
          </p:nvPr>
        </p:nvSpPr>
        <p:spPr>
          <a:xfrm>
            <a:off x="1993392" y="4260487"/>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12" name="Marcador de texto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3218688" y="2670048"/>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13" name="Marcador de texto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3218688" y="3094300"/>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30" name="Marcador de texto 28">
            <a:extLst>
              <a:ext uri="{FF2B5EF4-FFF2-40B4-BE49-F238E27FC236}">
                <a16:creationId xmlns:a16="http://schemas.microsoft.com/office/drawing/2014/main" id="{B1201CED-247A-16CA-9F03-BF32393D3B56}"/>
              </a:ext>
            </a:extLst>
          </p:cNvPr>
          <p:cNvSpPr>
            <a:spLocks noGrp="1"/>
          </p:cNvSpPr>
          <p:nvPr>
            <p:ph type="body" sz="quarter" idx="31" hasCustomPrompt="1"/>
          </p:nvPr>
        </p:nvSpPr>
        <p:spPr>
          <a:xfrm>
            <a:off x="3218688" y="4479943"/>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31" name="Marcador de texto 28">
            <a:extLst>
              <a:ext uri="{FF2B5EF4-FFF2-40B4-BE49-F238E27FC236}">
                <a16:creationId xmlns:a16="http://schemas.microsoft.com/office/drawing/2014/main" id="{2D5FA954-036C-191F-7040-1848AB2BE3CA}"/>
              </a:ext>
            </a:extLst>
          </p:cNvPr>
          <p:cNvSpPr>
            <a:spLocks noGrp="1"/>
          </p:cNvSpPr>
          <p:nvPr>
            <p:ph type="body" sz="quarter" idx="32" hasCustomPrompt="1"/>
          </p:nvPr>
        </p:nvSpPr>
        <p:spPr>
          <a:xfrm>
            <a:off x="3218688" y="4904195"/>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7" name="Marcador de posición de imagen 23">
            <a:extLst>
              <a:ext uri="{FF2B5EF4-FFF2-40B4-BE49-F238E27FC236}">
                <a16:creationId xmlns:a16="http://schemas.microsoft.com/office/drawing/2014/main" id="{9ABA5222-6FD6-405B-8AC8-18022C36590F}"/>
              </a:ext>
            </a:extLst>
          </p:cNvPr>
          <p:cNvSpPr>
            <a:spLocks noGrp="1" noChangeAspect="1"/>
          </p:cNvSpPr>
          <p:nvPr>
            <p:ph type="pic" sz="quarter" idx="14"/>
          </p:nvPr>
        </p:nvSpPr>
        <p:spPr>
          <a:xfrm>
            <a:off x="4745736" y="2450592"/>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23" name="Marcador de posición de imagen 23">
            <a:extLst>
              <a:ext uri="{FF2B5EF4-FFF2-40B4-BE49-F238E27FC236}">
                <a16:creationId xmlns:a16="http://schemas.microsoft.com/office/drawing/2014/main" id="{8CFBAF86-D36B-F789-2C9C-78C6830B13C9}"/>
              </a:ext>
            </a:extLst>
          </p:cNvPr>
          <p:cNvSpPr>
            <a:spLocks noGrp="1" noChangeAspect="1"/>
          </p:cNvSpPr>
          <p:nvPr>
            <p:ph type="pic" sz="quarter" idx="26"/>
          </p:nvPr>
        </p:nvSpPr>
        <p:spPr>
          <a:xfrm>
            <a:off x="4745736" y="4260487"/>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14" name="Marcador de texto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5966787" y="2670048"/>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15" name="Marcador de texto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5966787" y="3094300"/>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32" name="Marcador de texto 28">
            <a:extLst>
              <a:ext uri="{FF2B5EF4-FFF2-40B4-BE49-F238E27FC236}">
                <a16:creationId xmlns:a16="http://schemas.microsoft.com/office/drawing/2014/main" id="{6E32CE61-2D9B-C245-0D18-C33760B08537}"/>
              </a:ext>
            </a:extLst>
          </p:cNvPr>
          <p:cNvSpPr>
            <a:spLocks noGrp="1"/>
          </p:cNvSpPr>
          <p:nvPr>
            <p:ph type="body" sz="quarter" idx="33" hasCustomPrompt="1"/>
          </p:nvPr>
        </p:nvSpPr>
        <p:spPr>
          <a:xfrm>
            <a:off x="5966787" y="4479943"/>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33" name="Marcador de texto 28">
            <a:extLst>
              <a:ext uri="{FF2B5EF4-FFF2-40B4-BE49-F238E27FC236}">
                <a16:creationId xmlns:a16="http://schemas.microsoft.com/office/drawing/2014/main" id="{E4068D0A-21CD-897C-9CC1-0BFDAABBD491}"/>
              </a:ext>
            </a:extLst>
          </p:cNvPr>
          <p:cNvSpPr>
            <a:spLocks noGrp="1"/>
          </p:cNvSpPr>
          <p:nvPr>
            <p:ph type="body" sz="quarter" idx="34" hasCustomPrompt="1"/>
          </p:nvPr>
        </p:nvSpPr>
        <p:spPr>
          <a:xfrm>
            <a:off x="5966787" y="4904195"/>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8" name="Marcador de posición de imagen 23">
            <a:extLst>
              <a:ext uri="{FF2B5EF4-FFF2-40B4-BE49-F238E27FC236}">
                <a16:creationId xmlns:a16="http://schemas.microsoft.com/office/drawing/2014/main" id="{124DE785-775F-4AE4-94B3-FA728188EBA5}"/>
              </a:ext>
            </a:extLst>
          </p:cNvPr>
          <p:cNvSpPr>
            <a:spLocks noGrp="1" noChangeAspect="1"/>
          </p:cNvSpPr>
          <p:nvPr>
            <p:ph type="pic" sz="quarter" idx="15"/>
          </p:nvPr>
        </p:nvSpPr>
        <p:spPr>
          <a:xfrm>
            <a:off x="7498080" y="2450592"/>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26" name="Marcador de posición de imagen 23">
            <a:extLst>
              <a:ext uri="{FF2B5EF4-FFF2-40B4-BE49-F238E27FC236}">
                <a16:creationId xmlns:a16="http://schemas.microsoft.com/office/drawing/2014/main" id="{C110D526-1AE4-5106-E956-0B2ED3A4D4BC}"/>
              </a:ext>
            </a:extLst>
          </p:cNvPr>
          <p:cNvSpPr>
            <a:spLocks noGrp="1" noChangeAspect="1"/>
          </p:cNvSpPr>
          <p:nvPr>
            <p:ph type="pic" sz="quarter" idx="27"/>
          </p:nvPr>
        </p:nvSpPr>
        <p:spPr>
          <a:xfrm>
            <a:off x="7498080" y="4260487"/>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16" name="Marcador de texto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8732520" y="2670048"/>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17" name="Marcador de texto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8732520" y="3094300"/>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34" name="Marcador de texto 28">
            <a:extLst>
              <a:ext uri="{FF2B5EF4-FFF2-40B4-BE49-F238E27FC236}">
                <a16:creationId xmlns:a16="http://schemas.microsoft.com/office/drawing/2014/main" id="{3858F91A-46AA-AF23-2716-3B2B678BBE01}"/>
              </a:ext>
            </a:extLst>
          </p:cNvPr>
          <p:cNvSpPr>
            <a:spLocks noGrp="1"/>
          </p:cNvSpPr>
          <p:nvPr>
            <p:ph type="body" sz="quarter" idx="35" hasCustomPrompt="1"/>
          </p:nvPr>
        </p:nvSpPr>
        <p:spPr>
          <a:xfrm>
            <a:off x="8732520" y="4479943"/>
            <a:ext cx="1399032" cy="411480"/>
          </a:xfrm>
        </p:spPr>
        <p:txBody>
          <a:bodyPr lIns="0" tIns="0" rIns="0" bIns="0" rtlCol="0" anchor="t">
            <a:noAutofit/>
          </a:bodyPr>
          <a:lstStyle>
            <a:lvl1pPr marL="0" indent="0" algn="r">
              <a:lnSpc>
                <a:spcPct val="100000"/>
              </a:lnSpc>
              <a:spcBef>
                <a:spcPts val="0"/>
              </a:spcBef>
              <a:buFont typeface="+mj-lt"/>
              <a:buNone/>
              <a:defRPr lang="es-ES" sz="1400" b="1" cap="all" spc="100" baseline="0">
                <a:solidFill>
                  <a:schemeClr val="tx1"/>
                </a:solidFill>
                <a:latin typeface="+mj-lt"/>
              </a:defRPr>
            </a:lvl1pPr>
          </a:lstStyle>
          <a:p>
            <a:pPr lvl="0" rtl="0"/>
            <a:r>
              <a:rPr lang="es-ES"/>
              <a:t>Nombre</a:t>
            </a:r>
          </a:p>
        </p:txBody>
      </p:sp>
      <p:sp>
        <p:nvSpPr>
          <p:cNvPr id="35" name="Marcador de texto 28">
            <a:extLst>
              <a:ext uri="{FF2B5EF4-FFF2-40B4-BE49-F238E27FC236}">
                <a16:creationId xmlns:a16="http://schemas.microsoft.com/office/drawing/2014/main" id="{EBC002F6-7435-833F-0E8B-30A53B0755AE}"/>
              </a:ext>
            </a:extLst>
          </p:cNvPr>
          <p:cNvSpPr>
            <a:spLocks noGrp="1"/>
          </p:cNvSpPr>
          <p:nvPr>
            <p:ph type="body" sz="quarter" idx="36" hasCustomPrompt="1"/>
          </p:nvPr>
        </p:nvSpPr>
        <p:spPr>
          <a:xfrm>
            <a:off x="8732520" y="4904195"/>
            <a:ext cx="1399032" cy="517580"/>
          </a:xfrm>
        </p:spPr>
        <p:txBody>
          <a:bodyPr lIns="0" tIns="0" rIns="0" bIns="0" rtlCol="0">
            <a:noAutofit/>
          </a:bodyPr>
          <a:lstStyle>
            <a:lvl1pPr marL="0" indent="0" algn="r">
              <a:lnSpc>
                <a:spcPct val="100000"/>
              </a:lnSpc>
              <a:spcBef>
                <a:spcPts val="0"/>
              </a:spcBef>
              <a:buNone/>
              <a:defRPr lang="es-ES" sz="1200" b="0" spc="100" baseline="0">
                <a:solidFill>
                  <a:schemeClr val="tx1"/>
                </a:solidFill>
              </a:defRPr>
            </a:lvl1pPr>
          </a:lstStyle>
          <a:p>
            <a:pPr lvl="0" rtl="0"/>
            <a:r>
              <a:rPr lang="es-ES"/>
              <a:t>Título</a:t>
            </a:r>
          </a:p>
        </p:txBody>
      </p:sp>
      <p:sp>
        <p:nvSpPr>
          <p:cNvPr id="9" name="Marcador de posición de imagen 23">
            <a:extLst>
              <a:ext uri="{FF2B5EF4-FFF2-40B4-BE49-F238E27FC236}">
                <a16:creationId xmlns:a16="http://schemas.microsoft.com/office/drawing/2014/main" id="{F5694B35-7776-4DB9-9EB7-3AF076EC357D}"/>
              </a:ext>
            </a:extLst>
          </p:cNvPr>
          <p:cNvSpPr>
            <a:spLocks noGrp="1" noChangeAspect="1"/>
          </p:cNvSpPr>
          <p:nvPr>
            <p:ph type="pic" sz="quarter" idx="16"/>
          </p:nvPr>
        </p:nvSpPr>
        <p:spPr>
          <a:xfrm>
            <a:off x="10250424" y="2450592"/>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27" name="Marcador de posición de imagen 23">
            <a:extLst>
              <a:ext uri="{FF2B5EF4-FFF2-40B4-BE49-F238E27FC236}">
                <a16:creationId xmlns:a16="http://schemas.microsoft.com/office/drawing/2014/main" id="{2CBF8435-BD05-F386-4E6E-F2B6F6894FD7}"/>
              </a:ext>
            </a:extLst>
          </p:cNvPr>
          <p:cNvSpPr>
            <a:spLocks noGrp="1" noChangeAspect="1"/>
          </p:cNvSpPr>
          <p:nvPr>
            <p:ph type="pic" sz="quarter" idx="28"/>
          </p:nvPr>
        </p:nvSpPr>
        <p:spPr>
          <a:xfrm>
            <a:off x="10250424" y="4260487"/>
            <a:ext cx="1161288" cy="1161288"/>
          </a:xfrm>
        </p:spPr>
        <p:txBody>
          <a:bodyPr rtlCol="0">
            <a:normAutofit/>
          </a:bodyPr>
          <a:lstStyle>
            <a:lvl1pPr marL="0" indent="0">
              <a:buNone/>
              <a:defRPr lang="es-ES" sz="1400">
                <a:solidFill>
                  <a:schemeClr val="tx1"/>
                </a:solidFill>
              </a:defRPr>
            </a:lvl1pPr>
          </a:lstStyle>
          <a:p>
            <a:pPr rtl="0"/>
            <a:endParaRPr lang="es-ES" dirty="0"/>
          </a:p>
        </p:txBody>
      </p:sp>
      <p:sp>
        <p:nvSpPr>
          <p:cNvPr id="4" name="Marcador de pie de página 3">
            <a:extLst>
              <a:ext uri="{FF2B5EF4-FFF2-40B4-BE49-F238E27FC236}">
                <a16:creationId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rtlCol="0"/>
          <a:lstStyle>
            <a:defPPr>
              <a:defRPr lang="es-ES"/>
            </a:defPPr>
          </a:lstStyle>
          <a:p>
            <a:pPr rtl="0"/>
            <a:r>
              <a:rPr lang="es-ES"/>
              <a:t>TÍTULO DE LA PRESENTACIÓN</a:t>
            </a:r>
          </a:p>
        </p:txBody>
      </p:sp>
      <p:sp>
        <p:nvSpPr>
          <p:cNvPr id="5" name="Marcador de número de diapositiva 4">
            <a:extLst>
              <a:ext uri="{FF2B5EF4-FFF2-40B4-BE49-F238E27FC236}">
                <a16:creationId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rtlCol="0"/>
          <a:lstStyle>
            <a:defPPr>
              <a:defRPr lang="es-ES"/>
            </a:defPPr>
          </a:lstStyle>
          <a:p>
            <a:pPr rtl="0"/>
            <a:fld id="{294A09A9-5501-47C1-A89A-A340965A2BE2}" type="slidenum">
              <a:rPr lang="es-ES" smtClean="0"/>
              <a:t>‹Nº›</a:t>
            </a:fld>
            <a:endParaRPr lang="es-ES" dirty="0"/>
          </a:p>
        </p:txBody>
      </p:sp>
      <p:cxnSp>
        <p:nvCxnSpPr>
          <p:cNvPr id="18" name="Conector recto 17">
            <a:extLst>
              <a:ext uri="{FF2B5EF4-FFF2-40B4-BE49-F238E27FC236}">
                <a16:creationId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11061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5.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descr="Trama de fondo&#10;&#10;Descripción generada automáticamente">
            <a:extLst>
              <a:ext uri="{FF2B5EF4-FFF2-40B4-BE49-F238E27FC236}">
                <a16:creationId xmlns:a16="http://schemas.microsoft.com/office/drawing/2014/main" id="{E020D11E-3FF2-1E7F-038B-4F9534916FEB}"/>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Marcador de título 1">
            <a:extLst>
              <a:ext uri="{FF2B5EF4-FFF2-40B4-BE49-F238E27FC236}">
                <a16:creationId xmlns:a16="http://schemas.microsoft.com/office/drawing/2014/main" id="{9198F9AA-2C87-421D-97C1-B4248DFDC2C2}"/>
              </a:ext>
            </a:extLst>
          </p:cNvPr>
          <p:cNvSpPr>
            <a:spLocks noGrp="1"/>
          </p:cNvSpPr>
          <p:nvPr>
            <p:ph type="title"/>
          </p:nvPr>
        </p:nvSpPr>
        <p:spPr>
          <a:xfrm>
            <a:off x="381000" y="1660127"/>
            <a:ext cx="11430000" cy="1325563"/>
          </a:xfrm>
          <a:prstGeom prst="rect">
            <a:avLst/>
          </a:prstGeom>
        </p:spPr>
        <p:txBody>
          <a:bodyPr vert="horz" lIns="91440" tIns="45720" rIns="91440" bIns="45720" rtlCol="0" anchor="ctr">
            <a:noAutofit/>
          </a:bodyPr>
          <a:lstStyle>
            <a:defPPr>
              <a:defRPr lang="es-ES"/>
            </a:defPPr>
          </a:lstStyle>
          <a:p>
            <a:pPr rtl="0"/>
            <a:r>
              <a:rPr lang="es-ES" dirty="0"/>
              <a:t>HAGA CLIC PARA EDITAR EL ESTILO DEL TÍTULO DEL PATRÓN</a:t>
            </a:r>
          </a:p>
        </p:txBody>
      </p:sp>
      <p:sp>
        <p:nvSpPr>
          <p:cNvPr id="3" name="Marcador de texto 2">
            <a:extLst>
              <a:ext uri="{FF2B5EF4-FFF2-40B4-BE49-F238E27FC236}">
                <a16:creationId xmlns:a16="http://schemas.microsoft.com/office/drawing/2014/main" id="{AE98FC63-C8D2-4CE6-A3F1-EE8ED24590C4}"/>
              </a:ext>
            </a:extLst>
          </p:cNvPr>
          <p:cNvSpPr>
            <a:spLocks noGrp="1"/>
          </p:cNvSpPr>
          <p:nvPr>
            <p:ph type="body" idx="1"/>
          </p:nvPr>
        </p:nvSpPr>
        <p:spPr>
          <a:xfrm>
            <a:off x="381000" y="3104752"/>
            <a:ext cx="11430000" cy="2092281"/>
          </a:xfrm>
          <a:prstGeom prst="rect">
            <a:avLst/>
          </a:prstGeom>
        </p:spPr>
        <p:txBody>
          <a:bodyPr vert="horz" lIns="91440" tIns="45720" rIns="91440" bIns="45720" rtlCol="0">
            <a:noAutofit/>
          </a:bodyPr>
          <a:lstStyle>
            <a:defPPr>
              <a:defRPr lang="es-ES"/>
            </a:defPPr>
          </a:lstStyle>
          <a:p>
            <a:pPr lvl="0" rtl="0"/>
            <a:r>
              <a:rPr lang="es-ES"/>
              <a:t>Haga clic para modificar los estilos de texto del patrón</a:t>
            </a:r>
          </a:p>
          <a:p>
            <a:pPr lvl="1" rtl="0"/>
            <a:r>
              <a:rPr lang="es-ES"/>
              <a:t>Segundo nivel</a:t>
            </a:r>
          </a:p>
          <a:p>
            <a:pPr lvl="2" rtl="0"/>
            <a:r>
              <a:rPr lang="es-ES"/>
              <a:t>Tercer nivel</a:t>
            </a:r>
          </a:p>
          <a:p>
            <a:pPr lvl="3" rtl="0"/>
            <a:r>
              <a:rPr lang="es-ES"/>
              <a:t>Cuarto nivel</a:t>
            </a:r>
          </a:p>
          <a:p>
            <a:pPr lvl="4" rtl="0"/>
            <a:r>
              <a:rPr lang="es-ES"/>
              <a:t>Quinto nivel</a:t>
            </a:r>
          </a:p>
        </p:txBody>
      </p:sp>
      <p:sp>
        <p:nvSpPr>
          <p:cNvPr id="5" name="Marcador de pie de página 4">
            <a:extLst>
              <a:ext uri="{FF2B5EF4-FFF2-40B4-BE49-F238E27FC236}">
                <a16:creationId xmlns:a16="http://schemas.microsoft.com/office/drawing/2014/main" id="{60567522-C3B6-46EB-A361-BEC2510B00CA}"/>
              </a:ext>
            </a:extLst>
          </p:cNvPr>
          <p:cNvSpPr>
            <a:spLocks noGrp="1"/>
          </p:cNvSpPr>
          <p:nvPr>
            <p:ph type="ftr" sz="quarter" idx="3"/>
          </p:nvPr>
        </p:nvSpPr>
        <p:spPr>
          <a:xfrm>
            <a:off x="4038600" y="11575"/>
            <a:ext cx="4114800" cy="856526"/>
          </a:xfrm>
          <a:prstGeom prst="rect">
            <a:avLst/>
          </a:prstGeom>
        </p:spPr>
        <p:txBody>
          <a:bodyPr vert="horz" lIns="91440" tIns="45720" rIns="91440" bIns="45720" rtlCol="0" anchor="ctr">
            <a:noAutofit/>
          </a:bodyPr>
          <a:lstStyle>
            <a:lvl1pPr algn="ctr">
              <a:defRPr lang="es-ES" sz="1200" b="1" i="0" spc="200" baseline="0">
                <a:solidFill>
                  <a:schemeClr val="tx1"/>
                </a:solidFill>
                <a:latin typeface="+mn-lt"/>
                <a:cs typeface="Arial" panose="020B0604020202020204" pitchFamily="34" charset="0"/>
              </a:defRPr>
            </a:lvl1pPr>
          </a:lstStyle>
          <a:p>
            <a:pPr rtl="0"/>
            <a:r>
              <a:rPr lang="es-ES"/>
              <a:t>TÍTULO DE LA PRESENTACIÓN</a:t>
            </a:r>
          </a:p>
        </p:txBody>
      </p:sp>
      <p:sp>
        <p:nvSpPr>
          <p:cNvPr id="6" name="Marcador de número de diapositiva 5">
            <a:extLst>
              <a:ext uri="{FF2B5EF4-FFF2-40B4-BE49-F238E27FC236}">
                <a16:creationId xmlns:a16="http://schemas.microsoft.com/office/drawing/2014/main" id="{CDC57CF0-034F-450D-937C-718D5AF1A059}"/>
              </a:ext>
            </a:extLst>
          </p:cNvPr>
          <p:cNvSpPr>
            <a:spLocks noGrp="1"/>
          </p:cNvSpPr>
          <p:nvPr>
            <p:ph type="sldNum" sz="quarter" idx="4"/>
          </p:nvPr>
        </p:nvSpPr>
        <p:spPr>
          <a:xfrm>
            <a:off x="4038600" y="6006546"/>
            <a:ext cx="4114800" cy="851453"/>
          </a:xfrm>
          <a:prstGeom prst="rect">
            <a:avLst/>
          </a:prstGeom>
        </p:spPr>
        <p:txBody>
          <a:bodyPr vert="horz" lIns="91440" tIns="45720" rIns="91440" bIns="45720" rtlCol="0" anchor="ctr">
            <a:noAutofit/>
          </a:bodyPr>
          <a:lstStyle>
            <a:lvl1pPr algn="ctr">
              <a:defRPr lang="es-ES" sz="1200" b="1" i="0" spc="200" baseline="0">
                <a:solidFill>
                  <a:schemeClr val="tx1"/>
                </a:solidFill>
                <a:latin typeface="+mn-lt"/>
                <a:cs typeface="Arial" panose="020B0604020202020204" pitchFamily="34" charset="0"/>
              </a:defRPr>
            </a:lvl1pPr>
          </a:lstStyle>
          <a:p>
            <a:pPr rtl="0"/>
            <a:r>
              <a:rPr lang="es-ES"/>
              <a:t>&lt;##&gt;</a:t>
            </a:r>
          </a:p>
        </p:txBody>
      </p:sp>
    </p:spTree>
    <p:extLst>
      <p:ext uri="{BB962C8B-B14F-4D97-AF65-F5344CB8AC3E}">
        <p14:creationId xmlns:p14="http://schemas.microsoft.com/office/powerpoint/2010/main" val="5984143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hf hdr="0" dt="0"/>
  <p:txStyles>
    <p:titleStyle>
      <a:lvl1pPr algn="l" defTabSz="914400" rtl="0" eaLnBrk="1" latinLnBrk="0" hangingPunct="1">
        <a:lnSpc>
          <a:spcPct val="90000"/>
        </a:lnSpc>
        <a:spcBef>
          <a:spcPct val="0"/>
        </a:spcBef>
        <a:buNone/>
        <a:defRPr lang="es-ES" sz="4400" b="1" i="0" kern="1200" cap="all" spc="400" baseline="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s-ES" sz="2800" b="0" i="0" kern="1200" spc="50" baseline="0">
          <a:solidFill>
            <a:schemeClr val="tx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es-ES" sz="2400" b="0" i="0" kern="1200" spc="50" baseline="0">
          <a:solidFill>
            <a:schemeClr val="tx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es-ES" sz="2000" b="0" i="0" kern="1200" spc="50" baseline="0">
          <a:solidFill>
            <a:schemeClr val="tx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s-ES" sz="1800" b="0" i="0" kern="1200" spc="50" baseline="0">
          <a:solidFill>
            <a:schemeClr val="tx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s-ES" sz="1800" b="0" i="0" kern="1200" spc="50" baseline="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lang="es-E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s-E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s-E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es-ES" sz="1800" kern="1200">
          <a:solidFill>
            <a:schemeClr val="tx1"/>
          </a:solidFill>
          <a:latin typeface="+mn-lt"/>
          <a:ea typeface="+mn-ea"/>
          <a:cs typeface="+mn-cs"/>
        </a:defRPr>
      </a:lvl9pPr>
    </p:bodyStyle>
    <p:other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_tradnl"/>
              <a:t>Clic para editar título</a:t>
            </a:r>
            <a:endParaRPr lang="en-US"/>
          </a:p>
        </p:txBody>
      </p:sp>
      <p:sp>
        <p:nvSpPr>
          <p:cNvPr id="7171"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ＭＳ Ｐゴシック" charset="0"/>
                <a:cs typeface="ＭＳ Ｐゴシック" charset="0"/>
              </a:defRPr>
            </a:lvl1pPr>
          </a:lstStyle>
          <a:p>
            <a:pPr>
              <a:defRPr/>
            </a:pPr>
            <a:fld id="{58FAC985-2E60-481B-B685-1E42B033DE12}" type="datetime1">
              <a:rPr lang="es-AR" smtClean="0">
                <a:solidFill>
                  <a:prstClr val="white">
                    <a:tint val="75000"/>
                  </a:prstClr>
                </a:solidFill>
              </a:rPr>
              <a:pPr>
                <a:defRPr/>
              </a:pPr>
              <a:t>5/10/25</a:t>
            </a:fld>
            <a:endParaRPr lang="en-US">
              <a:solidFill>
                <a:prstClr val="white">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charset="0"/>
                <a:cs typeface="ＭＳ Ｐゴシック" charset="0"/>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Arial" pitchFamily="34" charset="0"/>
              </a:defRPr>
            </a:lvl1pPr>
          </a:lstStyle>
          <a:p>
            <a:pPr>
              <a:defRPr/>
            </a:pPr>
            <a:fld id="{F84F75C7-1504-4B25-9AD9-B4AE41ABE037}" type="slidenum">
              <a:rPr lang="en-US"/>
              <a:pPr>
                <a:defRPr/>
              </a:pPr>
              <a:t>‹Nº›</a:t>
            </a:fld>
            <a:endParaRPr lang="en-US"/>
          </a:p>
        </p:txBody>
      </p:sp>
    </p:spTree>
    <p:extLst>
      <p:ext uri="{BB962C8B-B14F-4D97-AF65-F5344CB8AC3E}">
        <p14:creationId xmlns:p14="http://schemas.microsoft.com/office/powerpoint/2010/main" val="4287928999"/>
      </p:ext>
    </p:extLst>
  </p:cSld>
  <p:clrMap bg1="dk1" tx1="lt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med">
    <p:fade thruBlk="1"/>
  </p:transition>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6A8995-BCF3-AF40-9D40-4C3EBFC1594E}" type="datetimeFigureOut">
              <a:rPr lang="es-ES_tradnl" smtClean="0"/>
              <a:t>5/10/25</a:t>
            </a:fld>
            <a:endParaRPr lang="es-ES_trad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6517B6-C80F-9A47-A1F7-44E69167596E}" type="slidenum">
              <a:rPr lang="es-ES_tradnl" smtClean="0"/>
              <a:t>‹Nº›</a:t>
            </a:fld>
            <a:endParaRPr lang="es-ES_tradnl"/>
          </a:p>
        </p:txBody>
      </p:sp>
    </p:spTree>
    <p:extLst>
      <p:ext uri="{BB962C8B-B14F-4D97-AF65-F5344CB8AC3E}">
        <p14:creationId xmlns:p14="http://schemas.microsoft.com/office/powerpoint/2010/main" val="2980371086"/>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000"/>
              <a:buFont typeface="Century Gothic"/>
              <a:buNone/>
              <a:defRPr sz="40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 name="Google Shape;9;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 name="Google Shape;10;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rgbClr val="888888"/>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rgbClr val="888888"/>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rgbClr val="888888"/>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rgbClr val="888888"/>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rgbClr val="888888"/>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rgbClr val="888888"/>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rgbClr val="888888"/>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rgbClr val="888888"/>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s-AR"/>
              <a:t>‹Nº›</a:t>
            </a:fld>
            <a:endParaRPr/>
          </a:p>
        </p:txBody>
      </p:sp>
    </p:spTree>
    <p:extLst>
      <p:ext uri="{BB962C8B-B14F-4D97-AF65-F5344CB8AC3E}">
        <p14:creationId xmlns:p14="http://schemas.microsoft.com/office/powerpoint/2010/main" val="694769483"/>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9432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a:p>
        </p:txBody>
      </p:sp>
      <p:sp>
        <p:nvSpPr>
          <p:cNvPr id="7" name="Google Shape;7;p1"/>
          <p:cNvSpPr txBox="1">
            <a:spLocks noGrp="1"/>
          </p:cNvSpPr>
          <p:nvPr>
            <p:ph type="body" idx="1"/>
          </p:nvPr>
        </p:nvSpPr>
        <p:spPr>
          <a:xfrm>
            <a:off x="415600" y="1688433"/>
            <a:ext cx="11360800" cy="44036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latin typeface="Open Sans"/>
                <a:ea typeface="Open Sans"/>
                <a:cs typeface="Open Sans"/>
                <a:sym typeface="Open Sans"/>
              </a:defRPr>
            </a:lvl1pPr>
            <a:lvl2pPr lvl="1" algn="r">
              <a:buNone/>
              <a:defRPr sz="1333">
                <a:solidFill>
                  <a:schemeClr val="dk2"/>
                </a:solidFill>
                <a:latin typeface="Open Sans"/>
                <a:ea typeface="Open Sans"/>
                <a:cs typeface="Open Sans"/>
                <a:sym typeface="Open Sans"/>
              </a:defRPr>
            </a:lvl2pPr>
            <a:lvl3pPr lvl="2" algn="r">
              <a:buNone/>
              <a:defRPr sz="1333">
                <a:solidFill>
                  <a:schemeClr val="dk2"/>
                </a:solidFill>
                <a:latin typeface="Open Sans"/>
                <a:ea typeface="Open Sans"/>
                <a:cs typeface="Open Sans"/>
                <a:sym typeface="Open Sans"/>
              </a:defRPr>
            </a:lvl3pPr>
            <a:lvl4pPr lvl="3" algn="r">
              <a:buNone/>
              <a:defRPr sz="1333">
                <a:solidFill>
                  <a:schemeClr val="dk2"/>
                </a:solidFill>
                <a:latin typeface="Open Sans"/>
                <a:ea typeface="Open Sans"/>
                <a:cs typeface="Open Sans"/>
                <a:sym typeface="Open Sans"/>
              </a:defRPr>
            </a:lvl4pPr>
            <a:lvl5pPr lvl="4" algn="r">
              <a:buNone/>
              <a:defRPr sz="1333">
                <a:solidFill>
                  <a:schemeClr val="dk2"/>
                </a:solidFill>
                <a:latin typeface="Open Sans"/>
                <a:ea typeface="Open Sans"/>
                <a:cs typeface="Open Sans"/>
                <a:sym typeface="Open Sans"/>
              </a:defRPr>
            </a:lvl5pPr>
            <a:lvl6pPr lvl="5" algn="r">
              <a:buNone/>
              <a:defRPr sz="1333">
                <a:solidFill>
                  <a:schemeClr val="dk2"/>
                </a:solidFill>
                <a:latin typeface="Open Sans"/>
                <a:ea typeface="Open Sans"/>
                <a:cs typeface="Open Sans"/>
                <a:sym typeface="Open Sans"/>
              </a:defRPr>
            </a:lvl6pPr>
            <a:lvl7pPr lvl="6" algn="r">
              <a:buNone/>
              <a:defRPr sz="1333">
                <a:solidFill>
                  <a:schemeClr val="dk2"/>
                </a:solidFill>
                <a:latin typeface="Open Sans"/>
                <a:ea typeface="Open Sans"/>
                <a:cs typeface="Open Sans"/>
                <a:sym typeface="Open Sans"/>
              </a:defRPr>
            </a:lvl7pPr>
            <a:lvl8pPr lvl="7" algn="r">
              <a:buNone/>
              <a:defRPr sz="1333">
                <a:solidFill>
                  <a:schemeClr val="dk2"/>
                </a:solidFill>
                <a:latin typeface="Open Sans"/>
                <a:ea typeface="Open Sans"/>
                <a:cs typeface="Open Sans"/>
                <a:sym typeface="Open Sans"/>
              </a:defRPr>
            </a:lvl8pPr>
            <a:lvl9pPr lvl="8" algn="r">
              <a:buNone/>
              <a:defRPr sz="1333">
                <a:solidFill>
                  <a:schemeClr val="dk2"/>
                </a:solidFill>
                <a:latin typeface="Open Sans"/>
                <a:ea typeface="Open Sans"/>
                <a:cs typeface="Open Sans"/>
                <a:sym typeface="Open Sans"/>
              </a:defRPr>
            </a:lvl9pPr>
          </a:lstStyle>
          <a:p>
            <a:fld id="{00000000-1234-1234-1234-123412341234}" type="slidenum">
              <a:rPr lang="es-419" smtClean="0"/>
              <a:pPr/>
              <a:t>‹Nº›</a:t>
            </a:fld>
            <a:endParaRPr lang="es-419"/>
          </a:p>
        </p:txBody>
      </p:sp>
    </p:spTree>
    <p:extLst>
      <p:ext uri="{BB962C8B-B14F-4D97-AF65-F5344CB8AC3E}">
        <p14:creationId xmlns:p14="http://schemas.microsoft.com/office/powerpoint/2010/main" val="3255441489"/>
      </p:ext>
    </p:extLst>
  </p:cSld>
  <p:clrMap bg1="lt1" tx1="dk1" bg2="dk2" tx2="lt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0.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45.jpeg"/><Relationship Id="rId2" Type="http://schemas.openxmlformats.org/officeDocument/2006/relationships/diagramData" Target="../diagrams/data14.xml"/><Relationship Id="rId1" Type="http://schemas.openxmlformats.org/officeDocument/2006/relationships/slideLayout" Target="../slideLayouts/slideLayout20.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DF3D98-3C30-4CFC-8643-C81E829C8C25}"/>
              </a:ext>
            </a:extLst>
          </p:cNvPr>
          <p:cNvSpPr>
            <a:spLocks noGrp="1"/>
          </p:cNvSpPr>
          <p:nvPr>
            <p:ph type="ctrTitle"/>
          </p:nvPr>
        </p:nvSpPr>
        <p:spPr>
          <a:xfrm>
            <a:off x="5507219" y="785483"/>
            <a:ext cx="6690186" cy="3422769"/>
          </a:xfrm>
        </p:spPr>
        <p:txBody>
          <a:bodyPr rtlCol="0"/>
          <a:lstStyle>
            <a:defPPr>
              <a:defRPr lang="es-ES"/>
            </a:defPPr>
          </a:lstStyle>
          <a:p>
            <a:pPr algn="ctr"/>
            <a:r>
              <a:rPr lang="es-ES" sz="5400" dirty="0">
                <a:ln w="28575">
                  <a:solidFill>
                    <a:srgbClr val="000000"/>
                  </a:solidFill>
                </a:ln>
                <a:cs typeface="Arial"/>
              </a:rPr>
              <a:t>El derecho a la vida familiar de </a:t>
            </a:r>
            <a:r>
              <a:rPr lang="es-ES" sz="5400" dirty="0" err="1">
                <a:ln w="28575">
                  <a:solidFill>
                    <a:srgbClr val="000000"/>
                  </a:solidFill>
                </a:ln>
                <a:cs typeface="Arial"/>
              </a:rPr>
              <a:t>nna</a:t>
            </a:r>
            <a:endParaRPr lang="es-ES" sz="5400" dirty="0">
              <a:ln w="28575">
                <a:solidFill>
                  <a:srgbClr val="000000"/>
                </a:solidFill>
              </a:ln>
              <a:cs typeface="Arial"/>
            </a:endParaRPr>
          </a:p>
        </p:txBody>
      </p:sp>
      <p:sp>
        <p:nvSpPr>
          <p:cNvPr id="3" name="Subtítulo 2">
            <a:extLst>
              <a:ext uri="{FF2B5EF4-FFF2-40B4-BE49-F238E27FC236}">
                <a16:creationId xmlns:a16="http://schemas.microsoft.com/office/drawing/2014/main" id="{A068D447-28D3-4F5F-B2DC-FD67E9015868}"/>
              </a:ext>
            </a:extLst>
          </p:cNvPr>
          <p:cNvSpPr>
            <a:spLocks noGrp="1"/>
          </p:cNvSpPr>
          <p:nvPr>
            <p:ph type="subTitle" idx="1"/>
          </p:nvPr>
        </p:nvSpPr>
        <p:spPr>
          <a:xfrm>
            <a:off x="6067935" y="4800600"/>
            <a:ext cx="5051169" cy="1280160"/>
          </a:xfrm>
        </p:spPr>
        <p:txBody>
          <a:bodyPr vert="horz" lIns="91440" tIns="45720" rIns="91440" bIns="45720" rtlCol="0" anchor="t">
            <a:noAutofit/>
          </a:bodyPr>
          <a:lstStyle>
            <a:defPPr>
              <a:defRPr lang="es-ES"/>
            </a:defPPr>
          </a:lstStyle>
          <a:p>
            <a:r>
              <a:rPr lang="es-ES" dirty="0">
                <a:solidFill>
                  <a:srgbClr val="7030A0"/>
                </a:solidFill>
                <a:latin typeface="Rockwell" panose="02060603020205020403" pitchFamily="18" charset="77"/>
                <a:cs typeface="Arial"/>
              </a:rPr>
              <a:t>Carolina </a:t>
            </a:r>
            <a:r>
              <a:rPr lang="es-ES" dirty="0" err="1">
                <a:solidFill>
                  <a:srgbClr val="7030A0"/>
                </a:solidFill>
                <a:latin typeface="Rockwell" panose="02060603020205020403" pitchFamily="18" charset="77"/>
                <a:cs typeface="Arial"/>
              </a:rPr>
              <a:t>Videtta</a:t>
            </a:r>
            <a:endParaRPr lang="es-ES" dirty="0">
              <a:solidFill>
                <a:srgbClr val="7030A0"/>
              </a:solidFill>
              <a:latin typeface="Rockwell" panose="02060603020205020403" pitchFamily="18" charset="77"/>
            </a:endParaRPr>
          </a:p>
          <a:p>
            <a:r>
              <a:rPr lang="es-ES" dirty="0">
                <a:solidFill>
                  <a:srgbClr val="7030A0"/>
                </a:solidFill>
                <a:latin typeface="Rockwell" panose="02060603020205020403" pitchFamily="18" charset="77"/>
                <a:cs typeface="Arial"/>
              </a:rPr>
              <a:t>6 de octubre de 2025</a:t>
            </a:r>
            <a:endParaRPr lang="es-ES" dirty="0">
              <a:solidFill>
                <a:srgbClr val="7030A0"/>
              </a:solidFill>
              <a:latin typeface="Rockwell" panose="02060603020205020403" pitchFamily="18" charset="77"/>
            </a:endParaRPr>
          </a:p>
          <a:p>
            <a:r>
              <a:rPr lang="es-ES" dirty="0">
                <a:solidFill>
                  <a:srgbClr val="7030A0"/>
                </a:solidFill>
                <a:latin typeface="Rockwell" panose="02060603020205020403" pitchFamily="18" charset="77"/>
                <a:cs typeface="Arial"/>
              </a:rPr>
              <a:t>Moreno</a:t>
            </a:r>
          </a:p>
        </p:txBody>
      </p:sp>
      <p:pic>
        <p:nvPicPr>
          <p:cNvPr id="5" name="Imagen 4">
            <a:extLst>
              <a:ext uri="{FF2B5EF4-FFF2-40B4-BE49-F238E27FC236}">
                <a16:creationId xmlns:a16="http://schemas.microsoft.com/office/drawing/2014/main" id="{C50F8730-01C5-45F9-747F-5C9315B6B3CE}"/>
              </a:ext>
            </a:extLst>
          </p:cNvPr>
          <p:cNvPicPr>
            <a:picLocks noChangeAspect="1"/>
          </p:cNvPicPr>
          <p:nvPr/>
        </p:nvPicPr>
        <p:blipFill>
          <a:blip r:embed="rId3"/>
          <a:stretch>
            <a:fillRect/>
          </a:stretch>
        </p:blipFill>
        <p:spPr>
          <a:xfrm>
            <a:off x="-13446" y="0"/>
            <a:ext cx="5486400" cy="6858000"/>
          </a:xfrm>
          <a:prstGeom prst="rect">
            <a:avLst/>
          </a:prstGeom>
        </p:spPr>
      </p:pic>
    </p:spTree>
    <p:extLst>
      <p:ext uri="{BB962C8B-B14F-4D97-AF65-F5344CB8AC3E}">
        <p14:creationId xmlns:p14="http://schemas.microsoft.com/office/powerpoint/2010/main" val="2259308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1615E5E6-FDBF-581E-5C61-0437ADF116BF}"/>
              </a:ext>
            </a:extLst>
          </p:cNvPr>
          <p:cNvSpPr>
            <a:spLocks noGrp="1"/>
          </p:cNvSpPr>
          <p:nvPr>
            <p:ph type="ftr" sz="quarter" idx="11"/>
          </p:nvPr>
        </p:nvSpPr>
        <p:spPr>
          <a:xfrm>
            <a:off x="4038600" y="11575"/>
            <a:ext cx="4114800" cy="856526"/>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s-ES" sz="3600" b="1" i="0" u="none" strike="noStrike" kern="1200" cap="none" spc="200" normalizeH="0" baseline="0" noProof="0" dirty="0">
                <a:ln>
                  <a:noFill/>
                </a:ln>
                <a:solidFill>
                  <a:srgbClr val="000000"/>
                </a:solidFill>
                <a:effectLst/>
                <a:uLnTx/>
                <a:uFillTx/>
                <a:latin typeface="Arial"/>
                <a:ea typeface="+mn-ea"/>
                <a:cs typeface="Arial"/>
              </a:rPr>
              <a:t>HECHOS</a:t>
            </a:r>
          </a:p>
        </p:txBody>
      </p:sp>
      <p:sp>
        <p:nvSpPr>
          <p:cNvPr id="5" name="Marcador de número de diapositiva 4">
            <a:extLst>
              <a:ext uri="{FF2B5EF4-FFF2-40B4-BE49-F238E27FC236}">
                <a16:creationId xmlns:a16="http://schemas.microsoft.com/office/drawing/2014/main" id="{D3AFAA06-778D-3EF2-5441-2DA983941292}"/>
              </a:ext>
            </a:extLst>
          </p:cNvPr>
          <p:cNvSpPr>
            <a:spLocks noGrp="1"/>
          </p:cNvSpPr>
          <p:nvPr>
            <p:ph type="sldNum" sz="quarter" idx="12"/>
          </p:nvPr>
        </p:nvSpPr>
        <p:spPr>
          <a:xfrm>
            <a:off x="4038600" y="6006546"/>
            <a:ext cx="4114800" cy="851453"/>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600"/>
                </a:spcAft>
                <a:buClrTx/>
                <a:buSzTx/>
                <a:buFontTx/>
                <a:buNone/>
                <a:tabLst/>
                <a:defRPr/>
              </a:pPr>
              <a:t>10</a:t>
            </a:fld>
            <a:endParaRPr kumimoji="0" lang="es-ES" sz="1200" b="1" i="0" u="none" strike="noStrike" kern="1200" cap="none" spc="200" normalizeH="0" baseline="0" noProof="0">
              <a:ln>
                <a:noFill/>
              </a:ln>
              <a:solidFill>
                <a:srgbClr val="000000"/>
              </a:solidFill>
              <a:effectLst/>
              <a:uLnTx/>
              <a:uFillTx/>
              <a:latin typeface="Arial"/>
              <a:ea typeface="+mn-ea"/>
              <a:cs typeface="Arial" panose="020B0604020202020204" pitchFamily="34" charset="0"/>
            </a:endParaRPr>
          </a:p>
        </p:txBody>
      </p:sp>
      <p:graphicFrame>
        <p:nvGraphicFramePr>
          <p:cNvPr id="7" name="Marcador de contenido 2">
            <a:extLst>
              <a:ext uri="{FF2B5EF4-FFF2-40B4-BE49-F238E27FC236}">
                <a16:creationId xmlns:a16="http://schemas.microsoft.com/office/drawing/2014/main" id="{B30F63CE-1706-212D-B6D1-F4FA9E4CF9F3}"/>
              </a:ext>
            </a:extLst>
          </p:cNvPr>
          <p:cNvGraphicFramePr>
            <a:graphicFrameLocks noGrp="1"/>
          </p:cNvGraphicFramePr>
          <p:nvPr>
            <p:ph sz="half" idx="2"/>
          </p:nvPr>
        </p:nvGraphicFramePr>
        <p:xfrm>
          <a:off x="141221" y="1051575"/>
          <a:ext cx="11734799" cy="5517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5" name="Elipse 164">
            <a:extLst>
              <a:ext uri="{FF2B5EF4-FFF2-40B4-BE49-F238E27FC236}">
                <a16:creationId xmlns:a16="http://schemas.microsoft.com/office/drawing/2014/main" id="{2A226E68-15C4-9AD5-9C2E-11F8D8BB73FF}"/>
              </a:ext>
            </a:extLst>
          </p:cNvPr>
          <p:cNvSpPr/>
          <p:nvPr/>
        </p:nvSpPr>
        <p:spPr>
          <a:xfrm>
            <a:off x="1072737" y="1815471"/>
            <a:ext cx="10061344" cy="397516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000000"/>
                </a:solidFill>
                <a:effectLst/>
                <a:uLnTx/>
                <a:uFillTx/>
                <a:latin typeface="Arial"/>
                <a:ea typeface="Arial"/>
                <a:cs typeface="Arial"/>
              </a:rPr>
              <a:t>A. estuvo en convocatoria pública nacional </a:t>
            </a:r>
            <a:r>
              <a:rPr kumimoji="0" lang="es-ES" sz="2400" b="1" i="0" u="none" strike="noStrike" kern="1200" cap="none" spc="0" normalizeH="0" baseline="0" noProof="0" dirty="0">
                <a:ln>
                  <a:noFill/>
                </a:ln>
                <a:solidFill>
                  <a:srgbClr val="00B050"/>
                </a:solidFill>
                <a:effectLst/>
                <a:uLnTx/>
                <a:uFillTx/>
                <a:latin typeface="Arial"/>
                <a:ea typeface="Arial"/>
                <a:cs typeface="Arial"/>
              </a:rPr>
              <a:t>desde el mes de marzo del año 2021</a:t>
            </a:r>
            <a:r>
              <a:rPr kumimoji="0" lang="es-ES" sz="2400" b="1" i="0" u="none" strike="noStrike" kern="1200" cap="none" spc="0" normalizeH="0" baseline="0" noProof="0" dirty="0">
                <a:ln>
                  <a:noFill/>
                </a:ln>
                <a:solidFill>
                  <a:srgbClr val="000000"/>
                </a:solidFill>
                <a:effectLst/>
                <a:uLnTx/>
                <a:uFillTx/>
                <a:latin typeface="Arial"/>
                <a:ea typeface="Arial"/>
                <a:cs typeface="Arial"/>
              </a:rPr>
              <a:t>, </a:t>
            </a:r>
            <a:r>
              <a:rPr kumimoji="0" lang="es-ES" sz="2400" b="1" i="1" u="sng" strike="noStrike" kern="1200" cap="none" spc="0" normalizeH="0" baseline="0" noProof="0" dirty="0">
                <a:ln>
                  <a:noFill/>
                </a:ln>
                <a:solidFill>
                  <a:srgbClr val="000000"/>
                </a:solidFill>
                <a:effectLst/>
                <a:uLnTx/>
                <a:uFillTx/>
                <a:latin typeface="Arial"/>
                <a:ea typeface="Arial"/>
                <a:cs typeface="Arial"/>
              </a:rPr>
              <a:t>sin que haya habido personas interesadas en brindarle una familia</a:t>
            </a:r>
            <a:r>
              <a:rPr kumimoji="0" lang="es-ES" sz="2400" b="1" i="0" u="none" strike="noStrike" kern="1200" cap="none" spc="0" normalizeH="0" baseline="0" noProof="0" dirty="0">
                <a:ln>
                  <a:noFill/>
                </a:ln>
                <a:solidFill>
                  <a:srgbClr val="000000"/>
                </a:solidFill>
                <a:effectLst/>
                <a:uLnTx/>
                <a:uFillTx/>
                <a:latin typeface="Arial"/>
                <a:ea typeface="Arial"/>
                <a:cs typeface="Arial"/>
              </a:rPr>
              <a:t>, a pesar de las diversas publicaciones en distintos medios gráficos, radiales y de televisión.</a:t>
            </a:r>
            <a:endParaRPr kumimoji="0" lang="es-ES" sz="1800" b="1" i="0" u="none" strike="noStrike" kern="1200" cap="none" spc="0" normalizeH="0" baseline="0" noProof="0">
              <a:ln>
                <a:noFill/>
              </a:ln>
              <a:solidFill>
                <a:srgbClr val="FFFFFF"/>
              </a:solidFill>
              <a:effectLst/>
              <a:uLnTx/>
              <a:uFillTx/>
              <a:latin typeface="Arial"/>
              <a:ea typeface="+mn-ea"/>
              <a:cs typeface="Arial"/>
            </a:endParaRPr>
          </a:p>
        </p:txBody>
      </p:sp>
    </p:spTree>
    <p:extLst>
      <p:ext uri="{BB962C8B-B14F-4D97-AF65-F5344CB8AC3E}">
        <p14:creationId xmlns:p14="http://schemas.microsoft.com/office/powerpoint/2010/main" val="305600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cBhvr additive="base">
                                        <p:cTn id="7" dur="500" fill="hold"/>
                                        <p:tgtEl>
                                          <p:spTgt spid="165"/>
                                        </p:tgtEl>
                                        <p:attrNameLst>
                                          <p:attrName>ppt_x</p:attrName>
                                        </p:attrNameLst>
                                      </p:cBhvr>
                                      <p:tavLst>
                                        <p:tav tm="0">
                                          <p:val>
                                            <p:strVal val="#ppt_x"/>
                                          </p:val>
                                        </p:tav>
                                        <p:tav tm="100000">
                                          <p:val>
                                            <p:strVal val="#ppt_x"/>
                                          </p:val>
                                        </p:tav>
                                      </p:tavLst>
                                    </p:anim>
                                    <p:anim calcmode="lin" valueType="num">
                                      <p:cBhvr additive="base">
                                        <p:cTn id="8" dur="500" fill="hold"/>
                                        <p:tgtEl>
                                          <p:spTgt spid="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41859B5-AD51-DCB1-D266-3A6052FB0AB8}"/>
              </a:ext>
            </a:extLst>
          </p:cNvPr>
          <p:cNvSpPr>
            <a:spLocks noGrp="1"/>
          </p:cNvSpPr>
          <p:nvPr>
            <p:ph sz="quarter" idx="13"/>
          </p:nvPr>
        </p:nvSpPr>
        <p:spPr>
          <a:xfrm>
            <a:off x="198864" y="1216025"/>
            <a:ext cx="11847794" cy="4416425"/>
          </a:xfrm>
        </p:spPr>
        <p:txBody>
          <a:bodyPr/>
          <a:lstStyle/>
          <a:p>
            <a:pPr marL="285750" indent="-285750" algn="just">
              <a:buFont typeface="Wingdings"/>
              <a:buChar char="v"/>
            </a:pPr>
            <a:r>
              <a:rPr lang="es-ES" b="1" dirty="0">
                <a:ea typeface="+mn-lt"/>
                <a:cs typeface="+mn-lt"/>
              </a:rPr>
              <a:t>en el mes de Noviembre de 2021, </a:t>
            </a:r>
            <a:r>
              <a:rPr lang="es-ES" b="1" dirty="0">
                <a:highlight>
                  <a:srgbClr val="FFFF00"/>
                </a:highlight>
                <a:ea typeface="+mn-lt"/>
                <a:cs typeface="+mn-lt"/>
              </a:rPr>
              <a:t>A. se retiró voluntariamente del Hogar en el que se encontraba, y se fue a vivir junto a su progenitora, con la cual estuvo aproximadamente ocho meses. </a:t>
            </a:r>
            <a:endParaRPr lang="es-ES" b="1">
              <a:highlight>
                <a:srgbClr val="FFFF00"/>
              </a:highlight>
              <a:ea typeface="+mn-lt"/>
            </a:endParaRPr>
          </a:p>
          <a:p>
            <a:pPr marL="285750" indent="-285750" algn="just">
              <a:buFont typeface="Wingdings"/>
              <a:buChar char="v"/>
            </a:pPr>
            <a:r>
              <a:rPr lang="es-ES" b="1" dirty="0">
                <a:ea typeface="+mn-lt"/>
                <a:cs typeface="+mn-lt"/>
              </a:rPr>
              <a:t>se observó que A. estaba muy delgado, y que efectivamente no se encontraba asistiendo a la escuela. Contó que se retiró del Hogar, en el que se encontraba, ya que no se llevaba bien con sus “tías” (llamaban así a las operadoras). </a:t>
            </a:r>
            <a:r>
              <a:rPr lang="es-ES" b="1" u="sng" dirty="0">
                <a:ea typeface="+mn-lt"/>
                <a:cs typeface="+mn-lt"/>
              </a:rPr>
              <a:t>Expresó que las mismas no lo dejaban salir.</a:t>
            </a:r>
            <a:r>
              <a:rPr lang="es-ES" b="1" dirty="0">
                <a:ea typeface="+mn-lt"/>
                <a:cs typeface="+mn-lt"/>
              </a:rPr>
              <a:t> </a:t>
            </a:r>
            <a:r>
              <a:rPr lang="es-ES" b="1" dirty="0">
                <a:highlight>
                  <a:srgbClr val="FFFF00"/>
                </a:highlight>
                <a:ea typeface="+mn-lt"/>
                <a:cs typeface="+mn-lt"/>
              </a:rPr>
              <a:t>En dicha audiencia el adolescente solicitó ayuda, dijo que no quería quedarse donde estaba e </a:t>
            </a:r>
            <a:r>
              <a:rPr lang="es-ES" b="1" i="1" u="sng" dirty="0">
                <a:highlight>
                  <a:srgbClr val="FFFF00"/>
                </a:highlight>
                <a:ea typeface="+mn-lt"/>
                <a:cs typeface="+mn-lt"/>
              </a:rPr>
              <a:t>insistió buscar una familia</a:t>
            </a:r>
            <a:r>
              <a:rPr lang="es-ES" b="1" dirty="0">
                <a:ea typeface="+mn-lt"/>
                <a:cs typeface="+mn-lt"/>
              </a:rPr>
              <a:t>.</a:t>
            </a:r>
          </a:p>
          <a:p>
            <a:pPr marL="285750" indent="-285750" algn="just">
              <a:buFont typeface="Wingdings"/>
              <a:buChar char="v"/>
            </a:pPr>
            <a:r>
              <a:rPr lang="es-ES" b="1" dirty="0">
                <a:ea typeface="+mn-lt"/>
                <a:cs typeface="+mn-lt"/>
              </a:rPr>
              <a:t>En consecuencia, en el mes de julio del año 2022 el joven volvió a reingresar al dispositivo de protección.</a:t>
            </a:r>
          </a:p>
          <a:p>
            <a:pPr marL="285750" indent="-285750" algn="just">
              <a:buFont typeface="Wingdings"/>
              <a:buChar char="v"/>
            </a:pPr>
            <a:r>
              <a:rPr lang="es-ES" b="1" i="1" dirty="0">
                <a:solidFill>
                  <a:schemeClr val="bg1"/>
                </a:solidFill>
                <a:highlight>
                  <a:srgbClr val="FF0000"/>
                </a:highlight>
                <a:ea typeface="+mn-lt"/>
                <a:cs typeface="+mn-lt"/>
              </a:rPr>
              <a:t>encontrándose A. próximo a cumplir la mayoría de edad y sin postulantes para su convocatoria, ingresa al programa PAE</a:t>
            </a:r>
            <a:endParaRPr lang="es-ES" b="1" i="1">
              <a:solidFill>
                <a:schemeClr val="bg1"/>
              </a:solidFill>
              <a:highlight>
                <a:srgbClr val="FF0000"/>
              </a:highlight>
              <a:ea typeface="+mn-lt"/>
            </a:endParaRPr>
          </a:p>
          <a:p>
            <a:pPr marL="285750" indent="-285750" algn="just">
              <a:buFont typeface="Wingdings"/>
              <a:buChar char="v"/>
            </a:pPr>
            <a:r>
              <a:rPr lang="es-ES" b="1" u="sng" dirty="0">
                <a:ea typeface="+mn-lt"/>
                <a:cs typeface="+mn-lt"/>
              </a:rPr>
              <a:t>A. grava un video manifestando su deseo de ser adoptado</a:t>
            </a:r>
            <a:r>
              <a:rPr lang="es-ES" b="1" dirty="0">
                <a:ea typeface="+mn-lt"/>
                <a:cs typeface="+mn-lt"/>
              </a:rPr>
              <a:t> que fue publicado en Instagram, </a:t>
            </a:r>
            <a:r>
              <a:rPr lang="es-ES" b="1" dirty="0" err="1">
                <a:ea typeface="+mn-lt"/>
                <a:cs typeface="+mn-lt"/>
              </a:rPr>
              <a:t>Tik</a:t>
            </a:r>
            <a:r>
              <a:rPr lang="es-ES" b="1" dirty="0">
                <a:ea typeface="+mn-lt"/>
                <a:cs typeface="+mn-lt"/>
              </a:rPr>
              <a:t> </a:t>
            </a:r>
            <a:r>
              <a:rPr lang="es-ES" b="1" dirty="0" err="1">
                <a:ea typeface="+mn-lt"/>
                <a:cs typeface="+mn-lt"/>
              </a:rPr>
              <a:t>Tok</a:t>
            </a:r>
            <a:r>
              <a:rPr lang="es-ES" b="1" dirty="0">
                <a:ea typeface="+mn-lt"/>
                <a:cs typeface="+mn-lt"/>
              </a:rPr>
              <a:t> y Facebook, y difundido por diversos medios digitales</a:t>
            </a:r>
            <a:endParaRPr lang="es-ES" b="1" dirty="0"/>
          </a:p>
        </p:txBody>
      </p:sp>
      <p:sp>
        <p:nvSpPr>
          <p:cNvPr id="4" name="Marcador de pie de página 3">
            <a:extLst>
              <a:ext uri="{FF2B5EF4-FFF2-40B4-BE49-F238E27FC236}">
                <a16:creationId xmlns:a16="http://schemas.microsoft.com/office/drawing/2014/main" id="{220A7F97-31FE-6588-F060-D77616AA846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200" normalizeH="0" baseline="0" noProof="0" dirty="0">
                <a:ln>
                  <a:noFill/>
                </a:ln>
                <a:solidFill>
                  <a:srgbClr val="000000"/>
                </a:solidFill>
                <a:effectLst/>
                <a:uLnTx/>
                <a:uFillTx/>
                <a:latin typeface="Arial"/>
                <a:ea typeface="+mn-ea"/>
                <a:cs typeface="Arial"/>
              </a:rPr>
              <a:t>HECHOS</a:t>
            </a:r>
            <a:endParaRPr kumimoji="0" lang="es-ES" sz="2800" b="1" i="0" u="none" strike="noStrike" kern="1200" cap="none" spc="200" normalizeH="0" baseline="0" noProof="0">
              <a:ln>
                <a:noFill/>
              </a:ln>
              <a:solidFill>
                <a:srgbClr val="000000"/>
              </a:solidFill>
              <a:effectLst/>
              <a:uLnTx/>
              <a:uFillTx/>
              <a:latin typeface="Arial"/>
              <a:ea typeface="+mn-ea"/>
              <a:cs typeface="Arial" panose="020B0604020202020204" pitchFamily="34" charset="0"/>
            </a:endParaRPr>
          </a:p>
        </p:txBody>
      </p:sp>
      <p:sp>
        <p:nvSpPr>
          <p:cNvPr id="5" name="Marcador de número de diapositiva 4">
            <a:extLst>
              <a:ext uri="{FF2B5EF4-FFF2-40B4-BE49-F238E27FC236}">
                <a16:creationId xmlns:a16="http://schemas.microsoft.com/office/drawing/2014/main" id="{F1B8DC0F-382C-9559-5C9E-E1E76132EE8B}"/>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911355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0C24A699-7E0C-E8F2-2878-41ED5F02D81B}"/>
              </a:ext>
            </a:extLst>
          </p:cNvPr>
          <p:cNvSpPr>
            <a:spLocks noGrp="1"/>
          </p:cNvSpPr>
          <p:nvPr>
            <p:ph type="ftr" sz="quarter" idx="11"/>
          </p:nvPr>
        </p:nvSpPr>
        <p:spPr>
          <a:xfrm>
            <a:off x="3047082" y="2395"/>
            <a:ext cx="5950944" cy="865706"/>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s-ES" sz="2000" b="1" i="0" u="none" strike="noStrike" kern="1200" cap="none" spc="200" normalizeH="0" baseline="0" noProof="0" dirty="0">
                <a:ln>
                  <a:noFill/>
                </a:ln>
                <a:solidFill>
                  <a:srgbClr val="000000"/>
                </a:solidFill>
                <a:effectLst/>
                <a:uLnTx/>
                <a:uFillTx/>
                <a:latin typeface="Comic Sans MS"/>
                <a:ea typeface="+mn-ea"/>
                <a:cs typeface="Arial"/>
              </a:rPr>
              <a:t>PROTECCIÓN </a:t>
            </a:r>
            <a:r>
              <a:rPr kumimoji="0" lang="es-ES" sz="2000" b="1" i="1" u="none" strike="noStrike" kern="1200" cap="none" spc="200" normalizeH="0" baseline="0" noProof="0" dirty="0">
                <a:ln>
                  <a:noFill/>
                </a:ln>
                <a:solidFill>
                  <a:srgbClr val="000000"/>
                </a:solidFill>
                <a:effectLst/>
                <a:uLnTx/>
                <a:uFillTx/>
                <a:latin typeface="Comic Sans MS"/>
                <a:ea typeface="+mn-ea"/>
                <a:cs typeface="Arial"/>
              </a:rPr>
              <a:t>Y</a:t>
            </a:r>
            <a:r>
              <a:rPr kumimoji="0" lang="es-ES" sz="2000" b="1" i="0" u="none" strike="noStrike" kern="1200" cap="none" spc="200" normalizeH="0" baseline="0" noProof="0" dirty="0">
                <a:ln>
                  <a:noFill/>
                </a:ln>
                <a:solidFill>
                  <a:srgbClr val="000000"/>
                </a:solidFill>
                <a:effectLst/>
                <a:uLnTx/>
                <a:uFillTx/>
                <a:latin typeface="Comic Sans MS"/>
                <a:ea typeface="+mn-ea"/>
                <a:cs typeface="Arial"/>
              </a:rPr>
              <a:t> AUTONOMIA</a:t>
            </a:r>
            <a:endParaRPr kumimoji="0" lang="es-ES" sz="2000" b="1" i="0" u="none" strike="noStrike" kern="1200" cap="none" spc="200" normalizeH="0" baseline="0" noProof="0" dirty="0">
              <a:ln>
                <a:noFill/>
              </a:ln>
              <a:solidFill>
                <a:srgbClr val="000000"/>
              </a:solidFill>
              <a:effectLst/>
              <a:uLnTx/>
              <a:uFillTx/>
              <a:latin typeface="Comic Sans MS"/>
              <a:ea typeface="+mn-ea"/>
              <a:cs typeface="Arial" panose="020B0604020202020204" pitchFamily="34" charset="0"/>
            </a:endParaRPr>
          </a:p>
        </p:txBody>
      </p:sp>
      <p:sp>
        <p:nvSpPr>
          <p:cNvPr id="5" name="Marcador de número de diapositiva 4">
            <a:extLst>
              <a:ext uri="{FF2B5EF4-FFF2-40B4-BE49-F238E27FC236}">
                <a16:creationId xmlns:a16="http://schemas.microsoft.com/office/drawing/2014/main" id="{EE0E7150-8488-D911-6B5B-52E5BA5B53EE}"/>
              </a:ext>
            </a:extLst>
          </p:cNvPr>
          <p:cNvSpPr>
            <a:spLocks noGrp="1"/>
          </p:cNvSpPr>
          <p:nvPr>
            <p:ph type="sldNum" sz="quarter" idx="12"/>
          </p:nvPr>
        </p:nvSpPr>
        <p:spPr>
          <a:xfrm>
            <a:off x="4038600" y="6006546"/>
            <a:ext cx="4114800" cy="851453"/>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600"/>
                </a:spcAft>
                <a:buClrTx/>
                <a:buSzTx/>
                <a:buFontTx/>
                <a:buNone/>
                <a:tabLst/>
                <a:defRPr/>
              </a:pPr>
              <a:t>12</a:t>
            </a:fld>
            <a:endParaRPr kumimoji="0" lang="es-ES" sz="1200" b="1" i="0" u="none" strike="noStrike" kern="1200" cap="none" spc="200" normalizeH="0" baseline="0" noProof="0">
              <a:ln>
                <a:noFill/>
              </a:ln>
              <a:solidFill>
                <a:srgbClr val="000000"/>
              </a:solidFill>
              <a:effectLst/>
              <a:uLnTx/>
              <a:uFillTx/>
              <a:latin typeface="Arial"/>
              <a:ea typeface="+mn-ea"/>
              <a:cs typeface="Arial" panose="020B0604020202020204" pitchFamily="34" charset="0"/>
            </a:endParaRPr>
          </a:p>
        </p:txBody>
      </p:sp>
      <p:graphicFrame>
        <p:nvGraphicFramePr>
          <p:cNvPr id="7" name="Marcador de contenido 2">
            <a:extLst>
              <a:ext uri="{FF2B5EF4-FFF2-40B4-BE49-F238E27FC236}">
                <a16:creationId xmlns:a16="http://schemas.microsoft.com/office/drawing/2014/main" id="{0A8211FA-5E85-5918-7864-48A446FC9B11}"/>
              </a:ext>
            </a:extLst>
          </p:cNvPr>
          <p:cNvGraphicFramePr>
            <a:graphicFrameLocks noGrp="1"/>
          </p:cNvGraphicFramePr>
          <p:nvPr>
            <p:ph sz="half" idx="2"/>
          </p:nvPr>
        </p:nvGraphicFramePr>
        <p:xfrm>
          <a:off x="750359" y="664374"/>
          <a:ext cx="10981980" cy="5765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7" name="Rectángulo 76">
            <a:extLst>
              <a:ext uri="{FF2B5EF4-FFF2-40B4-BE49-F238E27FC236}">
                <a16:creationId xmlns:a16="http://schemas.microsoft.com/office/drawing/2014/main" id="{D24D9CC5-71A0-4D46-81DE-DC656C917C66}"/>
              </a:ext>
            </a:extLst>
          </p:cNvPr>
          <p:cNvSpPr/>
          <p:nvPr/>
        </p:nvSpPr>
        <p:spPr>
          <a:xfrm>
            <a:off x="601580" y="997101"/>
            <a:ext cx="10988840" cy="51965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srgbClr val="000000"/>
                </a:solidFill>
                <a:effectLst/>
                <a:uLnTx/>
                <a:uFillTx/>
                <a:latin typeface="Comic Sans MS"/>
                <a:ea typeface="Arial"/>
                <a:cs typeface="Arial"/>
              </a:rPr>
              <a:t>Cabe decir que al cumplir dieciocho años, no significa que automáticamente deja de ser un niño y que debemos soltarle la mano. Todo lo contrario,</a:t>
            </a:r>
            <a:r>
              <a:rPr kumimoji="0" lang="es-ES" sz="2400" b="0" i="0" u="sng" strike="noStrike" kern="1200" cap="none" spc="0" normalizeH="0" baseline="0" noProof="0" dirty="0">
                <a:ln>
                  <a:noFill/>
                </a:ln>
                <a:solidFill>
                  <a:srgbClr val="000000"/>
                </a:solidFill>
                <a:effectLst/>
                <a:uLnTx/>
                <a:uFillTx/>
                <a:latin typeface="Comic Sans MS"/>
                <a:ea typeface="Arial"/>
                <a:cs typeface="Arial"/>
              </a:rPr>
              <a:t> habrá casos en los que como Estado debamos continuar actuando, acompañando, apoyando</a:t>
            </a:r>
            <a:r>
              <a:rPr kumimoji="0" lang="es-ES" sz="2400" b="0" i="0" u="none" strike="noStrike" kern="1200" cap="none" spc="0" normalizeH="0" baseline="0" noProof="0" dirty="0">
                <a:ln>
                  <a:noFill/>
                </a:ln>
                <a:solidFill>
                  <a:srgbClr val="000000"/>
                </a:solidFill>
                <a:effectLst/>
                <a:uLnTx/>
                <a:uFillTx/>
                <a:latin typeface="Comic Sans MS"/>
                <a:ea typeface="Arial"/>
                <a:cs typeface="Arial"/>
              </a:rPr>
              <a:t>. A. pese a cumplir los dieciocho, no perdió la esperanza de conseguir una familia.  Resulta clara la obligación de actuar y no desamparar. El derecho a crecer en una familia es un derecho humano fundamental, reconocido constitucionalmente (art. 75 </a:t>
            </a:r>
            <a:r>
              <a:rPr kumimoji="0" lang="es-ES" sz="2400" b="0" i="0" u="none" strike="noStrike" kern="1200" cap="none" spc="0" normalizeH="0" baseline="0" noProof="0" dirty="0" err="1">
                <a:ln>
                  <a:noFill/>
                </a:ln>
                <a:solidFill>
                  <a:srgbClr val="000000"/>
                </a:solidFill>
                <a:effectLst/>
                <a:uLnTx/>
                <a:uFillTx/>
                <a:latin typeface="Comic Sans MS"/>
                <a:ea typeface="Arial"/>
                <a:cs typeface="Arial"/>
              </a:rPr>
              <a:t>incs</a:t>
            </a:r>
            <a:r>
              <a:rPr kumimoji="0" lang="es-ES" sz="2400" b="0" i="0" u="none" strike="noStrike" kern="1200" cap="none" spc="0" normalizeH="0" baseline="0" noProof="0" dirty="0">
                <a:ln>
                  <a:noFill/>
                </a:ln>
                <a:solidFill>
                  <a:srgbClr val="000000"/>
                </a:solidFill>
                <a:effectLst/>
                <a:uLnTx/>
                <a:uFillTx/>
                <a:latin typeface="Comic Sans MS"/>
                <a:ea typeface="Arial"/>
                <a:cs typeface="Arial"/>
              </a:rPr>
              <a:t>. 22 y 23 de la CN), de la cual no podemos apartarnos por el simple hecho de que el joven adquirió los dieciocho años, de no actuar así </a:t>
            </a:r>
            <a:r>
              <a:rPr kumimoji="0" lang="es-ES" sz="2400" b="1" i="0" u="sng" strike="noStrike" kern="1200" cap="none" spc="0" normalizeH="0" baseline="0" noProof="0" dirty="0">
                <a:ln>
                  <a:noFill/>
                </a:ln>
                <a:solidFill>
                  <a:srgbClr val="000000"/>
                </a:solidFill>
                <a:effectLst/>
                <a:uLnTx/>
                <a:uFillTx/>
                <a:latin typeface="Comic Sans MS"/>
                <a:ea typeface="Arial"/>
                <a:cs typeface="Arial"/>
              </a:rPr>
              <a:t>los derechos se terminarían transformando en meras expresiones de deseos</a:t>
            </a:r>
            <a:r>
              <a:rPr kumimoji="0" lang="es-ES" sz="2400" b="0" i="0" u="none" strike="noStrike" kern="1200" cap="none" spc="0" normalizeH="0" baseline="0" noProof="0" dirty="0">
                <a:ln>
                  <a:noFill/>
                </a:ln>
                <a:solidFill>
                  <a:srgbClr val="000000"/>
                </a:solidFill>
                <a:effectLst/>
                <a:uLnTx/>
                <a:uFillTx/>
                <a:latin typeface="Comic Sans MS"/>
                <a:ea typeface="Arial"/>
                <a:cs typeface="Arial"/>
              </a:rPr>
              <a:t>.</a:t>
            </a:r>
            <a:endParaRPr kumimoji="0" lang="es-ES" sz="2400" b="0" i="0" u="none" strike="noStrike" kern="1200" cap="none" spc="0" normalizeH="0" baseline="0" noProof="0" dirty="0">
              <a:ln>
                <a:noFill/>
              </a:ln>
              <a:solidFill>
                <a:srgbClr val="FFFFFF"/>
              </a:solidFill>
              <a:effectLst/>
              <a:uLnTx/>
              <a:uFillTx/>
              <a:latin typeface="Comic Sans MS"/>
              <a:ea typeface="+mn-ea"/>
              <a:cs typeface="Arial"/>
            </a:endParaRPr>
          </a:p>
        </p:txBody>
      </p:sp>
    </p:spTree>
    <p:extLst>
      <p:ext uri="{BB962C8B-B14F-4D97-AF65-F5344CB8AC3E}">
        <p14:creationId xmlns:p14="http://schemas.microsoft.com/office/powerpoint/2010/main" val="252928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900" decel="100000" fill="hold"/>
                                        <p:tgtEl>
                                          <p:spTgt spid="7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3"/>
          <p:cNvSpPr txBox="1">
            <a:spLocks noGrp="1"/>
          </p:cNvSpPr>
          <p:nvPr>
            <p:ph type="ctrTitle"/>
          </p:nvPr>
        </p:nvSpPr>
        <p:spPr>
          <a:xfrm>
            <a:off x="191400" y="1905167"/>
            <a:ext cx="11526400" cy="1793600"/>
          </a:xfrm>
          <a:prstGeom prst="rect">
            <a:avLst/>
          </a:prstGeom>
        </p:spPr>
        <p:txBody>
          <a:bodyPr spcFirstLastPara="1" wrap="square" lIns="121900" tIns="121900" rIns="121900" bIns="121900" anchor="b" anchorCtr="0">
            <a:noAutofit/>
          </a:bodyPr>
          <a:lstStyle/>
          <a:p>
            <a:pPr>
              <a:buSzPts val="990"/>
            </a:pPr>
            <a:r>
              <a:rPr lang="es-419" sz="5813" dirty="0"/>
              <a:t>“M, A M S/ SITUACION - CAPITAL"</a:t>
            </a:r>
            <a:endParaRPr sz="5813" dirty="0"/>
          </a:p>
          <a:p>
            <a:pPr>
              <a:buSzPts val="990"/>
            </a:pPr>
            <a:r>
              <a:rPr lang="es-419" sz="5547" dirty="0"/>
              <a:t>Juzgado Civil y Comercial N°2 de Corrientes</a:t>
            </a:r>
            <a:r>
              <a:rPr lang="es-419" sz="5813" dirty="0"/>
              <a:t> </a:t>
            </a:r>
            <a:endParaRPr sz="5813" dirty="0"/>
          </a:p>
        </p:txBody>
      </p:sp>
      <p:sp>
        <p:nvSpPr>
          <p:cNvPr id="67" name="Google Shape;67;p13"/>
          <p:cNvSpPr txBox="1">
            <a:spLocks noGrp="1"/>
          </p:cNvSpPr>
          <p:nvPr>
            <p:ph type="subTitle" idx="1"/>
          </p:nvPr>
        </p:nvSpPr>
        <p:spPr>
          <a:xfrm>
            <a:off x="3143800" y="3812667"/>
            <a:ext cx="5904400" cy="1056800"/>
          </a:xfrm>
          <a:prstGeom prst="rect">
            <a:avLst/>
          </a:prstGeom>
        </p:spPr>
        <p:txBody>
          <a:bodyPr spcFirstLastPara="1" wrap="square" lIns="121900" tIns="121900" rIns="121900" bIns="121900" anchor="t" anchorCtr="0">
            <a:normAutofit/>
          </a:bodyPr>
          <a:lstStyle/>
          <a:p>
            <a:pPr marL="0" indent="0"/>
            <a:r>
              <a:rPr lang="es-419" b="1"/>
              <a:t>19 de septiembre de 2023 </a:t>
            </a:r>
            <a:endParaRPr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1CEBC"/>
        </a:solidFill>
        <a:effectLst/>
      </p:bgPr>
    </p:bg>
    <p:spTree>
      <p:nvGrpSpPr>
        <p:cNvPr id="1" name="Shape 71"/>
        <p:cNvGrpSpPr/>
        <p:nvPr/>
      </p:nvGrpSpPr>
      <p:grpSpPr>
        <a:xfrm>
          <a:off x="0" y="0"/>
          <a:ext cx="0" cy="0"/>
          <a:chOff x="0" y="0"/>
          <a:chExt cx="0" cy="0"/>
        </a:xfrm>
      </p:grpSpPr>
      <p:sp>
        <p:nvSpPr>
          <p:cNvPr id="72" name="Google Shape;72;p14"/>
          <p:cNvSpPr txBox="1">
            <a:spLocks noGrp="1"/>
          </p:cNvSpPr>
          <p:nvPr>
            <p:ph type="ctrTitle" idx="4294967295"/>
          </p:nvPr>
        </p:nvSpPr>
        <p:spPr>
          <a:xfrm>
            <a:off x="711667" y="116000"/>
            <a:ext cx="9214000" cy="738800"/>
          </a:xfrm>
          <a:prstGeom prst="rect">
            <a:avLst/>
          </a:prstGeom>
        </p:spPr>
        <p:txBody>
          <a:bodyPr spcFirstLastPara="1" wrap="square" lIns="121900" tIns="121900" rIns="121900" bIns="121900" anchor="t" anchorCtr="0">
            <a:noAutofit/>
          </a:bodyPr>
          <a:lstStyle/>
          <a:p>
            <a:pPr>
              <a:buSzPts val="990"/>
            </a:pPr>
            <a:r>
              <a:rPr lang="es-419" sz="3947" u="sng"/>
              <a:t>HECHOS</a:t>
            </a:r>
            <a:endParaRPr sz="3947" u="sng"/>
          </a:p>
        </p:txBody>
      </p:sp>
      <p:sp>
        <p:nvSpPr>
          <p:cNvPr id="73" name="Google Shape;73;p14"/>
          <p:cNvSpPr txBox="1"/>
          <p:nvPr/>
        </p:nvSpPr>
        <p:spPr>
          <a:xfrm>
            <a:off x="113800" y="999800"/>
            <a:ext cx="11964400" cy="5568400"/>
          </a:xfrm>
          <a:prstGeom prst="rect">
            <a:avLst/>
          </a:prstGeom>
          <a:noFill/>
          <a:ln>
            <a:noFill/>
          </a:ln>
        </p:spPr>
        <p:txBody>
          <a:bodyPr spcFirstLastPara="1" wrap="square" lIns="121900" tIns="121900" rIns="121900" bIns="121900" anchor="t" anchorCtr="0">
            <a:noAutofit/>
          </a:bodyPr>
          <a:lstStyle/>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La adolescente A.M.M. </a:t>
            </a: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atravesó una infancia difícil (suicidio de su madre y falta de reconocimiento por su padre biológico), por lo que</a:t>
            </a: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 convivía con sus abuelos maternos, lxs Srxs. M.C.B. y A.R.M.</a:t>
            </a:r>
            <a:endParaRPr kumimoji="0" sz="2267" b="1" i="0" u="none" strike="noStrike" kern="0" cap="none" spc="0" normalizeH="0" baseline="0" noProof="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E</a:t>
            </a: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l día 4/10/20219 el Hospital Pediátrico informó al Juzgado Civil y Comercial N°2 de Corrientes que</a:t>
            </a: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 la adolescente A.M.M. presentaba riesgos para si y realizó un diagnóstico en las consultas sucesivas sobre las problemáticas de consumo, sustancias psicoactivas desde temprana edad (12 años) e intentos de suicidio de A.M.M. por recibir bullying en el colegio</a:t>
            </a: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a:t>
            </a:r>
            <a:endParaRPr kumimoji="0" sz="2267" b="0" i="0" u="none" strike="noStrike" kern="0" cap="none" spc="0" normalizeH="0" baseline="0" noProof="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Se dispone la  intervención a la Asesoría de NNA., evaluación para todo el grupo familiar, audiencia informativa, incluyendo a F</a:t>
            </a: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.N.S. (ex pareja de la madre con quien existía un vínculo afectivo)</a:t>
            </a: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 Con respecto a lxs abuelxs se evidenció que había dificultades para lograr el cuidado eficiente de A. muchas de ellas vinculadas a la</a:t>
            </a:r>
            <a:r>
              <a:rPr kumimoji="0" lang="es-419" sz="2267" b="1" i="0" u="none" strike="noStrike" kern="0" cap="none" spc="0" normalizeH="0" baseline="0" noProof="0">
                <a:ln>
                  <a:noFill/>
                </a:ln>
                <a:solidFill>
                  <a:srgbClr val="000000"/>
                </a:solidFill>
                <a:effectLst/>
                <a:uLnTx/>
                <a:uFillTx/>
                <a:latin typeface="Open Sans"/>
                <a:ea typeface="Open Sans"/>
                <a:cs typeface="Open Sans"/>
                <a:sym typeface="Open Sans"/>
              </a:rPr>
              <a:t> brecha generacional</a:t>
            </a:r>
            <a:r>
              <a:rPr kumimoji="0" lang="es-419" sz="2267" b="0" i="0" u="none" strike="noStrike" kern="0" cap="none" spc="0" normalizeH="0" baseline="0" noProof="0">
                <a:ln>
                  <a:noFill/>
                </a:ln>
                <a:solidFill>
                  <a:srgbClr val="000000"/>
                </a:solidFill>
                <a:effectLst/>
                <a:uLnTx/>
                <a:uFillTx/>
                <a:latin typeface="Open Sans"/>
                <a:ea typeface="Open Sans"/>
                <a:cs typeface="Open Sans"/>
                <a:sym typeface="Open Sans"/>
              </a:rPr>
              <a:t>, lo que impedía el estricto control de la adolescente. Y respecto al padre biológico, tampoco pudo ser contenida, sumado a que el Sr. desapareció durante el proceso sin saber más nada de él.</a:t>
            </a:r>
            <a:endParaRPr kumimoji="0" sz="2267" b="0" i="0"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2" name="Rectángulo redondeado 1">
            <a:extLst>
              <a:ext uri="{FF2B5EF4-FFF2-40B4-BE49-F238E27FC236}">
                <a16:creationId xmlns:a16="http://schemas.microsoft.com/office/drawing/2014/main" id="{C8B4A49D-CF14-D743-9730-0DF49FAD29C3}"/>
              </a:ext>
            </a:extLst>
          </p:cNvPr>
          <p:cNvSpPr/>
          <p:nvPr/>
        </p:nvSpPr>
        <p:spPr>
          <a:xfrm>
            <a:off x="958468" y="1079654"/>
            <a:ext cx="9893147" cy="4871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400" b="0" i="0" u="none" strike="noStrike" kern="0" cap="none" spc="0" normalizeH="0" baseline="0" noProof="0" dirty="0">
                <a:ln>
                  <a:noFill/>
                </a:ln>
                <a:solidFill>
                  <a:srgbClr val="000000"/>
                </a:solidFill>
                <a:effectLst/>
                <a:uLnTx/>
                <a:uFillTx/>
                <a:latin typeface="Open Sans"/>
                <a:ea typeface="Open Sans"/>
                <a:cs typeface="Open Sans"/>
                <a:sym typeface="Open Sans"/>
              </a:rPr>
              <a:t>El día 16/10/2019 </a:t>
            </a:r>
            <a:r>
              <a:rPr kumimoji="0" lang="es-419" sz="2400" b="1" i="0" u="sng" strike="noStrike" kern="0" cap="none" spc="0" normalizeH="0" baseline="0" noProof="0" dirty="0">
                <a:ln>
                  <a:noFill/>
                </a:ln>
                <a:solidFill>
                  <a:srgbClr val="000000"/>
                </a:solidFill>
                <a:effectLst/>
                <a:uLnTx/>
                <a:uFillTx/>
                <a:latin typeface="Open Sans"/>
                <a:ea typeface="Open Sans"/>
                <a:cs typeface="Open Sans"/>
                <a:sym typeface="Open Sans"/>
              </a:rPr>
              <a:t>Se otorga la GUARDA PROVISORIA de A. a F.N.S. y se dispone un régimen de comunicación provisorio con sus abuelxs y el progenitor biológico.</a:t>
            </a: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400" b="1" i="0" u="sng" strike="noStrike" kern="0" cap="none" spc="0" normalizeH="0" baseline="0" noProof="0" dirty="0">
                <a:ln>
                  <a:noFill/>
                </a:ln>
                <a:solidFill>
                  <a:srgbClr val="000000"/>
                </a:solidFill>
                <a:effectLst/>
                <a:uLnTx/>
                <a:uFillTx/>
                <a:latin typeface="Open Sans"/>
                <a:ea typeface="Open Sans"/>
                <a:cs typeface="Open Sans"/>
                <a:sym typeface="Open Sans"/>
              </a:rPr>
              <a:t>El día 11/11/2020 se resuelve otorgar la guarda de A. en los términos del art. 657 CCCN a F.N.S.</a:t>
            </a: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400" b="0" i="0" u="none" strike="noStrike" kern="0" cap="none" spc="0" normalizeH="0" baseline="0" noProof="0" dirty="0">
                <a:ln>
                  <a:noFill/>
                </a:ln>
                <a:solidFill>
                  <a:srgbClr val="000000"/>
                </a:solidFill>
                <a:effectLst/>
                <a:uLnTx/>
                <a:uFillTx/>
                <a:latin typeface="Open Sans"/>
                <a:ea typeface="Open Sans"/>
                <a:cs typeface="Open Sans"/>
                <a:sym typeface="Open Sans"/>
              </a:rPr>
              <a:t>El día 25/08/2021 el Centro Cuidarte remite informe dando cuenta de la internación involuntaria de A., iniciándose el expediente a sus efectos, siendo externada en agosto del año 2022.</a:t>
            </a: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400" b="0" i="0" u="none" strike="noStrike" kern="0" cap="none" spc="0" normalizeH="0" baseline="0" noProof="0" dirty="0">
                <a:ln>
                  <a:noFill/>
                </a:ln>
                <a:solidFill>
                  <a:srgbClr val="000000"/>
                </a:solidFill>
                <a:effectLst/>
                <a:uLnTx/>
                <a:uFillTx/>
                <a:latin typeface="Open Sans"/>
                <a:ea typeface="Open Sans"/>
                <a:cs typeface="Open Sans"/>
                <a:sym typeface="Open Sans"/>
              </a:rPr>
              <a:t>A. termina cumpliendo la </a:t>
            </a:r>
            <a:r>
              <a:rPr kumimoji="0" lang="es-419" sz="2400" b="1" i="1" u="none" strike="noStrike" kern="0" cap="none" spc="0" normalizeH="0" baseline="0" noProof="0" dirty="0">
                <a:ln>
                  <a:noFill/>
                </a:ln>
                <a:solidFill>
                  <a:srgbClr val="000000"/>
                </a:solidFill>
                <a:effectLst/>
                <a:uLnTx/>
                <a:uFillTx/>
                <a:latin typeface="Open Sans"/>
                <a:ea typeface="Open Sans"/>
                <a:cs typeface="Open Sans"/>
                <a:sym typeface="Open Sans"/>
              </a:rPr>
              <a:t>mayoría de edad</a:t>
            </a:r>
            <a:r>
              <a:rPr kumimoji="0" lang="es-419" sz="2400" b="0" i="0" u="none" strike="noStrike" kern="0" cap="none" spc="0" normalizeH="0" baseline="0" noProof="0" dirty="0">
                <a:ln>
                  <a:noFill/>
                </a:ln>
                <a:solidFill>
                  <a:srgbClr val="000000"/>
                </a:solidFill>
                <a:effectLst/>
                <a:uLnTx/>
                <a:uFillTx/>
                <a:latin typeface="Open Sans"/>
                <a:ea typeface="Open Sans"/>
                <a:cs typeface="Open Sans"/>
                <a:sym typeface="Open San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96"/>
        <p:cNvGrpSpPr/>
        <p:nvPr/>
      </p:nvGrpSpPr>
      <p:grpSpPr>
        <a:xfrm>
          <a:off x="0" y="0"/>
          <a:ext cx="0" cy="0"/>
          <a:chOff x="0" y="0"/>
          <a:chExt cx="0" cy="0"/>
        </a:xfrm>
      </p:grpSpPr>
      <p:sp>
        <p:nvSpPr>
          <p:cNvPr id="97" name="Google Shape;97;p18"/>
          <p:cNvSpPr txBox="1"/>
          <p:nvPr/>
        </p:nvSpPr>
        <p:spPr>
          <a:xfrm>
            <a:off x="118900" y="934767"/>
            <a:ext cx="11903600" cy="5784000"/>
          </a:xfrm>
          <a:prstGeom prst="rect">
            <a:avLst/>
          </a:prstGeom>
          <a:noFill/>
          <a:ln>
            <a:noFill/>
          </a:ln>
        </p:spPr>
        <p:txBody>
          <a:bodyPr spcFirstLastPara="1" wrap="square" lIns="121900" tIns="121900" rIns="121900" bIns="121900" anchor="t" anchorCtr="0">
            <a:noAutofit/>
          </a:bodyPr>
          <a:lstStyle/>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Se ha consagrado el derecho de los NNA a vivir y desarrollarse en una familia. Así también se reconoce su derecho a no ser separados arbitrariamente de sus padres ni de su ámbito familiar de origen salvo que esta separación sea considerada necesaria en el mejor interés del NNA. </a:t>
            </a:r>
            <a:r>
              <a:rPr kumimoji="0" lang="es-419" sz="2267" b="0" i="1" u="sng" strike="noStrike" kern="0" cap="none" spc="0" normalizeH="0" baseline="0" noProof="0" dirty="0">
                <a:ln>
                  <a:noFill/>
                </a:ln>
                <a:solidFill>
                  <a:srgbClr val="000000"/>
                </a:solidFill>
                <a:effectLst/>
                <a:uLnTx/>
                <a:uFillTx/>
                <a:latin typeface="Open Sans"/>
                <a:ea typeface="Open Sans"/>
                <a:cs typeface="Open Sans"/>
                <a:sym typeface="Open Sans"/>
              </a:rPr>
              <a:t>Garantizar la efectividad de estos derechos, bajo los principios y estándares convencionales y constitucionales, impone a los Estados la obligación de encontrar un hogar -a quienes carecen de cuidados parentales- que no sólo les brinde un techo y sustento, para satisfacer sus necesidades materiales sino también un ambiente de amor y comprensión que les permita satisfacer sus necesidades afectivas y psicológicas para crecer y desarrollarse –armoniosa y saludablemente- como persona </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 Ahora bien, </a:t>
            </a:r>
            <a:r>
              <a:rPr kumimoji="0" lang="es-419" sz="2267" b="1" i="0" u="none" strike="noStrike" kern="0" cap="none" spc="0" normalizeH="0" baseline="0" noProof="0" dirty="0">
                <a:ln>
                  <a:noFill/>
                </a:ln>
                <a:solidFill>
                  <a:srgbClr val="FFFFFF"/>
                </a:solidFill>
                <a:effectLst/>
                <a:highlight>
                  <a:srgbClr val="073763"/>
                </a:highlight>
                <a:uLnTx/>
                <a:uFillTx/>
                <a:latin typeface="Open Sans"/>
                <a:ea typeface="Open Sans"/>
                <a:cs typeface="Open Sans"/>
                <a:sym typeface="Open Sans"/>
              </a:rPr>
              <a:t>el hecho de que con el devenir del trámite judicial A haya cumplido 18 años no implica que su derecho a la vida familiar simplemente desaparezca.</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La mayoría de edad de A, en su caso, me obliga a reformular el encuadre jurídico de su derecho a tener una familia en cumplimiento de la manda constitucional del artículo 14 bis.(...)”.</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p:txBody>
      </p:sp>
      <p:sp>
        <p:nvSpPr>
          <p:cNvPr id="98" name="Google Shape;98;p18"/>
          <p:cNvSpPr txBox="1">
            <a:spLocks noGrp="1"/>
          </p:cNvSpPr>
          <p:nvPr>
            <p:ph type="ctrTitle" idx="4294967295"/>
          </p:nvPr>
        </p:nvSpPr>
        <p:spPr>
          <a:xfrm>
            <a:off x="0" y="0"/>
            <a:ext cx="12192000" cy="738800"/>
          </a:xfrm>
          <a:prstGeom prst="rect">
            <a:avLst/>
          </a:prstGeom>
          <a:solidFill>
            <a:schemeClr val="accent4"/>
          </a:solidFill>
        </p:spPr>
        <p:txBody>
          <a:bodyPr spcFirstLastPara="1" wrap="square" lIns="121900" tIns="121900" rIns="121900" bIns="121900" anchor="t" anchorCtr="0">
            <a:noAutofit/>
          </a:bodyPr>
          <a:lstStyle/>
          <a:p>
            <a:pPr>
              <a:buSzPts val="990"/>
            </a:pPr>
            <a:r>
              <a:rPr lang="es-419" sz="3680">
                <a:solidFill>
                  <a:srgbClr val="000000"/>
                </a:solidFill>
              </a:rPr>
              <a:t>¿EL DERECHO A VIVIR EN UNA FAMILIA DESAPARECE A LOS 18 AÑOS?</a:t>
            </a:r>
            <a:endParaRPr sz="368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02"/>
        <p:cNvGrpSpPr/>
        <p:nvPr/>
      </p:nvGrpSpPr>
      <p:grpSpPr>
        <a:xfrm>
          <a:off x="0" y="0"/>
          <a:ext cx="0" cy="0"/>
          <a:chOff x="0" y="0"/>
          <a:chExt cx="0" cy="0"/>
        </a:xfrm>
      </p:grpSpPr>
      <p:sp>
        <p:nvSpPr>
          <p:cNvPr id="103" name="Google Shape;103;p19"/>
          <p:cNvSpPr txBox="1"/>
          <p:nvPr/>
        </p:nvSpPr>
        <p:spPr>
          <a:xfrm>
            <a:off x="220400" y="934767"/>
            <a:ext cx="11553200" cy="5568400"/>
          </a:xfrm>
          <a:prstGeom prst="rect">
            <a:avLst/>
          </a:prstGeom>
          <a:noFill/>
          <a:ln>
            <a:noFill/>
          </a:ln>
        </p:spPr>
        <p:txBody>
          <a:bodyPr spcFirstLastPara="1" wrap="square" lIns="121900" tIns="121900" rIns="121900" bIns="121900" anchor="t" anchorCtr="0">
            <a:noAutofit/>
          </a:bodyPr>
          <a:lstStyle/>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Nuestro ordenamiento jurídico ha previsto a la adopción como una institución cuyo objeto es proteger el derecho de los niños, niñas y adolescentes a vivir y desarrollarse en una familia que le procure los cuidados tendientes a satisfacer sus necesidades afectivas y materiales, también ha previsto esta figura para el caso de personas mayores de edad en</a:t>
            </a:r>
            <a:r>
              <a:rPr kumimoji="0" lang="es-419" sz="2267" b="1" i="0" u="none" strike="noStrike" kern="0" cap="none" spc="0" normalizeH="0" baseline="0" noProof="0" dirty="0">
                <a:ln>
                  <a:noFill/>
                </a:ln>
                <a:solidFill>
                  <a:srgbClr val="000000"/>
                </a:solidFill>
                <a:effectLst/>
                <a:uLnTx/>
                <a:uFillTx/>
                <a:latin typeface="Open Sans"/>
                <a:ea typeface="Open Sans"/>
                <a:cs typeface="Open Sans"/>
                <a:sym typeface="Open Sans"/>
              </a:rPr>
              <a:t> dos supuestos excepcionales: que se desee adoptar al hijo del cónyuge o conviviente o, que se desee adoptar a quien -durante la menor edad- gozaba de posesión de estado de hijo</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De este modo, y en el caso particular de A, </a:t>
            </a:r>
            <a:r>
              <a:rPr kumimoji="0" lang="es-419" sz="2267" b="0" i="1" u="sng" strike="noStrike" kern="0" cap="none" spc="0" normalizeH="0" baseline="0" noProof="0" dirty="0">
                <a:ln>
                  <a:noFill/>
                </a:ln>
                <a:solidFill>
                  <a:srgbClr val="000000"/>
                </a:solidFill>
                <a:effectLst/>
                <a:uLnTx/>
                <a:uFillTx/>
                <a:latin typeface="Open Sans"/>
                <a:ea typeface="Open Sans"/>
                <a:cs typeface="Open Sans"/>
                <a:sym typeface="Open Sans"/>
              </a:rPr>
              <a:t>h</a:t>
            </a:r>
            <a:r>
              <a:rPr kumimoji="0" lang="es-419" sz="2267" b="1" i="1" u="sng" strike="noStrike" kern="0" cap="none" spc="0" normalizeH="0" baseline="0" noProof="0" dirty="0">
                <a:ln>
                  <a:noFill/>
                </a:ln>
                <a:solidFill>
                  <a:srgbClr val="FFFFFF"/>
                </a:solidFill>
                <a:effectLst/>
                <a:highlight>
                  <a:srgbClr val="073763"/>
                </a:highlight>
                <a:uLnTx/>
                <a:uFillTx/>
                <a:latin typeface="Open Sans"/>
                <a:ea typeface="Open Sans"/>
                <a:cs typeface="Open Sans"/>
                <a:sym typeface="Open Sans"/>
              </a:rPr>
              <a:t>a de verificarse que existió posesión de estado de hija mientras ella era menor de edad para habilitar la posibilidad de adopción</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 La visión constitucional-convencional ya reseñada me constriñe a buscar respuestas eficaces frente a la necesidad básica de A de canalizar su derecho a una vida familiar. En este sentido entiendo que la mejor respuesta para ella se encuentra en la formalización de la incorporación de F y R </a:t>
            </a:r>
            <a:r>
              <a:rPr lang="es-419" sz="2267" kern="0" dirty="0">
                <a:solidFill>
                  <a:srgbClr val="000000"/>
                </a:solidFill>
                <a:latin typeface="Open Sans"/>
                <a:ea typeface="Open Sans"/>
                <a:cs typeface="Open Sans"/>
                <a:sym typeface="Open Sans"/>
              </a:rPr>
              <a:t>a </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su vida a través de </a:t>
            </a:r>
            <a:r>
              <a:rPr kumimoji="0" lang="es-419" sz="2267" b="1" i="1" u="sng" strike="noStrike" kern="0" cap="none" spc="0" normalizeH="0" baseline="0" noProof="0" dirty="0">
                <a:ln>
                  <a:noFill/>
                </a:ln>
                <a:solidFill>
                  <a:srgbClr val="FFFFFF"/>
                </a:solidFill>
                <a:effectLst/>
                <a:highlight>
                  <a:srgbClr val="000000"/>
                </a:highlight>
                <a:uLnTx/>
                <a:uFillTx/>
                <a:latin typeface="Open Sans"/>
                <a:ea typeface="Open Sans"/>
                <a:cs typeface="Open Sans"/>
                <a:sym typeface="Open Sans"/>
              </a:rPr>
              <a:t>la figura de la adopción simple</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p:txBody>
      </p:sp>
      <p:sp>
        <p:nvSpPr>
          <p:cNvPr id="104" name="Google Shape;104;p19"/>
          <p:cNvSpPr txBox="1">
            <a:spLocks noGrp="1"/>
          </p:cNvSpPr>
          <p:nvPr>
            <p:ph type="ctrTitle" idx="4294967295"/>
          </p:nvPr>
        </p:nvSpPr>
        <p:spPr>
          <a:xfrm>
            <a:off x="0" y="0"/>
            <a:ext cx="12192000" cy="738800"/>
          </a:xfrm>
          <a:prstGeom prst="rect">
            <a:avLst/>
          </a:prstGeom>
          <a:solidFill>
            <a:schemeClr val="accent4"/>
          </a:solidFill>
        </p:spPr>
        <p:txBody>
          <a:bodyPr spcFirstLastPara="1" wrap="square" lIns="121900" tIns="121900" rIns="121900" bIns="121900" anchor="t" anchorCtr="0">
            <a:noAutofit/>
          </a:bodyPr>
          <a:lstStyle/>
          <a:p>
            <a:pPr algn="ctr">
              <a:buSzPts val="990"/>
            </a:pPr>
            <a:r>
              <a:rPr lang="es-419" sz="4213">
                <a:solidFill>
                  <a:srgbClr val="000000"/>
                </a:solidFill>
              </a:rPr>
              <a:t>ADOPCIÓN</a:t>
            </a:r>
            <a:r>
              <a:rPr lang="es-419" sz="4213"/>
              <a:t> </a:t>
            </a:r>
            <a:r>
              <a:rPr lang="es-419" sz="4213">
                <a:solidFill>
                  <a:srgbClr val="000000"/>
                </a:solidFill>
              </a:rPr>
              <a:t>+ 18 AÑOS</a:t>
            </a:r>
            <a:endParaRPr sz="4213">
              <a:solidFill>
                <a:srgbClr val="000000"/>
              </a:solidFill>
            </a:endParaRPr>
          </a:p>
        </p:txBody>
      </p:sp>
      <p:sp>
        <p:nvSpPr>
          <p:cNvPr id="105" name="Google Shape;105;p19"/>
          <p:cNvSpPr/>
          <p:nvPr/>
        </p:nvSpPr>
        <p:spPr>
          <a:xfrm>
            <a:off x="1910200" y="2588999"/>
            <a:ext cx="8371600" cy="1354400"/>
          </a:xfrm>
          <a:prstGeom prst="roundRect">
            <a:avLst>
              <a:gd name="adj" fmla="val 16667"/>
            </a:avLst>
          </a:prstGeom>
          <a:solidFill>
            <a:srgbClr val="E1DAC0"/>
          </a:solidFill>
          <a:ln w="2857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s-419" sz="4000" b="1" i="0" u="none" strike="noStrike" kern="0" cap="none" spc="0" normalizeH="0" baseline="0" noProof="0">
                <a:ln>
                  <a:noFill/>
                </a:ln>
                <a:solidFill>
                  <a:srgbClr val="000000"/>
                </a:solidFill>
                <a:effectLst/>
                <a:uLnTx/>
                <a:uFillTx/>
                <a:latin typeface="Open Sans"/>
                <a:ea typeface="Open Sans"/>
                <a:cs typeface="Open Sans"/>
                <a:sym typeface="Open Sans"/>
              </a:rPr>
              <a:t>¿POR QUÉ ADOPCIÓN SIMPLE?</a:t>
            </a:r>
            <a:endParaRPr kumimoji="0" sz="4000" b="1" i="0" u="none" strike="noStrike" kern="0" cap="none" spc="0" normalizeH="0" baseline="0" noProof="0">
              <a:ln>
                <a:noFill/>
              </a:ln>
              <a:solidFill>
                <a:srgbClr val="000000"/>
              </a:solidFill>
              <a:effectLst/>
              <a:uLnTx/>
              <a:uFillTx/>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1000"/>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09"/>
        <p:cNvGrpSpPr/>
        <p:nvPr/>
      </p:nvGrpSpPr>
      <p:grpSpPr>
        <a:xfrm>
          <a:off x="0" y="0"/>
          <a:ext cx="0" cy="0"/>
          <a:chOff x="0" y="0"/>
          <a:chExt cx="0" cy="0"/>
        </a:xfrm>
      </p:grpSpPr>
      <p:sp>
        <p:nvSpPr>
          <p:cNvPr id="110" name="Google Shape;110;p20"/>
          <p:cNvSpPr txBox="1"/>
          <p:nvPr/>
        </p:nvSpPr>
        <p:spPr>
          <a:xfrm>
            <a:off x="491000" y="1132633"/>
            <a:ext cx="11210400" cy="5441200"/>
          </a:xfrm>
          <a:prstGeom prst="rect">
            <a:avLst/>
          </a:prstGeom>
          <a:noFill/>
          <a:ln>
            <a:noFill/>
          </a:ln>
        </p:spPr>
        <p:txBody>
          <a:bodyPr spcFirstLastPara="1" wrap="square" lIns="121900" tIns="121900" rIns="121900" bIns="121900" anchor="t" anchorCtr="0">
            <a:noAutofit/>
          </a:bodyPr>
          <a:lstStyle/>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A ha sido escuchada a lo largo de todo el proceso, pero en particular, sobre la posibilidad de ser adoptada, en tres oportunidades”. Y ha dicho </a:t>
            </a:r>
            <a:r>
              <a:rPr kumimoji="0" lang="es-419" sz="2267" b="0" i="0" u="none" strike="noStrike" kern="0" cap="none" spc="0" normalizeH="0" baseline="0" noProof="0" dirty="0">
                <a:ln>
                  <a:noFill/>
                </a:ln>
                <a:solidFill>
                  <a:srgbClr val="000000"/>
                </a:solidFill>
                <a:effectLst/>
                <a:highlight>
                  <a:srgbClr val="00FFFF"/>
                </a:highlight>
                <a:uLnTx/>
                <a:uFillTx/>
                <a:latin typeface="Open Sans"/>
                <a:ea typeface="Open Sans"/>
                <a:cs typeface="Open Sans"/>
                <a:sym typeface="Open Sans"/>
              </a:rPr>
              <a:t>“</a:t>
            </a:r>
            <a:r>
              <a:rPr kumimoji="0" lang="es-419" sz="2267" b="0" i="1" u="none" strike="noStrike" kern="0" cap="none" spc="0" normalizeH="0" baseline="0" noProof="0" dirty="0">
                <a:ln>
                  <a:noFill/>
                </a:ln>
                <a:solidFill>
                  <a:srgbClr val="000000"/>
                </a:solidFill>
                <a:effectLst/>
                <a:highlight>
                  <a:srgbClr val="00FFFF"/>
                </a:highlight>
                <a:uLnTx/>
                <a:uFillTx/>
                <a:latin typeface="Open Sans"/>
                <a:ea typeface="Open Sans"/>
                <a:cs typeface="Open Sans"/>
                <a:sym typeface="Open Sans"/>
              </a:rPr>
              <a:t>Quiero que se dicte una adopción simple, porque quiero mantener el vínculo con mis abuelos. Entiendo que con adopción plena podría continuar mis vínculos con mis abuelos, pero igual quiero que sea simple la modalidad de adopción</a:t>
            </a:r>
            <a:r>
              <a:rPr kumimoji="0" lang="es-419" sz="2267" b="0" i="0" u="none" strike="noStrike" kern="0" cap="none" spc="0" normalizeH="0" baseline="0" noProof="0" dirty="0">
                <a:ln>
                  <a:noFill/>
                </a:ln>
                <a:solidFill>
                  <a:srgbClr val="000000"/>
                </a:solidFill>
                <a:effectLst/>
                <a:highlight>
                  <a:srgbClr val="00FFFF"/>
                </a:highlight>
                <a:uLnTx/>
                <a:uFillTx/>
                <a:latin typeface="Open Sans"/>
                <a:ea typeface="Open Sans"/>
                <a:cs typeface="Open Sans"/>
                <a:sym typeface="Open Sans"/>
              </a:rPr>
              <a:t>”. </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En definitiva, </a:t>
            </a:r>
            <a:r>
              <a:rPr kumimoji="0" lang="es-419" sz="2267" b="1" i="0" u="none" strike="noStrike" kern="0" cap="none" spc="0" normalizeH="0" baseline="0" noProof="0" dirty="0">
                <a:ln>
                  <a:noFill/>
                </a:ln>
                <a:solidFill>
                  <a:srgbClr val="000000"/>
                </a:solidFill>
                <a:effectLst/>
                <a:highlight>
                  <a:srgbClr val="FFFFFF"/>
                </a:highlight>
                <a:uLnTx/>
                <a:uFillTx/>
                <a:latin typeface="Open Sans"/>
                <a:ea typeface="Open Sans"/>
                <a:cs typeface="Open Sans"/>
                <a:sym typeface="Open Sans"/>
              </a:rPr>
              <a:t>A ha sido escuchada y ha emitido su opinión, consintiendo su adopción bajo la modalidad simple</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 “R y F han tratado a A como una hija y han expresado firme y reiteradamente su deseo de adoptarla. Al incorporarse a su vida, primero F y luego R, han decidido ayudarla curar heridas que ellos no han causado. Cada uno de los eventos relevantes de éste expediente dan cuenta del compromiso de F y R con A y cada uno de ellos nos revelan un inocultable tratamiento de padres-hija, aunque “los papeles” así no lo acrediten”. </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609585" marR="0" lvl="0" indent="-448722" algn="just" defTabSz="1219170" rtl="0" eaLnBrk="1" fontAlgn="auto" latinLnBrk="0" hangingPunct="1">
              <a:lnSpc>
                <a:spcPct val="100000"/>
              </a:lnSpc>
              <a:spcBef>
                <a:spcPts val="0"/>
              </a:spcBef>
              <a:spcAft>
                <a:spcPts val="0"/>
              </a:spcAft>
              <a:buClr>
                <a:srgbClr val="000000"/>
              </a:buClr>
              <a:buSzPts val="1700"/>
              <a:buFont typeface="Open Sans"/>
              <a:buChar char="●"/>
              <a:tabLst/>
              <a:defRPr/>
            </a:pP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El equipo interdisciplinario advirtió “</a:t>
            </a:r>
            <a:r>
              <a:rPr kumimoji="0" lang="es-419" sz="2267" b="1" i="1" u="sng" strike="noStrike" kern="0" cap="none" spc="0" normalizeH="0" baseline="0" noProof="0" dirty="0">
                <a:ln>
                  <a:noFill/>
                </a:ln>
                <a:solidFill>
                  <a:srgbClr val="000000"/>
                </a:solidFill>
                <a:effectLst/>
                <a:highlight>
                  <a:srgbClr val="FFFFFF"/>
                </a:highlight>
                <a:uLnTx/>
                <a:uFillTx/>
                <a:latin typeface="Open Sans"/>
                <a:ea typeface="Open Sans"/>
                <a:cs typeface="Open Sans"/>
                <a:sym typeface="Open Sans"/>
              </a:rPr>
              <a:t>sugiriendo por ello que la adolescente pueda contar con la posibilidad de continuar en contacto con sus abuelos</a:t>
            </a:r>
            <a:r>
              <a:rPr kumimoji="0" lang="es-419" sz="2267" b="0" i="0" u="none" strike="noStrike" kern="0" cap="none" spc="0" normalizeH="0" baseline="0" noProof="0" dirty="0">
                <a:ln>
                  <a:noFill/>
                </a:ln>
                <a:solidFill>
                  <a:srgbClr val="000000"/>
                </a:solidFill>
                <a:effectLst/>
                <a:uLnTx/>
                <a:uFillTx/>
                <a:latin typeface="Open Sans"/>
                <a:ea typeface="Open Sans"/>
                <a:cs typeface="Open Sans"/>
                <a:sym typeface="Open Sans"/>
              </a:rPr>
              <a:t>”.</a:t>
            </a:r>
            <a:endParaRPr kumimoji="0" sz="2267" b="0" i="0" u="none" strike="noStrike" kern="0" cap="none" spc="0" normalizeH="0" baseline="0" noProof="0" dirty="0">
              <a:ln>
                <a:noFill/>
              </a:ln>
              <a:solidFill>
                <a:srgbClr val="000000"/>
              </a:solidFill>
              <a:effectLst/>
              <a:uLnTx/>
              <a:uFillTx/>
              <a:latin typeface="Open Sans"/>
              <a:ea typeface="Open Sans"/>
              <a:cs typeface="Open Sans"/>
              <a:sym typeface="Open Sans"/>
            </a:endParaRPr>
          </a:p>
        </p:txBody>
      </p:sp>
      <p:sp>
        <p:nvSpPr>
          <p:cNvPr id="111" name="Google Shape;111;p20"/>
          <p:cNvSpPr txBox="1">
            <a:spLocks noGrp="1"/>
          </p:cNvSpPr>
          <p:nvPr>
            <p:ph type="ctrTitle" idx="4294967295"/>
          </p:nvPr>
        </p:nvSpPr>
        <p:spPr>
          <a:xfrm>
            <a:off x="200" y="0"/>
            <a:ext cx="12192000" cy="847600"/>
          </a:xfrm>
          <a:prstGeom prst="rect">
            <a:avLst/>
          </a:prstGeom>
          <a:solidFill>
            <a:schemeClr val="lt1"/>
          </a:solidFill>
        </p:spPr>
        <p:txBody>
          <a:bodyPr spcFirstLastPara="1" wrap="square" lIns="121900" tIns="121900" rIns="121900" bIns="121900" anchor="ctr" anchorCtr="0">
            <a:noAutofit/>
          </a:bodyPr>
          <a:lstStyle/>
          <a:p>
            <a:pPr algn="ctr">
              <a:buSzPts val="990"/>
            </a:pPr>
            <a:r>
              <a:rPr lang="es-419" sz="5012"/>
              <a:t>ADOPCIÓN SIMPLE</a:t>
            </a:r>
            <a:endParaRPr sz="5012"/>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E93F70-D657-3E88-64CC-66DD2A26BBAD}"/>
              </a:ext>
            </a:extLst>
          </p:cNvPr>
          <p:cNvSpPr>
            <a:spLocks noGrp="1"/>
          </p:cNvSpPr>
          <p:nvPr>
            <p:ph type="ctrTitle"/>
          </p:nvPr>
        </p:nvSpPr>
        <p:spPr/>
        <p:txBody>
          <a:bodyPr/>
          <a:lstStyle/>
          <a:p>
            <a:pPr algn="ctr"/>
            <a:r>
              <a:rPr lang="es-ES" sz="3600" b="0">
                <a:ln w="28575">
                  <a:solidFill>
                    <a:srgbClr val="000000"/>
                  </a:solidFill>
                </a:ln>
                <a:latin typeface="Rockwell"/>
              </a:rPr>
              <a:t>JUZGADO DE FAMILIA N°11 de Viedma, “SECRETARIA DE NIÑEZ ADOLESCENCIA Y FAMILIA (P.L.J.D.) S/ DECLARACION DE ADOPTABILIDAD ”, 1/7/2025</a:t>
            </a:r>
            <a:endParaRPr lang="es-ES">
              <a:ln w="28575">
                <a:solidFill>
                  <a:srgbClr val="000000"/>
                </a:solidFill>
              </a:ln>
            </a:endParaRPr>
          </a:p>
        </p:txBody>
      </p:sp>
      <p:sp>
        <p:nvSpPr>
          <p:cNvPr id="3" name="Subtítulo 2">
            <a:extLst>
              <a:ext uri="{FF2B5EF4-FFF2-40B4-BE49-F238E27FC236}">
                <a16:creationId xmlns:a16="http://schemas.microsoft.com/office/drawing/2014/main" id="{A9004291-4CA5-8904-9043-7E55DC58C270}"/>
              </a:ext>
            </a:extLst>
          </p:cNvPr>
          <p:cNvSpPr>
            <a:spLocks noGrp="1"/>
          </p:cNvSpPr>
          <p:nvPr>
            <p:ph type="subTitle" idx="1"/>
          </p:nvPr>
        </p:nvSpPr>
        <p:spPr/>
        <p:txBody>
          <a:bodyPr/>
          <a:lstStyle/>
          <a:p>
            <a:endParaRPr lang="es-ES"/>
          </a:p>
        </p:txBody>
      </p:sp>
    </p:spTree>
    <p:extLst>
      <p:ext uri="{BB962C8B-B14F-4D97-AF65-F5344CB8AC3E}">
        <p14:creationId xmlns:p14="http://schemas.microsoft.com/office/powerpoint/2010/main" val="322191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585B773-83BC-1D11-B41E-5308F8909E22}"/>
              </a:ext>
            </a:extLst>
          </p:cNvPr>
          <p:cNvSpPr>
            <a:spLocks noGrp="1"/>
          </p:cNvSpPr>
          <p:nvPr>
            <p:ph sz="half" idx="2"/>
          </p:nvPr>
        </p:nvSpPr>
        <p:spPr>
          <a:xfrm>
            <a:off x="328045" y="1348943"/>
            <a:ext cx="11542004" cy="4651577"/>
          </a:xfrm>
          <a:solidFill>
            <a:schemeClr val="accent5"/>
          </a:solidFill>
        </p:spPr>
        <p:txBody>
          <a:bodyPr vert="horz" lIns="91440" tIns="45720" rIns="91440" bIns="45720" rtlCol="0" anchor="t">
            <a:noAutofit/>
          </a:bodyPr>
          <a:lstStyle/>
          <a:p>
            <a:pPr marL="0" indent="0" algn="just">
              <a:buNone/>
            </a:pPr>
            <a:r>
              <a:rPr lang="es-ES" sz="2400" dirty="0">
                <a:cs typeface="Arial"/>
              </a:rPr>
              <a:t>•</a:t>
            </a:r>
            <a:r>
              <a:rPr lang="es-ES" sz="2800" dirty="0">
                <a:latin typeface="Rockwell"/>
                <a:cs typeface="Arial"/>
              </a:rPr>
              <a:t>En fecha 27/2/2025 la SENAF elevó el Dictamen de Adoptabilidad en el marco del art. 607 inc. c) del CCYCN, respecto del adolescente J.D.P.L</a:t>
            </a:r>
            <a:endParaRPr lang="es-ES" sz="2800" dirty="0">
              <a:cs typeface="Arial"/>
            </a:endParaRPr>
          </a:p>
          <a:p>
            <a:pPr marL="0" indent="0" algn="just">
              <a:buNone/>
            </a:pPr>
            <a:r>
              <a:rPr lang="es-ES" sz="2800" dirty="0">
                <a:cs typeface="Arial"/>
              </a:rPr>
              <a:t>•</a:t>
            </a:r>
            <a:r>
              <a:rPr lang="es-ES" sz="2800" dirty="0">
                <a:latin typeface="Rockwell"/>
                <a:cs typeface="Arial"/>
              </a:rPr>
              <a:t>Notificado el progenitor de J., Sr. R.D.P.L., no contestó el traslado ni </a:t>
            </a:r>
            <a:r>
              <a:rPr lang="es-ES" sz="2800" dirty="0" err="1">
                <a:latin typeface="Rockwell"/>
                <a:cs typeface="Arial"/>
              </a:rPr>
              <a:t>comparecio</a:t>
            </a:r>
            <a:r>
              <a:rPr lang="es-ES" sz="2800" dirty="0">
                <a:latin typeface="Rockwell"/>
                <a:cs typeface="Arial"/>
              </a:rPr>
              <a:t>́ al proceso. La progenitora fallecida.</a:t>
            </a:r>
            <a:endParaRPr lang="es-ES" sz="2800" dirty="0">
              <a:cs typeface="Arial"/>
            </a:endParaRPr>
          </a:p>
          <a:p>
            <a:pPr marL="0" indent="0" algn="just">
              <a:buNone/>
            </a:pPr>
            <a:r>
              <a:rPr lang="es-ES" sz="2800" dirty="0">
                <a:cs typeface="Arial"/>
              </a:rPr>
              <a:t>•</a:t>
            </a:r>
            <a:r>
              <a:rPr lang="es-ES" sz="2800" b="1" dirty="0">
                <a:latin typeface="Rockwell"/>
                <a:cs typeface="Arial"/>
              </a:rPr>
              <a:t>De la audiencia celebrada con J. el 28/4/2025 pude ver la gran reticencia que mantiene J. a continuar viviendo en el CAINA, manifestando sentirse "cansado" de estar ahí́, a la vez que </a:t>
            </a:r>
            <a:r>
              <a:rPr lang="es-ES" sz="2800" b="1" dirty="0" err="1">
                <a:latin typeface="Rockwell"/>
                <a:cs typeface="Arial"/>
              </a:rPr>
              <a:t>demostro</a:t>
            </a:r>
            <a:r>
              <a:rPr lang="es-ES" sz="2800" b="1" dirty="0">
                <a:latin typeface="Rockwell"/>
                <a:cs typeface="Arial"/>
              </a:rPr>
              <a:t>́ su deseo de formar parte de una nueva familia.</a:t>
            </a:r>
            <a:endParaRPr lang="es-ES" sz="2800" dirty="0">
              <a:cs typeface="Arial"/>
            </a:endParaRPr>
          </a:p>
          <a:p>
            <a:endParaRPr lang="es-ES" dirty="0"/>
          </a:p>
        </p:txBody>
      </p:sp>
      <p:sp>
        <p:nvSpPr>
          <p:cNvPr id="4" name="Marcador de pie de página 3">
            <a:extLst>
              <a:ext uri="{FF2B5EF4-FFF2-40B4-BE49-F238E27FC236}">
                <a16:creationId xmlns:a16="http://schemas.microsoft.com/office/drawing/2014/main" id="{152BB9B3-123A-65CB-CC32-BC85985479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200" normalizeH="0" baseline="0" noProof="0" dirty="0">
                <a:ln>
                  <a:noFill/>
                </a:ln>
                <a:solidFill>
                  <a:srgbClr val="000000"/>
                </a:solidFill>
                <a:effectLst/>
                <a:uLnTx/>
                <a:uFillTx/>
                <a:latin typeface="Rockwell" panose="02060603020205020403" pitchFamily="18" charset="77"/>
                <a:ea typeface="+mn-ea"/>
                <a:cs typeface="Arial"/>
              </a:rPr>
              <a:t>HECHOS</a:t>
            </a:r>
            <a:endParaRPr kumimoji="0" lang="es-ES" sz="2800" b="1" i="0" u="none" strike="noStrike" kern="1200" cap="none" spc="200" normalizeH="0" baseline="0" noProof="0" dirty="0">
              <a:ln>
                <a:noFill/>
              </a:ln>
              <a:solidFill>
                <a:srgbClr val="000000"/>
              </a:solidFill>
              <a:effectLst/>
              <a:uLnTx/>
              <a:uFillTx/>
              <a:latin typeface="Rockwell" panose="02060603020205020403" pitchFamily="18" charset="77"/>
              <a:ea typeface="+mn-ea"/>
              <a:cs typeface="Arial" panose="020B0604020202020204" pitchFamily="34" charset="0"/>
            </a:endParaRPr>
          </a:p>
        </p:txBody>
      </p:sp>
      <p:sp>
        <p:nvSpPr>
          <p:cNvPr id="5" name="Marcador de número de diapositiva 4">
            <a:extLst>
              <a:ext uri="{FF2B5EF4-FFF2-40B4-BE49-F238E27FC236}">
                <a16:creationId xmlns:a16="http://schemas.microsoft.com/office/drawing/2014/main" id="{1902809C-A09B-4D79-4C18-4F11C3AF676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
        <p:nvSpPr>
          <p:cNvPr id="6" name="Rectángulo 5">
            <a:extLst>
              <a:ext uri="{FF2B5EF4-FFF2-40B4-BE49-F238E27FC236}">
                <a16:creationId xmlns:a16="http://schemas.microsoft.com/office/drawing/2014/main" id="{2FC4D95F-2A7A-1B61-AE13-BB0D94DC58F4}"/>
              </a:ext>
            </a:extLst>
          </p:cNvPr>
          <p:cNvSpPr/>
          <p:nvPr/>
        </p:nvSpPr>
        <p:spPr>
          <a:xfrm>
            <a:off x="321951" y="990601"/>
            <a:ext cx="11538127" cy="5791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srgbClr val="FFFFFF"/>
                </a:solidFill>
                <a:effectLst/>
                <a:uLnTx/>
                <a:uFillTx/>
                <a:latin typeface="Arial"/>
                <a:ea typeface="+mn-ea"/>
                <a:cs typeface="Arial"/>
              </a:rPr>
              <a:t>• </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se solicitó a la Lic. .. del Equipo </a:t>
            </a:r>
            <a:r>
              <a:rPr kumimoji="0" lang="es-ES" sz="2200" b="0"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Técnico</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del Juzgado, en conjunto con el ETI , evaluar los perfiles de aquellas familias (en todas sus composiciones) que formaron parte de la </a:t>
            </a:r>
            <a:r>
              <a:rPr kumimoji="0" lang="es-ES" sz="2200" b="0"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última</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convocatoria </a:t>
            </a:r>
            <a:r>
              <a:rPr kumimoji="0" lang="es-ES" sz="2200" b="0"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pública</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de adoptantes realizada por esta Unidad Procesal, que se estimen coincidentes con el perfil de J., a los fines de analizar sus antecedentes y determinar si, entre las mismas, </a:t>
            </a:r>
            <a:r>
              <a:rPr kumimoji="0" lang="es-ES" sz="2200" b="1"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se advierte que </a:t>
            </a:r>
            <a:r>
              <a:rPr kumimoji="0" lang="es-ES" sz="2200" b="1"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algún</a:t>
            </a:r>
            <a:r>
              <a:rPr kumimoji="0" lang="es-ES" sz="2200" b="1"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grupo familiar se encuentra en condiciones de </a:t>
            </a:r>
            <a:r>
              <a:rPr kumimoji="0" lang="es-ES" sz="2200" b="1"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acompañar</a:t>
            </a:r>
            <a:r>
              <a:rPr kumimoji="0" lang="es-ES" sz="2200" b="1"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al adolescente como posibles referentes afectivos hasta tanto se resuelva su </a:t>
            </a:r>
            <a:r>
              <a:rPr kumimoji="0" lang="es-ES" sz="2200" b="1"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situación</a:t>
            </a:r>
            <a:r>
              <a:rPr kumimoji="0" lang="es-ES" sz="2200" b="1"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judicial</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teniendo conocimiento que muchos de ellos/as han expuesto su deseo de poder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acompañar</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niños</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niñas</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y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jóvenes</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en su proceso de crecimiento y en su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constitución</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como referentes familiares/afectivos y/o como espacios de residencia de </a:t>
            </a:r>
            <a:r>
              <a:rPr kumimoji="0" lang="es-ES" sz="2200" b="0" i="0" u="sng" strike="noStrike" kern="1200" cap="none" spc="0" normalizeH="0" baseline="0" noProof="0" dirty="0" err="1">
                <a:ln>
                  <a:noFill/>
                </a:ln>
                <a:solidFill>
                  <a:srgbClr val="000000"/>
                </a:solidFill>
                <a:effectLst/>
                <a:highlight>
                  <a:srgbClr val="FFFF00"/>
                </a:highlight>
                <a:uLnTx/>
                <a:uFillTx/>
                <a:latin typeface="Rockwell" panose="02060603020205020403" pitchFamily="18" charset="77"/>
                <a:ea typeface="+mn-ea"/>
                <a:cs typeface="+mn-cs"/>
              </a:rPr>
              <a:t>contención</a:t>
            </a:r>
            <a:r>
              <a:rPr kumimoji="0" lang="es-ES" sz="2200" b="0" i="0" u="sng"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 </a:t>
            </a:r>
            <a:r>
              <a:rPr kumimoji="0" lang="es-ES" sz="2200" b="0" i="0" u="sng" strike="noStrike" kern="1200" cap="none" spc="0" normalizeH="0" baseline="0" noProof="0" dirty="0">
                <a:ln>
                  <a:noFill/>
                </a:ln>
                <a:solidFill>
                  <a:srgbClr val="000000"/>
                </a:solidFill>
                <a:effectLst/>
                <a:uLnTx/>
                <a:uFillTx/>
                <a:latin typeface="Rockwell" panose="02060603020205020403" pitchFamily="18" charset="77"/>
                <a:ea typeface="+mn-ea"/>
                <a:cs typeface="+mn-cs"/>
              </a:rPr>
              <a:t> hasta que pueda avanzarse en encontrar una familia/persona inscripta formalmente en el RUAGFA provincial o de otras jurisdicciones</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a:t>
            </a:r>
            <a:endParaRPr kumimoji="0" lang="es-ES" sz="2200" b="0" i="0" u="none" strike="noStrike" kern="1200" cap="none" spc="0" normalizeH="0" baseline="0" noProof="0" dirty="0">
              <a:ln>
                <a:noFill/>
              </a:ln>
              <a:solidFill>
                <a:srgbClr val="FFFFFF"/>
              </a:solidFill>
              <a:effectLst/>
              <a:uLnTx/>
              <a:uFillTx/>
              <a:latin typeface="Rockwell" panose="02060603020205020403" pitchFamily="18" charset="77"/>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srgbClr val="FFFFFF"/>
                </a:solidFill>
                <a:effectLst/>
                <a:uLnTx/>
                <a:uFillTx/>
                <a:latin typeface="Rockwell" panose="02060603020205020403" pitchFamily="18" charset="77"/>
                <a:ea typeface="+mn-ea"/>
                <a:cs typeface="Arial"/>
              </a:rPr>
              <a:t>•</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Cumplido ello, se realizaron los respectivos informes de seguimiento con una pareja como </a:t>
            </a:r>
            <a:r>
              <a:rPr kumimoji="0" lang="es-ES" sz="2200" b="1" i="0" u="none" strike="noStrike" kern="1200" cap="none" spc="0" normalizeH="0" baseline="0" noProof="0" dirty="0">
                <a:ln>
                  <a:noFill/>
                </a:ln>
                <a:solidFill>
                  <a:srgbClr val="000000"/>
                </a:solidFill>
                <a:effectLst/>
                <a:highlight>
                  <a:srgbClr val="FFFF00"/>
                </a:highlight>
                <a:uLnTx/>
                <a:uFillTx/>
                <a:latin typeface="Rockwell" panose="02060603020205020403" pitchFamily="18" charset="77"/>
                <a:ea typeface="+mn-ea"/>
                <a:cs typeface="+mn-cs"/>
              </a:rPr>
              <a:t>referente afectiva</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a:t>
            </a:r>
            <a:r>
              <a:rPr kumimoji="0" lang="es-ES" sz="2200" b="0" i="0" u="none" strike="noStrike" kern="1200" cap="none" spc="0" normalizeH="0" baseline="0" noProof="0" dirty="0" err="1">
                <a:ln>
                  <a:noFill/>
                </a:ln>
                <a:solidFill>
                  <a:srgbClr val="000000"/>
                </a:solidFill>
                <a:effectLst/>
                <a:uLnTx/>
                <a:uFillTx/>
                <a:latin typeface="Rockwell" panose="02060603020205020403" pitchFamily="18" charset="77"/>
                <a:ea typeface="+mn-ea"/>
                <a:cs typeface="+mn-cs"/>
              </a:rPr>
              <a:t>habiéndose</a:t>
            </a:r>
            <a:r>
              <a:rPr kumimoji="0" lang="es-ES" sz="2200" b="0" i="0" u="none" strike="noStrike" kern="1200" cap="none" spc="0" normalizeH="0" baseline="0" noProof="0" dirty="0">
                <a:ln>
                  <a:noFill/>
                </a:ln>
                <a:solidFill>
                  <a:srgbClr val="000000"/>
                </a:solidFill>
                <a:effectLst/>
                <a:uLnTx/>
                <a:uFillTx/>
                <a:latin typeface="Rockwell" panose="02060603020205020403" pitchFamily="18" charset="77"/>
                <a:ea typeface="+mn-ea"/>
                <a:cs typeface="+mn-cs"/>
              </a:rPr>
              <a:t> logrado que J. se encuentre hasta la actualidad bajo su cuidado. </a:t>
            </a:r>
            <a:endParaRPr kumimoji="0" lang="es-ES" sz="2200" b="0" i="0" u="none" strike="noStrike" kern="1200" cap="none" spc="0" normalizeH="0" baseline="0" noProof="0" dirty="0">
              <a:ln>
                <a:noFill/>
              </a:ln>
              <a:solidFill>
                <a:srgbClr val="FFFFFF"/>
              </a:solidFill>
              <a:effectLst/>
              <a:uLnTx/>
              <a:uFillTx/>
              <a:latin typeface="Rockwell" panose="02060603020205020403" pitchFamily="18" charset="77"/>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rgbClr val="FFFFFF"/>
              </a:solidFill>
              <a:effectLst/>
              <a:uLnTx/>
              <a:uFillTx/>
              <a:latin typeface="Arial"/>
              <a:ea typeface="+mn-ea"/>
              <a:cs typeface="Arial"/>
            </a:endParaRPr>
          </a:p>
        </p:txBody>
      </p:sp>
    </p:spTree>
    <p:extLst>
      <p:ext uri="{BB962C8B-B14F-4D97-AF65-F5344CB8AC3E}">
        <p14:creationId xmlns:p14="http://schemas.microsoft.com/office/powerpoint/2010/main" val="427852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a:extLst>
              <a:ext uri="{FF2B5EF4-FFF2-40B4-BE49-F238E27FC236}">
                <a16:creationId xmlns:a16="http://schemas.microsoft.com/office/drawing/2014/main" id="{6F77784E-33FF-1B43-BA6B-5665CA545036}"/>
              </a:ext>
            </a:extLst>
          </p:cNvPr>
          <p:cNvGraphicFramePr>
            <a:graphicFrameLocks noGrp="1"/>
          </p:cNvGraphicFramePr>
          <p:nvPr>
            <p:ph idx="1"/>
          </p:nvPr>
        </p:nvGraphicFramePr>
        <p:xfrm>
          <a:off x="838199" y="374072"/>
          <a:ext cx="10986655" cy="62345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81711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80ADB7-0499-3EE6-5025-DE3EB041A044}"/>
              </a:ext>
            </a:extLst>
          </p:cNvPr>
          <p:cNvSpPr>
            <a:spLocks noGrp="1"/>
          </p:cNvSpPr>
          <p:nvPr>
            <p:ph type="title"/>
          </p:nvPr>
        </p:nvSpPr>
        <p:spPr>
          <a:xfrm>
            <a:off x="0" y="0"/>
            <a:ext cx="12192000" cy="1325563"/>
          </a:xfrm>
          <a:solidFill>
            <a:schemeClr val="bg1"/>
          </a:solidFill>
        </p:spPr>
        <p:txBody>
          <a:bodyPr/>
          <a:lstStyle/>
          <a:p>
            <a:r>
              <a:rPr lang="es-AR" sz="4000" dirty="0">
                <a:solidFill>
                  <a:schemeClr val="accent3"/>
                </a:solidFill>
                <a:latin typeface="Rockwell" panose="02060603020205020403" pitchFamily="18" charset="77"/>
              </a:rPr>
              <a:t>D</a:t>
            </a:r>
            <a:r>
              <a:rPr lang="es-AR" sz="4000" dirty="0">
                <a:solidFill>
                  <a:schemeClr val="accent3"/>
                </a:solidFill>
                <a:effectLst/>
                <a:latin typeface="Rockwell" panose="02060603020205020403" pitchFamily="18" charset="77"/>
              </a:rPr>
              <a:t>os cuestiones a resolver </a:t>
            </a:r>
            <a:br>
              <a:rPr lang="es-AR" dirty="0">
                <a:solidFill>
                  <a:schemeClr val="bg1"/>
                </a:solidFill>
                <a:effectLst/>
              </a:rPr>
            </a:br>
            <a:endParaRPr lang="es-AR" dirty="0">
              <a:solidFill>
                <a:schemeClr val="bg1"/>
              </a:solidFill>
            </a:endParaRPr>
          </a:p>
        </p:txBody>
      </p:sp>
      <p:graphicFrame>
        <p:nvGraphicFramePr>
          <p:cNvPr id="4" name="Marcador de contenido 3">
            <a:extLst>
              <a:ext uri="{FF2B5EF4-FFF2-40B4-BE49-F238E27FC236}">
                <a16:creationId xmlns:a16="http://schemas.microsoft.com/office/drawing/2014/main" id="{DE30EF88-01D0-5CC9-B813-DC38AC18FD2E}"/>
              </a:ext>
            </a:extLst>
          </p:cNvPr>
          <p:cNvGraphicFramePr>
            <a:graphicFrameLocks noGrp="1"/>
          </p:cNvGraphicFramePr>
          <p:nvPr>
            <p:ph idx="1"/>
          </p:nvPr>
        </p:nvGraphicFramePr>
        <p:xfrm>
          <a:off x="0" y="1034320"/>
          <a:ext cx="12192000" cy="5823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799032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A513BF-7DFB-B556-C260-EBDB1213FDB9}"/>
              </a:ext>
            </a:extLst>
          </p:cNvPr>
          <p:cNvSpPr>
            <a:spLocks noGrp="1"/>
          </p:cNvSpPr>
          <p:nvPr>
            <p:ph type="title"/>
          </p:nvPr>
        </p:nvSpPr>
        <p:spPr>
          <a:xfrm>
            <a:off x="380999" y="0"/>
            <a:ext cx="11811001" cy="1524000"/>
          </a:xfrm>
          <a:solidFill>
            <a:schemeClr val="accent1"/>
          </a:solidFill>
          <a:ln>
            <a:solidFill>
              <a:schemeClr val="accent1"/>
            </a:solidFill>
          </a:ln>
        </p:spPr>
        <p:txBody>
          <a:bodyPr/>
          <a:lstStyle/>
          <a:p>
            <a:r>
              <a:rPr lang="es-AR" b="1" dirty="0">
                <a:latin typeface="Rockwell" panose="02060603020205020403" pitchFamily="18" charset="77"/>
              </a:rPr>
              <a:t>La vinculación socioafectiva</a:t>
            </a:r>
          </a:p>
        </p:txBody>
      </p:sp>
      <p:sp>
        <p:nvSpPr>
          <p:cNvPr id="3" name="Marcador de contenido 2">
            <a:extLst>
              <a:ext uri="{FF2B5EF4-FFF2-40B4-BE49-F238E27FC236}">
                <a16:creationId xmlns:a16="http://schemas.microsoft.com/office/drawing/2014/main" id="{C1F9A540-B8D9-2B93-01C2-4E16BCF39272}"/>
              </a:ext>
            </a:extLst>
          </p:cNvPr>
          <p:cNvSpPr>
            <a:spLocks noGrp="1"/>
          </p:cNvSpPr>
          <p:nvPr>
            <p:ph idx="1"/>
          </p:nvPr>
        </p:nvSpPr>
        <p:spPr>
          <a:xfrm>
            <a:off x="0" y="1690689"/>
            <a:ext cx="12192000" cy="5167310"/>
          </a:xfrm>
          <a:solidFill>
            <a:schemeClr val="accent2"/>
          </a:solidFill>
        </p:spPr>
        <p:txBody>
          <a:bodyPr>
            <a:normAutofit/>
          </a:bodyPr>
          <a:lstStyle/>
          <a:p>
            <a:pPr algn="just"/>
            <a:r>
              <a:rPr lang="es-AR" sz="2400" dirty="0">
                <a:effectLst/>
                <a:latin typeface="Rockwell" panose="02060603020205020403" pitchFamily="18" charset="77"/>
              </a:rPr>
              <a:t>Mi tarea como Jueza de Familia, </a:t>
            </a:r>
            <a:r>
              <a:rPr lang="es-AR" sz="2400" dirty="0">
                <a:effectLst/>
                <a:highlight>
                  <a:srgbClr val="FFFF00"/>
                </a:highlight>
                <a:latin typeface="Rockwell" panose="02060603020205020403" pitchFamily="18" charset="77"/>
              </a:rPr>
              <a:t>es adecuar la norma a la </a:t>
            </a:r>
            <a:r>
              <a:rPr lang="es-AR" sz="2400" dirty="0" err="1">
                <a:effectLst/>
                <a:highlight>
                  <a:srgbClr val="FFFF00"/>
                </a:highlight>
                <a:latin typeface="Rockwell" panose="02060603020205020403" pitchFamily="18" charset="77"/>
              </a:rPr>
              <a:t>situación</a:t>
            </a:r>
            <a:r>
              <a:rPr lang="es-AR" sz="2400" dirty="0">
                <a:effectLst/>
                <a:highlight>
                  <a:srgbClr val="FFFF00"/>
                </a:highlight>
                <a:latin typeface="Rockwell" panose="02060603020205020403" pitchFamily="18" charset="77"/>
              </a:rPr>
              <a:t> dada</a:t>
            </a:r>
            <a:r>
              <a:rPr lang="es-AR" sz="2400" dirty="0">
                <a:effectLst/>
                <a:latin typeface="Rockwell" panose="02060603020205020403" pitchFamily="18" charset="77"/>
              </a:rPr>
              <a:t>, aplicarla por </a:t>
            </a:r>
            <a:r>
              <a:rPr lang="es-AR" sz="2400" dirty="0" err="1">
                <a:effectLst/>
                <a:latin typeface="Rockwell" panose="02060603020205020403" pitchFamily="18" charset="77"/>
              </a:rPr>
              <a:t>subsunción</a:t>
            </a:r>
            <a:r>
              <a:rPr lang="es-AR" sz="2400" dirty="0">
                <a:effectLst/>
                <a:latin typeface="Rockwell" panose="02060603020205020403" pitchFamily="18" charset="77"/>
              </a:rPr>
              <a:t> si ese fuera el caso, o realizar una tarea un poco </a:t>
            </a:r>
            <a:r>
              <a:rPr lang="es-AR" sz="2400" dirty="0" err="1">
                <a:effectLst/>
                <a:latin typeface="Rockwell" panose="02060603020205020403" pitchFamily="18" charset="77"/>
              </a:rPr>
              <a:t>más</a:t>
            </a:r>
            <a:r>
              <a:rPr lang="es-AR" sz="2400" dirty="0">
                <a:effectLst/>
                <a:latin typeface="Rockwell" panose="02060603020205020403" pitchFamily="18" charset="77"/>
              </a:rPr>
              <a:t> compleja, que implica ponderar los derechos humanos que se ven afectados por su estricta </a:t>
            </a:r>
            <a:r>
              <a:rPr lang="es-AR" sz="2400" dirty="0" err="1">
                <a:effectLst/>
                <a:latin typeface="Rockwell" panose="02060603020205020403" pitchFamily="18" charset="77"/>
              </a:rPr>
              <a:t>aplicación</a:t>
            </a:r>
            <a:r>
              <a:rPr lang="es-AR" sz="2400" dirty="0">
                <a:effectLst/>
                <a:latin typeface="Rockwell" panose="02060603020205020403" pitchFamily="18" charset="77"/>
              </a:rPr>
              <a:t>, e interpretarla a la luz de la </a:t>
            </a:r>
            <a:r>
              <a:rPr lang="es-AR" sz="2400" dirty="0" err="1">
                <a:effectLst/>
                <a:latin typeface="Rockwell" panose="02060603020205020403" pitchFamily="18" charset="77"/>
              </a:rPr>
              <a:t>Constitución</a:t>
            </a:r>
            <a:r>
              <a:rPr lang="es-AR" sz="2400" dirty="0">
                <a:effectLst/>
                <a:latin typeface="Rockwell" panose="02060603020205020403" pitchFamily="18" charset="77"/>
              </a:rPr>
              <a:t> y los tratados de derechos humanos en que la </a:t>
            </a:r>
            <a:r>
              <a:rPr lang="es-AR" sz="2400" dirty="0" err="1">
                <a:effectLst/>
                <a:latin typeface="Rockwell" panose="02060603020205020403" pitchFamily="18" charset="77"/>
              </a:rPr>
              <a:t>República</a:t>
            </a:r>
            <a:r>
              <a:rPr lang="es-AR" sz="2400" dirty="0">
                <a:effectLst/>
                <a:latin typeface="Rockwell" panose="02060603020205020403" pitchFamily="18" charset="77"/>
              </a:rPr>
              <a:t> sea parte, </a:t>
            </a:r>
            <a:r>
              <a:rPr lang="es-AR" sz="2400" dirty="0">
                <a:effectLst/>
                <a:highlight>
                  <a:srgbClr val="FFFF00"/>
                </a:highlight>
                <a:latin typeface="Rockwell" panose="02060603020205020403" pitchFamily="18" charset="77"/>
              </a:rPr>
              <a:t>fundando razonablemente mi </a:t>
            </a:r>
            <a:r>
              <a:rPr lang="es-AR" sz="2400" dirty="0" err="1">
                <a:effectLst/>
                <a:highlight>
                  <a:srgbClr val="FFFF00"/>
                </a:highlight>
                <a:latin typeface="Rockwell" panose="02060603020205020403" pitchFamily="18" charset="77"/>
              </a:rPr>
              <a:t>decisión</a:t>
            </a:r>
            <a:r>
              <a:rPr lang="es-AR" sz="2400" dirty="0">
                <a:effectLst/>
                <a:highlight>
                  <a:srgbClr val="FFFF00"/>
                </a:highlight>
                <a:latin typeface="Rockwell" panose="02060603020205020403" pitchFamily="18" charset="77"/>
              </a:rPr>
              <a:t>.- </a:t>
            </a:r>
          </a:p>
          <a:p>
            <a:pPr algn="just"/>
            <a:r>
              <a:rPr lang="es-AR" sz="2400" dirty="0">
                <a:effectLst/>
                <a:latin typeface="Rockwell" panose="02060603020205020403" pitchFamily="18" charset="77"/>
              </a:rPr>
              <a:t>Es que el </a:t>
            </a:r>
            <a:r>
              <a:rPr lang="es-AR" sz="2400" dirty="0" err="1">
                <a:effectLst/>
                <a:latin typeface="Rockwell" panose="02060603020205020403" pitchFamily="18" charset="77"/>
              </a:rPr>
              <a:t>Código</a:t>
            </a:r>
            <a:r>
              <a:rPr lang="es-AR" sz="2400" dirty="0">
                <a:effectLst/>
                <a:latin typeface="Rockwell" panose="02060603020205020403" pitchFamily="18" charset="77"/>
              </a:rPr>
              <a:t> Civil y Comercial impone un sistema de </a:t>
            </a:r>
            <a:r>
              <a:rPr lang="es-AR" sz="2400" dirty="0" err="1">
                <a:effectLst/>
                <a:latin typeface="Rockwell" panose="02060603020205020403" pitchFamily="18" charset="77"/>
              </a:rPr>
              <a:t>interpretación</a:t>
            </a:r>
            <a:r>
              <a:rPr lang="es-AR" sz="2400" dirty="0">
                <a:effectLst/>
                <a:latin typeface="Rockwell" panose="02060603020205020403" pitchFamily="18" charset="77"/>
              </a:rPr>
              <a:t> normativa diferente, el llamado </a:t>
            </a:r>
            <a:r>
              <a:rPr lang="es-AR" sz="2400" dirty="0" err="1">
                <a:effectLst/>
                <a:latin typeface="Rockwell" panose="02060603020205020403" pitchFamily="18" charset="77"/>
              </a:rPr>
              <a:t>diálogo</a:t>
            </a:r>
            <a:r>
              <a:rPr lang="es-AR" sz="2400" dirty="0">
                <a:effectLst/>
                <a:latin typeface="Rockwell" panose="02060603020205020403" pitchFamily="18" charset="77"/>
              </a:rPr>
              <a:t> de fuentes (arts. 1, 2 y 3 del CCyC) que obliga al </a:t>
            </a:r>
            <a:r>
              <a:rPr lang="es-AR" sz="2400" dirty="0" err="1">
                <a:effectLst/>
                <a:latin typeface="Rockwell" panose="02060603020205020403" pitchFamily="18" charset="77"/>
              </a:rPr>
              <a:t>intérprete</a:t>
            </a:r>
            <a:r>
              <a:rPr lang="es-AR" sz="2400" dirty="0">
                <a:effectLst/>
                <a:latin typeface="Rockwell" panose="02060603020205020403" pitchFamily="18" charset="77"/>
              </a:rPr>
              <a:t>, en este caso la judicatura, a confrontar la norma en </a:t>
            </a:r>
            <a:r>
              <a:rPr lang="es-AR" sz="2400" dirty="0" err="1">
                <a:effectLst/>
                <a:latin typeface="Rockwell" panose="02060603020205020403" pitchFamily="18" charset="77"/>
              </a:rPr>
              <a:t>cuestión</a:t>
            </a:r>
            <a:r>
              <a:rPr lang="es-AR" sz="2400" dirty="0">
                <a:effectLst/>
                <a:latin typeface="Rockwell" panose="02060603020205020403" pitchFamily="18" charset="77"/>
              </a:rPr>
              <a:t> con todo el ordenamiento </a:t>
            </a:r>
            <a:r>
              <a:rPr lang="es-AR" sz="2400" dirty="0" err="1">
                <a:effectLst/>
                <a:latin typeface="Rockwell" panose="02060603020205020403" pitchFamily="18" charset="77"/>
              </a:rPr>
              <a:t>jurídico</a:t>
            </a:r>
            <a:r>
              <a:rPr lang="es-AR" sz="2400" dirty="0">
                <a:effectLst/>
                <a:latin typeface="Rockwell" panose="02060603020205020403" pitchFamily="18" charset="77"/>
              </a:rPr>
              <a:t> internacional e interno, a fin de aplicar </a:t>
            </a:r>
            <a:r>
              <a:rPr lang="es-AR" sz="2400" dirty="0" err="1">
                <a:effectLst/>
                <a:latin typeface="Rockwell" panose="02060603020205020403" pitchFamily="18" charset="77"/>
              </a:rPr>
              <a:t>aquélla</a:t>
            </a:r>
            <a:r>
              <a:rPr lang="es-AR" sz="2400" dirty="0">
                <a:effectLst/>
                <a:latin typeface="Rockwell" panose="02060603020205020403" pitchFamily="18" charset="77"/>
              </a:rPr>
              <a:t> </a:t>
            </a:r>
            <a:r>
              <a:rPr lang="es-AR" sz="2400" dirty="0" err="1">
                <a:effectLst/>
                <a:latin typeface="Rockwell" panose="02060603020205020403" pitchFamily="18" charset="77"/>
              </a:rPr>
              <a:t>más</a:t>
            </a:r>
            <a:r>
              <a:rPr lang="es-AR" sz="2400" dirty="0">
                <a:effectLst/>
                <a:latin typeface="Rockwell" panose="02060603020205020403" pitchFamily="18" charset="77"/>
              </a:rPr>
              <a:t> favorable o </a:t>
            </a:r>
            <a:r>
              <a:rPr lang="es-AR" sz="2400" dirty="0" err="1">
                <a:effectLst/>
                <a:latin typeface="Rockwell" panose="02060603020205020403" pitchFamily="18" charset="77"/>
              </a:rPr>
              <a:t>protectiva</a:t>
            </a:r>
            <a:r>
              <a:rPr lang="es-AR" sz="2400" dirty="0">
                <a:effectLst/>
                <a:latin typeface="Rockwell" panose="02060603020205020403" pitchFamily="18" charset="77"/>
              </a:rPr>
              <a:t>, en el caso que nos ocupa, al adolescente en </a:t>
            </a:r>
            <a:r>
              <a:rPr lang="es-AR" sz="2400" dirty="0" err="1">
                <a:effectLst/>
                <a:latin typeface="Rockwell" panose="02060603020205020403" pitchFamily="18" charset="77"/>
              </a:rPr>
              <a:t>cuestión</a:t>
            </a:r>
            <a:r>
              <a:rPr lang="es-AR" sz="2400" dirty="0">
                <a:effectLst/>
                <a:latin typeface="Rockwell" panose="02060603020205020403" pitchFamily="18" charset="77"/>
              </a:rPr>
              <a:t>.- </a:t>
            </a:r>
          </a:p>
          <a:p>
            <a:endParaRPr lang="es-AR" dirty="0">
              <a:effectLst/>
              <a:latin typeface="Rockwell" panose="02060603020205020403" pitchFamily="18" charset="77"/>
            </a:endParaRPr>
          </a:p>
          <a:p>
            <a:endParaRPr lang="es-AR" dirty="0">
              <a:solidFill>
                <a:schemeClr val="bg1"/>
              </a:solidFill>
              <a:effectLst/>
            </a:endParaRPr>
          </a:p>
          <a:p>
            <a:endParaRPr lang="es-AR" dirty="0">
              <a:highlight>
                <a:srgbClr val="FFFF00"/>
              </a:highlight>
            </a:endParaRPr>
          </a:p>
        </p:txBody>
      </p:sp>
      <p:sp>
        <p:nvSpPr>
          <p:cNvPr id="4" name="Elipse 3">
            <a:extLst>
              <a:ext uri="{FF2B5EF4-FFF2-40B4-BE49-F238E27FC236}">
                <a16:creationId xmlns:a16="http://schemas.microsoft.com/office/drawing/2014/main" id="{EDD81C96-16C1-03C8-7850-A32CCF223531}"/>
              </a:ext>
            </a:extLst>
          </p:cNvPr>
          <p:cNvSpPr/>
          <p:nvPr/>
        </p:nvSpPr>
        <p:spPr>
          <a:xfrm>
            <a:off x="2133600" y="1690689"/>
            <a:ext cx="7659974" cy="4620170"/>
          </a:xfrm>
          <a:prstGeom prst="ellipse">
            <a:avLst/>
          </a:prstGeom>
          <a:solidFill>
            <a:schemeClr val="accent5"/>
          </a:solidFill>
          <a:ln>
            <a:solidFill>
              <a:srgbClr val="FF8AD8"/>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2400" b="1" i="0" u="none" strike="noStrike" kern="1200" cap="none" spc="0" normalizeH="0" baseline="0" noProof="0" dirty="0">
                <a:ln>
                  <a:noFill/>
                </a:ln>
                <a:solidFill>
                  <a:prstClr val="black"/>
                </a:solidFill>
                <a:effectLst/>
                <a:uLnTx/>
                <a:uFillTx/>
                <a:latin typeface="Rockwell" panose="02060603020205020403" pitchFamily="18" charset="77"/>
                <a:ea typeface="+mn-ea"/>
                <a:cs typeface="+mn-cs"/>
              </a:rPr>
              <a:t>Entonces a esta altura del </a:t>
            </a:r>
            <a:r>
              <a:rPr kumimoji="0" lang="es-AR" sz="2400" b="1" i="0" u="none" strike="noStrike" kern="1200" cap="none" spc="0" normalizeH="0" baseline="0" noProof="0" dirty="0" err="1">
                <a:ln>
                  <a:noFill/>
                </a:ln>
                <a:solidFill>
                  <a:prstClr val="black"/>
                </a:solidFill>
                <a:effectLst/>
                <a:uLnTx/>
                <a:uFillTx/>
                <a:latin typeface="Rockwell" panose="02060603020205020403" pitchFamily="18" charset="77"/>
                <a:ea typeface="+mn-ea"/>
                <a:cs typeface="+mn-cs"/>
              </a:rPr>
              <a:t>análisis</a:t>
            </a:r>
            <a:r>
              <a:rPr kumimoji="0" lang="es-AR" sz="2400" b="1" i="0" u="none" strike="noStrike" kern="1200" cap="none" spc="0" normalizeH="0" baseline="0" noProof="0" dirty="0">
                <a:ln>
                  <a:noFill/>
                </a:ln>
                <a:solidFill>
                  <a:prstClr val="black"/>
                </a:solidFill>
                <a:effectLst/>
                <a:uLnTx/>
                <a:uFillTx/>
                <a:latin typeface="Rockwell" panose="02060603020205020403" pitchFamily="18" charset="77"/>
                <a:ea typeface="+mn-ea"/>
                <a:cs typeface="+mn-cs"/>
              </a:rPr>
              <a:t> la pregunta concreta que se impone es: ¿por qué las normas que disponen la </a:t>
            </a:r>
            <a:r>
              <a:rPr kumimoji="0" lang="es-AR" sz="2400" b="1" i="0" u="none" strike="noStrike" kern="1200" cap="none" spc="0" normalizeH="0" baseline="0" noProof="0" dirty="0" err="1">
                <a:ln>
                  <a:noFill/>
                </a:ln>
                <a:solidFill>
                  <a:prstClr val="black"/>
                </a:solidFill>
                <a:effectLst/>
                <a:uLnTx/>
                <a:uFillTx/>
                <a:latin typeface="Rockwell" panose="02060603020205020403" pitchFamily="18" charset="77"/>
                <a:ea typeface="+mn-ea"/>
                <a:cs typeface="+mn-cs"/>
              </a:rPr>
              <a:t>obligación</a:t>
            </a:r>
            <a:r>
              <a:rPr kumimoji="0" lang="es-AR" sz="2400" b="1" i="0" u="none" strike="noStrike" kern="1200" cap="none" spc="0" normalizeH="0" baseline="0" noProof="0" dirty="0">
                <a:ln>
                  <a:noFill/>
                </a:ln>
                <a:solidFill>
                  <a:prstClr val="black"/>
                </a:solidFill>
                <a:effectLst/>
                <a:uLnTx/>
                <a:uFillTx/>
                <a:latin typeface="Rockwell" panose="02060603020205020403" pitchFamily="18" charset="77"/>
                <a:ea typeface="+mn-ea"/>
                <a:cs typeface="+mn-cs"/>
              </a:rPr>
              <a:t> de elegir guardadores y futuros adoptantes previamente inscriptos en el registro de adoptantes </a:t>
            </a:r>
            <a:r>
              <a:rPr kumimoji="0" lang="es-AR" sz="2400" b="1" i="0" u="none" strike="noStrike" kern="1200" cap="none" spc="0" normalizeH="0" baseline="0" noProof="0" dirty="0">
                <a:ln>
                  <a:noFill/>
                </a:ln>
                <a:solidFill>
                  <a:prstClr val="black"/>
                </a:solidFill>
                <a:effectLst/>
                <a:highlight>
                  <a:srgbClr val="FFFF00"/>
                </a:highlight>
                <a:uLnTx/>
                <a:uFillTx/>
                <a:latin typeface="Rockwell" panose="02060603020205020403" pitchFamily="18" charset="77"/>
                <a:ea typeface="+mn-ea"/>
                <a:cs typeface="+mn-cs"/>
              </a:rPr>
              <a:t>colisiona con el derecho a vivir en familia y el </a:t>
            </a:r>
            <a:r>
              <a:rPr kumimoji="0" lang="es-AR" sz="2400" b="1" i="0" u="none" strike="noStrike" kern="1200" cap="none" spc="0" normalizeH="0" baseline="0" noProof="0" dirty="0" err="1">
                <a:ln>
                  <a:noFill/>
                </a:ln>
                <a:solidFill>
                  <a:prstClr val="black"/>
                </a:solidFill>
                <a:effectLst/>
                <a:highlight>
                  <a:srgbClr val="FFFF00"/>
                </a:highlight>
                <a:uLnTx/>
                <a:uFillTx/>
                <a:latin typeface="Rockwell" panose="02060603020205020403" pitchFamily="18" charset="77"/>
                <a:ea typeface="+mn-ea"/>
                <a:cs typeface="+mn-cs"/>
              </a:rPr>
              <a:t>interés</a:t>
            </a:r>
            <a:r>
              <a:rPr kumimoji="0" lang="es-AR" sz="2400" b="1" i="0" u="none" strike="noStrike" kern="1200" cap="none" spc="0" normalizeH="0" baseline="0" noProof="0" dirty="0">
                <a:ln>
                  <a:noFill/>
                </a:ln>
                <a:solidFill>
                  <a:prstClr val="black"/>
                </a:solidFill>
                <a:effectLst/>
                <a:highlight>
                  <a:srgbClr val="FFFF00"/>
                </a:highlight>
                <a:uLnTx/>
                <a:uFillTx/>
                <a:latin typeface="Rockwell" panose="02060603020205020403" pitchFamily="18" charset="77"/>
                <a:ea typeface="+mn-ea"/>
                <a:cs typeface="+mn-cs"/>
              </a:rPr>
              <a:t> superior de J.</a:t>
            </a:r>
            <a:r>
              <a:rPr kumimoji="0" lang="es-AR" sz="2400" b="1" i="0" u="none" strike="noStrike" kern="1200" cap="none" spc="0" normalizeH="0" baseline="0" noProof="0" dirty="0">
                <a:ln>
                  <a:noFill/>
                </a:ln>
                <a:solidFill>
                  <a:prstClr val="black"/>
                </a:solidFill>
                <a:effectLst/>
                <a:uLnTx/>
                <a:uFillTx/>
                <a:latin typeface="Rockwell" panose="02060603020205020403" pitchFamily="18" charset="77"/>
                <a:ea typeface="+mn-ea"/>
                <a:cs typeface="+mn-cs"/>
              </a:rPr>
              <a:t>?.- </a:t>
            </a:r>
          </a:p>
        </p:txBody>
      </p:sp>
    </p:spTree>
    <p:extLst>
      <p:ext uri="{BB962C8B-B14F-4D97-AF65-F5344CB8AC3E}">
        <p14:creationId xmlns:p14="http://schemas.microsoft.com/office/powerpoint/2010/main" val="178436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52A6DD-4990-F1BE-D695-A8783896C7D9}"/>
              </a:ext>
            </a:extLst>
          </p:cNvPr>
          <p:cNvSpPr>
            <a:spLocks noGrp="1"/>
          </p:cNvSpPr>
          <p:nvPr>
            <p:ph type="title"/>
          </p:nvPr>
        </p:nvSpPr>
        <p:spPr>
          <a:xfrm>
            <a:off x="580243" y="304800"/>
            <a:ext cx="11430000" cy="1325563"/>
          </a:xfrm>
        </p:spPr>
        <p:txBody>
          <a:bodyPr/>
          <a:lstStyle/>
          <a:p>
            <a:r>
              <a:rPr lang="es-AR" sz="3600" b="1" dirty="0">
                <a:highlight>
                  <a:srgbClr val="FFFF00"/>
                </a:highlight>
                <a:latin typeface="Rockwell" panose="02060603020205020403" pitchFamily="18" charset="77"/>
              </a:rPr>
              <a:t>De su vinculo con la familia guardadora: J. como protagonista</a:t>
            </a:r>
          </a:p>
        </p:txBody>
      </p:sp>
      <p:sp>
        <p:nvSpPr>
          <p:cNvPr id="3" name="Marcador de contenido 2">
            <a:extLst>
              <a:ext uri="{FF2B5EF4-FFF2-40B4-BE49-F238E27FC236}">
                <a16:creationId xmlns:a16="http://schemas.microsoft.com/office/drawing/2014/main" id="{8B8A77CA-7416-E8DD-FC02-C97E9A42F9E8}"/>
              </a:ext>
            </a:extLst>
          </p:cNvPr>
          <p:cNvSpPr>
            <a:spLocks noGrp="1"/>
          </p:cNvSpPr>
          <p:nvPr>
            <p:ph idx="1"/>
          </p:nvPr>
        </p:nvSpPr>
        <p:spPr>
          <a:xfrm>
            <a:off x="228601" y="1825624"/>
            <a:ext cx="11523688" cy="5032375"/>
          </a:xfrm>
          <a:ln>
            <a:solidFill>
              <a:schemeClr val="tx1"/>
            </a:solidFill>
          </a:ln>
        </p:spPr>
        <p:txBody>
          <a:bodyPr>
            <a:normAutofit fontScale="92500" lnSpcReduction="10000"/>
          </a:bodyPr>
          <a:lstStyle/>
          <a:p>
            <a:pPr algn="just"/>
            <a:r>
              <a:rPr lang="es-AR" sz="2000" dirty="0">
                <a:effectLst/>
                <a:latin typeface="Rockwell" panose="02060603020205020403" pitchFamily="18" charset="77"/>
              </a:rPr>
              <a:t>Este ensamble, aunque reciente, está resultando altamente positivo para J., de ello dan cuenta los vastos informes de los profesionales intervinientes. </a:t>
            </a:r>
            <a:r>
              <a:rPr lang="es-AR" sz="2000" dirty="0">
                <a:solidFill>
                  <a:schemeClr val="accent1">
                    <a:lumMod val="50000"/>
                  </a:schemeClr>
                </a:solidFill>
                <a:effectLst/>
                <a:latin typeface="Rockwell" panose="02060603020205020403" pitchFamily="18" charset="77"/>
              </a:rPr>
              <a:t>Se ha incorporado a una familia, a una nueva cuidad, a un nuevo club de </a:t>
            </a:r>
            <a:r>
              <a:rPr lang="es-AR" sz="2000" dirty="0" err="1">
                <a:solidFill>
                  <a:schemeClr val="accent1">
                    <a:lumMod val="50000"/>
                  </a:schemeClr>
                </a:solidFill>
                <a:effectLst/>
                <a:latin typeface="Rockwell" panose="02060603020205020403" pitchFamily="18" charset="77"/>
              </a:rPr>
              <a:t>fútbol</a:t>
            </a:r>
            <a:r>
              <a:rPr lang="es-AR" sz="2000" dirty="0">
                <a:solidFill>
                  <a:schemeClr val="accent1">
                    <a:lumMod val="50000"/>
                  </a:schemeClr>
                </a:solidFill>
                <a:effectLst/>
                <a:latin typeface="Rockwell" panose="02060603020205020403" pitchFamily="18" charset="77"/>
              </a:rPr>
              <a:t> y </a:t>
            </a:r>
            <a:r>
              <a:rPr lang="es-AR" sz="2000" dirty="0" err="1">
                <a:solidFill>
                  <a:schemeClr val="accent1">
                    <a:lumMod val="50000"/>
                  </a:schemeClr>
                </a:solidFill>
                <a:effectLst/>
                <a:latin typeface="Rockwell" panose="02060603020205020403" pitchFamily="18" charset="77"/>
              </a:rPr>
              <a:t>todavía</a:t>
            </a:r>
            <a:r>
              <a:rPr lang="es-AR" sz="2000" dirty="0">
                <a:solidFill>
                  <a:schemeClr val="accent1">
                    <a:lumMod val="50000"/>
                  </a:schemeClr>
                </a:solidFill>
                <a:effectLst/>
                <a:latin typeface="Rockwell" panose="02060603020205020403" pitchFamily="18" charset="77"/>
              </a:rPr>
              <a:t> se trabaja sobre su resistencia a incorporarse a una nueva escuela. En todo, se encuentran comprometidos activa y afectivamente sus actuales guardadores puesto que quedó acreditado que lo contienen, lo apoyan, lo escuchan, propician un espacio de confianza para </a:t>
            </a:r>
            <a:r>
              <a:rPr lang="es-AR" sz="2000" dirty="0" err="1">
                <a:solidFill>
                  <a:schemeClr val="accent1">
                    <a:lumMod val="50000"/>
                  </a:schemeClr>
                </a:solidFill>
                <a:effectLst/>
                <a:latin typeface="Rockwell" panose="02060603020205020403" pitchFamily="18" charset="77"/>
              </a:rPr>
              <a:t>él</a:t>
            </a:r>
            <a:r>
              <a:rPr lang="es-AR" sz="2000" dirty="0">
                <a:solidFill>
                  <a:schemeClr val="accent1">
                    <a:lumMod val="50000"/>
                  </a:schemeClr>
                </a:solidFill>
                <a:effectLst/>
                <a:latin typeface="Rockwell" panose="02060603020205020403" pitchFamily="18" charset="77"/>
              </a:rPr>
              <a:t> donde pueda sentirse </a:t>
            </a:r>
            <a:r>
              <a:rPr lang="es-AR" sz="2000" dirty="0" err="1">
                <a:solidFill>
                  <a:schemeClr val="accent1">
                    <a:lumMod val="50000"/>
                  </a:schemeClr>
                </a:solidFill>
                <a:effectLst/>
                <a:latin typeface="Rockwell" panose="02060603020205020403" pitchFamily="18" charset="77"/>
              </a:rPr>
              <a:t>cómodo</a:t>
            </a:r>
            <a:r>
              <a:rPr lang="es-AR" sz="2000" dirty="0">
                <a:solidFill>
                  <a:schemeClr val="accent1">
                    <a:lumMod val="50000"/>
                  </a:schemeClr>
                </a:solidFill>
                <a:effectLst/>
                <a:latin typeface="Rockwell" panose="02060603020205020403" pitchFamily="18" charset="77"/>
              </a:rPr>
              <a:t> y contenido. </a:t>
            </a:r>
            <a:r>
              <a:rPr lang="es-AR" sz="2000" dirty="0" err="1">
                <a:solidFill>
                  <a:schemeClr val="accent1">
                    <a:lumMod val="50000"/>
                  </a:schemeClr>
                </a:solidFill>
                <a:effectLst/>
                <a:latin typeface="Rockwell" panose="02060603020205020403" pitchFamily="18" charset="77"/>
              </a:rPr>
              <a:t>Están</a:t>
            </a:r>
            <a:r>
              <a:rPr lang="es-AR" sz="2000" dirty="0">
                <a:solidFill>
                  <a:schemeClr val="accent1">
                    <a:lumMod val="50000"/>
                  </a:schemeClr>
                </a:solidFill>
                <a:effectLst/>
                <a:latin typeface="Rockwell" panose="02060603020205020403" pitchFamily="18" charset="77"/>
              </a:rPr>
              <a:t> comenzando a ser su familia y a comportarse como tal, poniendo </a:t>
            </a:r>
            <a:r>
              <a:rPr lang="es-AR" sz="2000" dirty="0" err="1">
                <a:solidFill>
                  <a:schemeClr val="accent1">
                    <a:lumMod val="50000"/>
                  </a:schemeClr>
                </a:solidFill>
                <a:effectLst/>
                <a:latin typeface="Rockwell" panose="02060603020205020403" pitchFamily="18" charset="77"/>
              </a:rPr>
              <a:t>límites</a:t>
            </a:r>
            <a:r>
              <a:rPr lang="es-AR" sz="2000" dirty="0">
                <a:solidFill>
                  <a:schemeClr val="accent1">
                    <a:lumMod val="50000"/>
                  </a:schemeClr>
                </a:solidFill>
                <a:effectLst/>
                <a:latin typeface="Rockwell" panose="02060603020205020403" pitchFamily="18" charset="77"/>
              </a:rPr>
              <a:t> de manera amorosa, comprendiendo las etapas, la </a:t>
            </a:r>
            <a:r>
              <a:rPr lang="es-AR" sz="2000" dirty="0" err="1">
                <a:solidFill>
                  <a:schemeClr val="accent1">
                    <a:lumMod val="50000"/>
                  </a:schemeClr>
                </a:solidFill>
                <a:effectLst/>
                <a:latin typeface="Rockwell" panose="02060603020205020403" pitchFamily="18" charset="77"/>
              </a:rPr>
              <a:t>evolución</a:t>
            </a:r>
            <a:r>
              <a:rPr lang="es-AR" sz="2000" dirty="0">
                <a:solidFill>
                  <a:schemeClr val="accent1">
                    <a:lumMod val="50000"/>
                  </a:schemeClr>
                </a:solidFill>
                <a:effectLst/>
                <a:latin typeface="Rockwell" panose="02060603020205020403" pitchFamily="18" charset="77"/>
              </a:rPr>
              <a:t> del proceso, mostrando respeto por su historia de vida y su familia de origen</a:t>
            </a:r>
            <a:r>
              <a:rPr lang="es-AR" sz="2000" dirty="0">
                <a:effectLst/>
                <a:latin typeface="Rockwell" panose="02060603020205020403" pitchFamily="18" charset="77"/>
              </a:rPr>
              <a:t>.- </a:t>
            </a:r>
          </a:p>
          <a:p>
            <a:pPr algn="just"/>
            <a:r>
              <a:rPr lang="es-AR" sz="2000" dirty="0">
                <a:effectLst/>
                <a:latin typeface="Rockwell" panose="02060603020205020403" pitchFamily="18" charset="77"/>
              </a:rPr>
              <a:t>Entonces aplicar al caso la exigencia del art. 609 inc. c) y art. 613 del CCyC y el art. 174 del </a:t>
            </a:r>
            <a:r>
              <a:rPr lang="es-AR" sz="2000" dirty="0" err="1">
                <a:effectLst/>
                <a:latin typeface="Rockwell" panose="02060603020205020403" pitchFamily="18" charset="77"/>
              </a:rPr>
              <a:t>Código</a:t>
            </a:r>
            <a:r>
              <a:rPr lang="es-AR" sz="2000" dirty="0">
                <a:effectLst/>
                <a:latin typeface="Rockwell" panose="02060603020205020403" pitchFamily="18" charset="77"/>
              </a:rPr>
              <a:t> Procesal de Familia (CPF), esto es requerir al registro de adoptantes el/los legajo/s pertinentes, </a:t>
            </a:r>
            <a:r>
              <a:rPr lang="es-AR" sz="2000" dirty="0" err="1">
                <a:solidFill>
                  <a:schemeClr val="accent1">
                    <a:lumMod val="50000"/>
                  </a:schemeClr>
                </a:solidFill>
                <a:effectLst/>
                <a:latin typeface="Rockwell" panose="02060603020205020403" pitchFamily="18" charset="77"/>
              </a:rPr>
              <a:t>sería</a:t>
            </a:r>
            <a:r>
              <a:rPr lang="es-AR" sz="2000" dirty="0">
                <a:solidFill>
                  <a:schemeClr val="accent1">
                    <a:lumMod val="50000"/>
                  </a:schemeClr>
                </a:solidFill>
                <a:effectLst/>
                <a:latin typeface="Rockwell" panose="02060603020205020403" pitchFamily="18" charset="77"/>
              </a:rPr>
              <a:t> condenarlo a un nuevo abandono, a un nuevo desarraigo</a:t>
            </a:r>
            <a:r>
              <a:rPr lang="es-AR" sz="2000" dirty="0">
                <a:effectLst/>
                <a:latin typeface="Rockwell" panose="02060603020205020403" pitchFamily="18" charset="77"/>
              </a:rPr>
              <a:t>. </a:t>
            </a:r>
          </a:p>
          <a:p>
            <a:pPr algn="just"/>
            <a:r>
              <a:rPr lang="es-AR" sz="2000" dirty="0">
                <a:effectLst/>
                <a:latin typeface="Rockwell" panose="02060603020205020403" pitchFamily="18" charset="77"/>
              </a:rPr>
              <a:t>Incluso la </a:t>
            </a:r>
            <a:r>
              <a:rPr lang="es-AR" sz="2000" dirty="0" err="1">
                <a:effectLst/>
                <a:latin typeface="Rockwell" panose="02060603020205020403" pitchFamily="18" charset="77"/>
              </a:rPr>
              <a:t>aplicación</a:t>
            </a:r>
            <a:r>
              <a:rPr lang="es-AR" sz="2000" dirty="0">
                <a:effectLst/>
                <a:latin typeface="Rockwell" panose="02060603020205020403" pitchFamily="18" charset="77"/>
              </a:rPr>
              <a:t> de estas normas en el caso de J. </a:t>
            </a:r>
            <a:r>
              <a:rPr lang="es-AR" sz="2000" dirty="0" err="1">
                <a:effectLst/>
                <a:latin typeface="Rockwell" panose="02060603020205020403" pitchFamily="18" charset="77"/>
              </a:rPr>
              <a:t>configuraría</a:t>
            </a:r>
            <a:r>
              <a:rPr lang="es-AR" sz="2000" dirty="0">
                <a:effectLst/>
                <a:latin typeface="Rockwell" panose="02060603020205020403" pitchFamily="18" charset="77"/>
              </a:rPr>
              <a:t> </a:t>
            </a:r>
            <a:r>
              <a:rPr lang="es-AR" sz="2000" dirty="0">
                <a:solidFill>
                  <a:schemeClr val="accent1">
                    <a:lumMod val="50000"/>
                  </a:schemeClr>
                </a:solidFill>
                <a:effectLst/>
                <a:latin typeface="Rockwell" panose="02060603020205020403" pitchFamily="18" charset="77"/>
              </a:rPr>
              <a:t>violencia institucional, </a:t>
            </a:r>
            <a:r>
              <a:rPr lang="es-AR" sz="2000" dirty="0">
                <a:effectLst/>
                <a:latin typeface="Rockwell" panose="02060603020205020403" pitchFamily="18" charset="77"/>
              </a:rPr>
              <a:t>pues el propio Estado a </a:t>
            </a:r>
            <a:r>
              <a:rPr lang="es-AR" sz="2000" dirty="0" err="1">
                <a:effectLst/>
                <a:latin typeface="Rockwell" panose="02060603020205020403" pitchFamily="18" charset="77"/>
              </a:rPr>
              <a:t>través</a:t>
            </a:r>
            <a:r>
              <a:rPr lang="es-AR" sz="2000" dirty="0">
                <a:effectLst/>
                <a:latin typeface="Rockwell" panose="02060603020205020403" pitchFamily="18" charset="77"/>
              </a:rPr>
              <a:t> de sus jueces ordenó la </a:t>
            </a:r>
            <a:r>
              <a:rPr lang="es-AR" sz="2000" dirty="0" err="1">
                <a:effectLst/>
                <a:latin typeface="Rockwell" panose="02060603020205020403" pitchFamily="18" charset="77"/>
              </a:rPr>
              <a:t>vinculación</a:t>
            </a:r>
            <a:r>
              <a:rPr lang="es-AR" sz="2000" dirty="0">
                <a:effectLst/>
                <a:latin typeface="Rockwell" panose="02060603020205020403" pitchFamily="18" charset="77"/>
              </a:rPr>
              <a:t> por parte de un grupo familiar que al inicio consideró apto para su resguardo y en un acto posterior, sin que se haya modificado la </a:t>
            </a:r>
            <a:r>
              <a:rPr lang="es-AR" sz="2000" dirty="0" err="1">
                <a:effectLst/>
                <a:latin typeface="Rockwell" panose="02060603020205020403" pitchFamily="18" charset="77"/>
              </a:rPr>
              <a:t>situación</a:t>
            </a:r>
            <a:r>
              <a:rPr lang="es-AR" sz="2000" dirty="0">
                <a:effectLst/>
                <a:latin typeface="Rockwell" panose="02060603020205020403" pitchFamily="18" charset="77"/>
              </a:rPr>
              <a:t> de hecho, o se haya producido un fracaso en la </a:t>
            </a:r>
            <a:r>
              <a:rPr lang="es-AR" sz="2000" dirty="0" err="1">
                <a:effectLst/>
                <a:latin typeface="Rockwell" panose="02060603020205020403" pitchFamily="18" charset="77"/>
              </a:rPr>
              <a:t>vinculación</a:t>
            </a:r>
            <a:r>
              <a:rPr lang="es-AR" sz="2000" dirty="0">
                <a:effectLst/>
                <a:latin typeface="Rockwell" panose="02060603020205020403" pitchFamily="18" charset="77"/>
              </a:rPr>
              <a:t>, se lo quita por no cumplir con la </a:t>
            </a:r>
            <a:r>
              <a:rPr lang="es-AR" sz="2000" dirty="0" err="1">
                <a:effectLst/>
                <a:latin typeface="Rockwell" panose="02060603020205020403" pitchFamily="18" charset="77"/>
              </a:rPr>
              <a:t>inscripción</a:t>
            </a:r>
            <a:r>
              <a:rPr lang="es-AR" sz="2000" dirty="0">
                <a:effectLst/>
                <a:latin typeface="Rockwell" panose="02060603020205020403" pitchFamily="18" charset="77"/>
              </a:rPr>
              <a:t> previa en el registro. </a:t>
            </a:r>
            <a:r>
              <a:rPr lang="es-AR" sz="2000" u="sng" dirty="0">
                <a:effectLst/>
                <a:latin typeface="Rockwell" panose="02060603020205020403" pitchFamily="18" charset="77"/>
              </a:rPr>
              <a:t>Ello </a:t>
            </a:r>
            <a:r>
              <a:rPr lang="es-AR" sz="2000" u="sng" dirty="0" err="1">
                <a:effectLst/>
                <a:latin typeface="Rockwell" panose="02060603020205020403" pitchFamily="18" charset="77"/>
              </a:rPr>
              <a:t>resultaría</a:t>
            </a:r>
            <a:r>
              <a:rPr lang="es-AR" sz="2000" u="sng" dirty="0">
                <a:effectLst/>
                <a:latin typeface="Rockwell" panose="02060603020205020403" pitchFamily="18" charset="77"/>
              </a:rPr>
              <a:t> contradictorio, altamente lesivo y hasta perverso por parte de un sistema que debe garantizar su </a:t>
            </a:r>
            <a:r>
              <a:rPr lang="es-AR" sz="2000" u="sng" dirty="0" err="1">
                <a:effectLst/>
                <a:latin typeface="Rockwell" panose="02060603020205020403" pitchFamily="18" charset="77"/>
              </a:rPr>
              <a:t>protección</a:t>
            </a:r>
            <a:r>
              <a:rPr lang="es-AR" sz="2000" u="sng" dirty="0">
                <a:effectLst/>
                <a:latin typeface="Rockwell" panose="02060603020205020403" pitchFamily="18" charset="77"/>
              </a:rPr>
              <a:t>, el efectivo goce de sus derechos consagrados priorizando su </a:t>
            </a:r>
            <a:r>
              <a:rPr lang="es-AR" sz="2000" u="sng" dirty="0" err="1">
                <a:effectLst/>
                <a:latin typeface="Rockwell" panose="02060603020205020403" pitchFamily="18" charset="77"/>
              </a:rPr>
              <a:t>interés</a:t>
            </a:r>
            <a:r>
              <a:rPr lang="es-AR" sz="2000" u="sng" dirty="0">
                <a:effectLst/>
                <a:latin typeface="Rockwell" panose="02060603020205020403" pitchFamily="18" charset="77"/>
              </a:rPr>
              <a:t> superior</a:t>
            </a:r>
            <a:r>
              <a:rPr lang="es-AR" sz="2000" dirty="0">
                <a:effectLst/>
                <a:latin typeface="Rockwell" panose="02060603020205020403" pitchFamily="18" charset="77"/>
              </a:rPr>
              <a:t>.- </a:t>
            </a:r>
          </a:p>
          <a:p>
            <a:endParaRPr lang="es-AR" dirty="0">
              <a:effectLst/>
              <a:latin typeface="Rockwell" panose="02060603020205020403" pitchFamily="18" charset="77"/>
            </a:endParaRPr>
          </a:p>
          <a:p>
            <a:endParaRPr lang="es-AR" dirty="0"/>
          </a:p>
        </p:txBody>
      </p:sp>
    </p:spTree>
    <p:extLst>
      <p:ext uri="{BB962C8B-B14F-4D97-AF65-F5344CB8AC3E}">
        <p14:creationId xmlns:p14="http://schemas.microsoft.com/office/powerpoint/2010/main" val="2883577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DB2E7A-07C5-3633-ED1D-4C9DAB0C43BF}"/>
              </a:ext>
            </a:extLst>
          </p:cNvPr>
          <p:cNvSpPr>
            <a:spLocks noGrp="1"/>
          </p:cNvSpPr>
          <p:nvPr>
            <p:ph type="title"/>
          </p:nvPr>
        </p:nvSpPr>
        <p:spPr/>
        <p:txBody>
          <a:bodyPr/>
          <a:lstStyle/>
          <a:p>
            <a:r>
              <a:rPr lang="es-AR" b="1" dirty="0">
                <a:effectLst/>
                <a:latin typeface="Rockwell" panose="02060603020205020403" pitchFamily="18" charset="77"/>
              </a:rPr>
              <a:t>RESUELVO: </a:t>
            </a:r>
            <a:br>
              <a:rPr lang="es-AR" dirty="0">
                <a:effectLst/>
              </a:rPr>
            </a:br>
            <a:endParaRPr lang="es-AR" dirty="0"/>
          </a:p>
        </p:txBody>
      </p:sp>
      <p:sp>
        <p:nvSpPr>
          <p:cNvPr id="3" name="Marcador de contenido 2">
            <a:extLst>
              <a:ext uri="{FF2B5EF4-FFF2-40B4-BE49-F238E27FC236}">
                <a16:creationId xmlns:a16="http://schemas.microsoft.com/office/drawing/2014/main" id="{3B45311E-46B3-A012-A16A-2B15200DF146}"/>
              </a:ext>
            </a:extLst>
          </p:cNvPr>
          <p:cNvSpPr>
            <a:spLocks noGrp="1"/>
          </p:cNvSpPr>
          <p:nvPr>
            <p:ph idx="1"/>
          </p:nvPr>
        </p:nvSpPr>
        <p:spPr>
          <a:xfrm>
            <a:off x="3432747" y="779489"/>
            <a:ext cx="8574373" cy="5089499"/>
          </a:xfrm>
          <a:solidFill>
            <a:schemeClr val="accent1"/>
          </a:solidFill>
        </p:spPr>
        <p:txBody>
          <a:bodyPr>
            <a:normAutofit fontScale="92500" lnSpcReduction="20000"/>
          </a:bodyPr>
          <a:lstStyle/>
          <a:p>
            <a:pPr marL="0" indent="0" algn="just">
              <a:buNone/>
            </a:pPr>
            <a:r>
              <a:rPr lang="es-AR" sz="2800" dirty="0">
                <a:effectLst/>
                <a:latin typeface="Rockwell" panose="02060603020205020403" pitchFamily="18" charset="77"/>
              </a:rPr>
              <a:t>I.- Declarar la </a:t>
            </a:r>
            <a:r>
              <a:rPr lang="es-AR" sz="2800" dirty="0" err="1">
                <a:effectLst/>
                <a:latin typeface="Rockwell" panose="02060603020205020403" pitchFamily="18" charset="77"/>
              </a:rPr>
              <a:t>situación</a:t>
            </a:r>
            <a:r>
              <a:rPr lang="es-AR" sz="2800" dirty="0">
                <a:effectLst/>
                <a:latin typeface="Rockwell" panose="02060603020205020403" pitchFamily="18" charset="77"/>
              </a:rPr>
              <a:t> de adoptabilidad del adolescente J.D.P.L. (DNI </a:t>
            </a:r>
            <a:r>
              <a:rPr lang="es-AR" sz="2800" dirty="0" err="1">
                <a:effectLst/>
                <a:latin typeface="Rockwell" panose="02060603020205020403" pitchFamily="18" charset="77"/>
              </a:rPr>
              <a:t>N°</a:t>
            </a:r>
            <a:r>
              <a:rPr lang="es-AR" sz="2800" dirty="0">
                <a:effectLst/>
                <a:latin typeface="Rockwell" panose="02060603020205020403" pitchFamily="18" charset="77"/>
              </a:rPr>
              <a:t> 5.), nacido el 1. en la ciudad de Viedma, hijo de la Sra. J.P.R. (DNI </a:t>
            </a:r>
            <a:r>
              <a:rPr lang="es-AR" sz="2800" dirty="0" err="1">
                <a:effectLst/>
                <a:latin typeface="Rockwell" panose="02060603020205020403" pitchFamily="18" charset="77"/>
              </a:rPr>
              <a:t>N°</a:t>
            </a:r>
            <a:r>
              <a:rPr lang="es-AR" sz="2800" dirty="0">
                <a:effectLst/>
                <a:latin typeface="Rockwell" panose="02060603020205020403" pitchFamily="18" charset="77"/>
              </a:rPr>
              <a:t> 3.) - fallecida- y del Sr. R.D.P.L. (DNI </a:t>
            </a:r>
            <a:r>
              <a:rPr lang="es-AR" sz="2800" dirty="0" err="1">
                <a:effectLst/>
                <a:latin typeface="Rockwell" panose="02060603020205020403" pitchFamily="18" charset="77"/>
              </a:rPr>
              <a:t>N°</a:t>
            </a:r>
            <a:r>
              <a:rPr lang="es-AR" sz="2800" dirty="0">
                <a:effectLst/>
                <a:latin typeface="Rockwell" panose="02060603020205020403" pitchFamily="18" charset="77"/>
              </a:rPr>
              <a:t> 2.), conforme lo dispuesto por el art. 607 inc. c) </a:t>
            </a:r>
            <a:r>
              <a:rPr lang="es-AR" sz="2800" dirty="0" err="1">
                <a:effectLst/>
                <a:latin typeface="Rockwell" panose="02060603020205020403" pitchFamily="18" charset="77"/>
              </a:rPr>
              <a:t>sgtes</a:t>
            </a:r>
            <a:r>
              <a:rPr lang="es-AR" sz="2800" dirty="0">
                <a:effectLst/>
                <a:latin typeface="Rockwell" panose="02060603020205020403" pitchFamily="18" charset="77"/>
              </a:rPr>
              <a:t>. y </a:t>
            </a:r>
            <a:r>
              <a:rPr lang="es-AR" sz="2800" dirty="0" err="1">
                <a:effectLst/>
                <a:latin typeface="Rockwell" panose="02060603020205020403" pitchFamily="18" charset="77"/>
              </a:rPr>
              <a:t>cctes</a:t>
            </a:r>
            <a:r>
              <a:rPr lang="es-AR" sz="2800" dirty="0">
                <a:effectLst/>
                <a:latin typeface="Rockwell" panose="02060603020205020403" pitchFamily="18" charset="77"/>
              </a:rPr>
              <a:t>. del </a:t>
            </a:r>
            <a:r>
              <a:rPr lang="es-AR" sz="2800" dirty="0" err="1">
                <a:effectLst/>
                <a:latin typeface="Rockwell" panose="02060603020205020403" pitchFamily="18" charset="77"/>
              </a:rPr>
              <a:t>Código</a:t>
            </a:r>
            <a:r>
              <a:rPr lang="es-AR" sz="2800" dirty="0">
                <a:effectLst/>
                <a:latin typeface="Rockwell" panose="02060603020205020403" pitchFamily="18" charset="77"/>
              </a:rPr>
              <a:t> Civil y Comercial y con los efectos del art. 610 del mismo cuerpo legal (CCyC).- </a:t>
            </a:r>
          </a:p>
          <a:p>
            <a:pPr marL="0" indent="0" algn="just">
              <a:buNone/>
            </a:pPr>
            <a:r>
              <a:rPr lang="es-AR" sz="2800" dirty="0">
                <a:effectLst/>
                <a:highlight>
                  <a:srgbClr val="FFFF00"/>
                </a:highlight>
                <a:latin typeface="Rockwell" panose="02060603020205020403" pitchFamily="18" charset="77"/>
              </a:rPr>
              <a:t>II.- Declarar la inconstitucionalidad de los </a:t>
            </a:r>
            <a:r>
              <a:rPr lang="es-AR" sz="2800" dirty="0" err="1">
                <a:effectLst/>
                <a:highlight>
                  <a:srgbClr val="FFFF00"/>
                </a:highlight>
                <a:latin typeface="Rockwell" panose="02060603020205020403" pitchFamily="18" charset="77"/>
              </a:rPr>
              <a:t>artículos</a:t>
            </a:r>
            <a:r>
              <a:rPr lang="es-AR" sz="2800" dirty="0">
                <a:effectLst/>
                <a:highlight>
                  <a:srgbClr val="FFFF00"/>
                </a:highlight>
                <a:latin typeface="Rockwell" panose="02060603020205020403" pitchFamily="18" charset="77"/>
              </a:rPr>
              <a:t> 600 inc. b), 609 inc. c), 613 y 634 inc. h) del CCyC por los argumentos esgrimidos en los considerandos pertinentes.- </a:t>
            </a:r>
          </a:p>
          <a:p>
            <a:pPr marL="0" indent="0" algn="just">
              <a:buNone/>
            </a:pPr>
            <a:r>
              <a:rPr lang="es-AR" sz="2800" dirty="0">
                <a:effectLst/>
                <a:latin typeface="Rockwell" panose="02060603020205020403" pitchFamily="18" charset="77"/>
              </a:rPr>
              <a:t>III.- Firme que se encuentre la presente vuelvan los autos a los fines de tramitar la la guarda con fines de </a:t>
            </a:r>
            <a:r>
              <a:rPr lang="es-AR" sz="2800" dirty="0" err="1">
                <a:effectLst/>
                <a:latin typeface="Rockwell" panose="02060603020205020403" pitchFamily="18" charset="77"/>
              </a:rPr>
              <a:t>adopción</a:t>
            </a:r>
            <a:r>
              <a:rPr lang="es-AR" sz="2800" dirty="0">
                <a:effectLst/>
                <a:latin typeface="Rockwell" panose="02060603020205020403" pitchFamily="18" charset="77"/>
              </a:rPr>
              <a:t>.-</a:t>
            </a:r>
            <a:br>
              <a:rPr lang="es-AR" sz="2800" dirty="0">
                <a:effectLst/>
                <a:latin typeface="Rockwell" panose="02060603020205020403" pitchFamily="18" charset="77"/>
              </a:rPr>
            </a:br>
            <a:endParaRPr lang="es-AR" sz="2800" dirty="0">
              <a:latin typeface="Rockwell" panose="02060603020205020403" pitchFamily="18" charset="77"/>
            </a:endParaRPr>
          </a:p>
          <a:p>
            <a:endParaRPr lang="es-AR" dirty="0"/>
          </a:p>
        </p:txBody>
      </p:sp>
      <p:sp>
        <p:nvSpPr>
          <p:cNvPr id="4" name="Marcador de texto 3">
            <a:extLst>
              <a:ext uri="{FF2B5EF4-FFF2-40B4-BE49-F238E27FC236}">
                <a16:creationId xmlns:a16="http://schemas.microsoft.com/office/drawing/2014/main" id="{C28BB1F5-F433-F577-918E-1ABCBF3E973A}"/>
              </a:ext>
            </a:extLst>
          </p:cNvPr>
          <p:cNvSpPr>
            <a:spLocks noGrp="1"/>
          </p:cNvSpPr>
          <p:nvPr>
            <p:ph type="body" sz="half" idx="2"/>
          </p:nvPr>
        </p:nvSpPr>
        <p:spPr/>
        <p:txBody>
          <a:bodyPr/>
          <a:lstStyle/>
          <a:p>
            <a:endParaRPr lang="es-AR" dirty="0"/>
          </a:p>
        </p:txBody>
      </p:sp>
    </p:spTree>
    <p:extLst>
      <p:ext uri="{BB962C8B-B14F-4D97-AF65-F5344CB8AC3E}">
        <p14:creationId xmlns:p14="http://schemas.microsoft.com/office/powerpoint/2010/main" val="3775912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D0AFCA8-4B97-239E-8454-C0DAC9AFB071}"/>
              </a:ext>
            </a:extLst>
          </p:cNvPr>
          <p:cNvSpPr>
            <a:spLocks noGrp="1"/>
          </p:cNvSpPr>
          <p:nvPr>
            <p:ph sz="quarter" idx="13"/>
          </p:nvPr>
        </p:nvSpPr>
        <p:spPr>
          <a:xfrm>
            <a:off x="1066800" y="1216025"/>
            <a:ext cx="10518648" cy="4416425"/>
          </a:xfrm>
        </p:spPr>
        <p:txBody>
          <a:bodyPr/>
          <a:lstStyle/>
          <a:p>
            <a:endParaRPr lang="es-AR" dirty="0"/>
          </a:p>
        </p:txBody>
      </p:sp>
      <p:sp>
        <p:nvSpPr>
          <p:cNvPr id="4" name="Marcador de pie de página 3">
            <a:extLst>
              <a:ext uri="{FF2B5EF4-FFF2-40B4-BE49-F238E27FC236}">
                <a16:creationId xmlns:a16="http://schemas.microsoft.com/office/drawing/2014/main" id="{92AB6003-CD82-B602-7911-E1FBAC4AC5F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
        <p:nvSpPr>
          <p:cNvPr id="5" name="Marcador de número de diapositiva 4">
            <a:extLst>
              <a:ext uri="{FF2B5EF4-FFF2-40B4-BE49-F238E27FC236}">
                <a16:creationId xmlns:a16="http://schemas.microsoft.com/office/drawing/2014/main" id="{A4DF1B0A-C832-F9E9-252E-167DABE45BC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
        <p:nvSpPr>
          <p:cNvPr id="6" name="Elipse 5">
            <a:extLst>
              <a:ext uri="{FF2B5EF4-FFF2-40B4-BE49-F238E27FC236}">
                <a16:creationId xmlns:a16="http://schemas.microsoft.com/office/drawing/2014/main" id="{5D1B6FCF-310E-A31A-E183-3512C1EC0B75}"/>
              </a:ext>
            </a:extLst>
          </p:cNvPr>
          <p:cNvSpPr/>
          <p:nvPr/>
        </p:nvSpPr>
        <p:spPr>
          <a:xfrm>
            <a:off x="1981200" y="1216025"/>
            <a:ext cx="7772400" cy="4575175"/>
          </a:xfrm>
          <a:prstGeom prst="ellipse">
            <a:avLst/>
          </a:prstGeom>
          <a:ln>
            <a:solidFill>
              <a:srgbClr val="FF8AD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5400" b="1" i="0" u="none" strike="noStrike" kern="1200" cap="none" spc="0" normalizeH="0" baseline="0" noProof="0" dirty="0">
                <a:ln>
                  <a:noFill/>
                </a:ln>
                <a:solidFill>
                  <a:srgbClr val="FDCFFD">
                    <a:lumMod val="50000"/>
                  </a:srgbClr>
                </a:solidFill>
                <a:effectLst/>
                <a:uLnTx/>
                <a:uFillTx/>
                <a:latin typeface="Rockwell" panose="02060603020205020403" pitchFamily="18" charset="77"/>
                <a:ea typeface="+mn-ea"/>
                <a:cs typeface="+mn-cs"/>
              </a:rPr>
              <a:t>¿Y si no prestan el consentimiento para la adopción?</a:t>
            </a:r>
          </a:p>
        </p:txBody>
      </p:sp>
    </p:spTree>
    <p:extLst>
      <p:ext uri="{BB962C8B-B14F-4D97-AF65-F5344CB8AC3E}">
        <p14:creationId xmlns:p14="http://schemas.microsoft.com/office/powerpoint/2010/main" val="3241182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54AA07-C587-B28F-AB18-9FE64680C8C2}"/>
              </a:ext>
            </a:extLst>
          </p:cNvPr>
          <p:cNvSpPr>
            <a:spLocks noGrp="1"/>
          </p:cNvSpPr>
          <p:nvPr>
            <p:ph type="title"/>
          </p:nvPr>
        </p:nvSpPr>
        <p:spPr>
          <a:xfrm>
            <a:off x="76200" y="0"/>
            <a:ext cx="12115800" cy="1013254"/>
          </a:xfrm>
          <a:solidFill>
            <a:schemeClr val="accent1"/>
          </a:solidFill>
          <a:ln>
            <a:solidFill>
              <a:schemeClr val="accent1"/>
            </a:solidFill>
          </a:ln>
        </p:spPr>
        <p:txBody>
          <a:bodyPr/>
          <a:lstStyle/>
          <a:p>
            <a:pPr algn="ctr"/>
            <a:r>
              <a:rPr lang="es-AR" sz="3200" dirty="0"/>
              <a:t>CCC Sala III, Lomas de Zamora, Buenos Aires; 21/10/2021; “T., B. J. s. Abrigo”</a:t>
            </a:r>
          </a:p>
        </p:txBody>
      </p:sp>
      <p:sp>
        <p:nvSpPr>
          <p:cNvPr id="3" name="Marcador de contenido 2">
            <a:extLst>
              <a:ext uri="{FF2B5EF4-FFF2-40B4-BE49-F238E27FC236}">
                <a16:creationId xmlns:a16="http://schemas.microsoft.com/office/drawing/2014/main" id="{3E1A8BA9-3D09-2681-4FF6-2D815A8F108A}"/>
              </a:ext>
            </a:extLst>
          </p:cNvPr>
          <p:cNvSpPr>
            <a:spLocks noGrp="1"/>
          </p:cNvSpPr>
          <p:nvPr>
            <p:ph idx="1"/>
          </p:nvPr>
        </p:nvSpPr>
        <p:spPr>
          <a:xfrm>
            <a:off x="609600" y="1136823"/>
            <a:ext cx="10972800" cy="5446540"/>
          </a:xfrm>
          <a:solidFill>
            <a:schemeClr val="accent5"/>
          </a:solidFill>
        </p:spPr>
        <p:txBody>
          <a:bodyPr/>
          <a:lstStyle/>
          <a:p>
            <a:pPr algn="just"/>
            <a:r>
              <a:rPr lang="es-AR" sz="2000" dirty="0"/>
              <a:t>Primera instancia declara a la niña B. J. T. en situación de adoptabilidad, en miras a una adopción plena, garantizando el vínculo con sus hermanos.</a:t>
            </a:r>
          </a:p>
          <a:p>
            <a:pPr algn="just"/>
            <a:r>
              <a:rPr lang="es-AR" sz="2000" dirty="0">
                <a:solidFill>
                  <a:srgbClr val="FF2F92"/>
                </a:solidFill>
              </a:rPr>
              <a:t>La niña de 9 años -con el patrocinio letrado de la abogada del niño- apeló dicho pronunciamiento</a:t>
            </a:r>
            <a:r>
              <a:rPr lang="es-AR" sz="2000" dirty="0"/>
              <a:t>. </a:t>
            </a:r>
          </a:p>
          <a:p>
            <a:pPr algn="just"/>
            <a:r>
              <a:rPr lang="es-AR" sz="2000" dirty="0">
                <a:highlight>
                  <a:srgbClr val="00FFFF"/>
                </a:highlight>
              </a:rPr>
              <a:t>Centra sus agravios en que la sentencia vulnera los derechos de la niña a ser oída, a preservar su identidad y sus vínculos</a:t>
            </a:r>
            <a:r>
              <a:rPr lang="es-AR" sz="2000" dirty="0"/>
              <a:t>. Sostiene que el fallo prescindió de la voz de la B. J. porque no quiere ser adoptada y así lo habría manifestado a su letrada como en las audiencias que tuvo en sede judicial. Indica que la decisión invisibiliza a la niña, no atendiendo su situación y vivencias actuales. Asimismo, entiende que se afecta su derecho a preservar su identidad toda vez que desea mantenerse dentro de la familia de origen, y que reside en el Hogar junto a sus hermanos F. y M. y así desea continuar. Refiere que de mantenerse la decisión se afectaría el interés superior de B. J. y que la adopción no es la única herramienta para satisfacer el derecho a vivir en familia. Por ello, solicita una "guarda institucional".</a:t>
            </a:r>
          </a:p>
          <a:p>
            <a:pPr algn="just"/>
            <a:r>
              <a:rPr lang="es-AR" sz="2000" dirty="0"/>
              <a:t>La Asesora sostiene que se confirme la sentencia.</a:t>
            </a:r>
          </a:p>
          <a:p>
            <a:pPr algn="just"/>
            <a:r>
              <a:rPr lang="es-AR" sz="2000" dirty="0"/>
              <a:t>Cámara revoca.</a:t>
            </a:r>
          </a:p>
        </p:txBody>
      </p:sp>
      <p:sp>
        <p:nvSpPr>
          <p:cNvPr id="4" name="Marcador de fecha 3">
            <a:extLst>
              <a:ext uri="{FF2B5EF4-FFF2-40B4-BE49-F238E27FC236}">
                <a16:creationId xmlns:a16="http://schemas.microsoft.com/office/drawing/2014/main" id="{2CCD6B8A-7290-43DA-4C0C-5D3D4A87BE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D08D5A-8328-4BD8-99CC-DB00460D5216}" type="datetime12">
              <a:rPr kumimoji="0" lang="es-AR" altLang="es-AR" sz="1400" b="0" i="0" u="none" strike="noStrike" kern="1200" cap="none" spc="0" normalizeH="0" baseline="0" noProof="0" smtClean="0">
                <a:ln>
                  <a:noFill/>
                </a:ln>
                <a:solidFill>
                  <a:srgbClr val="000000"/>
                </a:solidFill>
                <a:effectLst/>
                <a:uLnTx/>
                <a:uFillTx/>
                <a:latin typeface="Arial"/>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3:55 p. m.</a:t>
            </a:fld>
            <a:endParaRPr kumimoji="0" lang="es-ES" altLang="es-AR" sz="1400" b="0" i="0" u="none" strike="noStrike" kern="1200" cap="none" spc="0" normalizeH="0" baseline="0" noProof="0">
              <a:ln>
                <a:noFill/>
              </a:ln>
              <a:solidFill>
                <a:srgbClr val="000000"/>
              </a:solidFill>
              <a:effectLst/>
              <a:uLnTx/>
              <a:uFillTx/>
              <a:latin typeface="Arial"/>
              <a:ea typeface="+mn-ea"/>
              <a:cs typeface="Arial" pitchFamily="34" charset="0"/>
            </a:endParaRPr>
          </a:p>
        </p:txBody>
      </p:sp>
      <p:sp>
        <p:nvSpPr>
          <p:cNvPr id="5" name="Marcador de número de diapositiva 4">
            <a:extLst>
              <a:ext uri="{FF2B5EF4-FFF2-40B4-BE49-F238E27FC236}">
                <a16:creationId xmlns:a16="http://schemas.microsoft.com/office/drawing/2014/main" id="{2F3535DF-4F71-C7C2-BC10-60E3F53BAC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7F13F2-573A-4084-8105-EF6ED301FCCA}" type="slidenum">
              <a:rPr kumimoji="0" lang="es-ES" altLang="es-AR"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s-ES" altLang="es-AR"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19970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FB0831-32BD-78D9-03E7-11C486EDD4B3}"/>
              </a:ext>
            </a:extLst>
          </p:cNvPr>
          <p:cNvSpPr>
            <a:spLocks noGrp="1"/>
          </p:cNvSpPr>
          <p:nvPr>
            <p:ph type="title"/>
          </p:nvPr>
        </p:nvSpPr>
        <p:spPr>
          <a:xfrm>
            <a:off x="609600" y="0"/>
            <a:ext cx="11353800" cy="1143000"/>
          </a:xfrm>
        </p:spPr>
        <p:txBody>
          <a:bodyPr/>
          <a:lstStyle/>
          <a:p>
            <a:r>
              <a:rPr lang="es-AR" sz="2800" b="1" dirty="0">
                <a:solidFill>
                  <a:srgbClr val="FF2F92"/>
                </a:solidFill>
              </a:rPr>
              <a:t>DERECHO A SER OIDA + AUTONOMIA PROGRESIVA</a:t>
            </a:r>
          </a:p>
        </p:txBody>
      </p:sp>
      <p:sp>
        <p:nvSpPr>
          <p:cNvPr id="3" name="Marcador de contenido 2">
            <a:extLst>
              <a:ext uri="{FF2B5EF4-FFF2-40B4-BE49-F238E27FC236}">
                <a16:creationId xmlns:a16="http://schemas.microsoft.com/office/drawing/2014/main" id="{671A7E04-AC7A-3F13-FE7F-D504F8A2A32B}"/>
              </a:ext>
            </a:extLst>
          </p:cNvPr>
          <p:cNvSpPr>
            <a:spLocks noGrp="1"/>
          </p:cNvSpPr>
          <p:nvPr>
            <p:ph idx="1"/>
          </p:nvPr>
        </p:nvSpPr>
        <p:spPr>
          <a:xfrm>
            <a:off x="609600" y="1025611"/>
            <a:ext cx="10972800" cy="5100553"/>
          </a:xfrm>
        </p:spPr>
        <p:txBody>
          <a:bodyPr/>
          <a:lstStyle/>
          <a:p>
            <a:pPr algn="just"/>
            <a:r>
              <a:rPr lang="es-AR" sz="2400" dirty="0"/>
              <a:t>quienes tienen menos de 13 años de edad, si bien no cuentan con la presunción de capacidad progresiva, al ser analizado cada caso desde un criterio no sólo objetivo como es la edad sino subjetivo, esta cuestión debe ser evaluada por la jurisdicción (</a:t>
            </a:r>
            <a:r>
              <a:rPr lang="es-AR" sz="2400" dirty="0" err="1"/>
              <a:t>arg.</a:t>
            </a:r>
            <a:r>
              <a:rPr lang="es-AR" sz="2400" dirty="0"/>
              <a:t> y </a:t>
            </a:r>
            <a:r>
              <a:rPr lang="es-AR" sz="2400" dirty="0" err="1"/>
              <a:t>doct</a:t>
            </a:r>
            <a:r>
              <a:rPr lang="es-AR" sz="2400" dirty="0"/>
              <a:t>. arts. 25 y 26 del CCyC).</a:t>
            </a:r>
          </a:p>
          <a:p>
            <a:pPr algn="just"/>
            <a:r>
              <a:rPr lang="es-AR" sz="2400" dirty="0"/>
              <a:t>nos encontramos con B. que tiene 9 años, que su madurez no es presumida por la ley y que tampoco se le exige el consentimiento para ser adoptada, pero, a pesar de ello, quedó demostrado con su presentación junto a su letrada patrocinante como con la entrevista mantenida con este Tribunal, que </a:t>
            </a:r>
            <a:r>
              <a:rPr lang="es-AR" sz="2400" b="1" dirty="0">
                <a:solidFill>
                  <a:srgbClr val="FF2F92"/>
                </a:solidFill>
              </a:rPr>
              <a:t>cuenta con la capacidad de comprender los derechos que se encuentran en juego en el caso y su decisión negativa, férrea y contundente de no ser adoptada </a:t>
            </a:r>
            <a:r>
              <a:rPr lang="es-AR" sz="2400" b="1" u="sng" dirty="0">
                <a:solidFill>
                  <a:srgbClr val="FF2F92"/>
                </a:solidFill>
              </a:rPr>
              <a:t>tiene un peso fundamental a la hora de decidir</a:t>
            </a:r>
            <a:r>
              <a:rPr lang="es-AR" sz="2400" dirty="0"/>
              <a:t>.</a:t>
            </a:r>
          </a:p>
          <a:p>
            <a:pPr algn="just"/>
            <a:r>
              <a:rPr lang="es-AR" sz="2400" dirty="0"/>
              <a:t>Frente a ello, cualquier decisión diferente a la deseada por B. resultará contraria a su interés superior.</a:t>
            </a:r>
          </a:p>
        </p:txBody>
      </p:sp>
      <p:sp>
        <p:nvSpPr>
          <p:cNvPr id="4" name="Marcador de fecha 3">
            <a:extLst>
              <a:ext uri="{FF2B5EF4-FFF2-40B4-BE49-F238E27FC236}">
                <a16:creationId xmlns:a16="http://schemas.microsoft.com/office/drawing/2014/main" id="{3D699576-24CC-C3FF-8031-00CFD48E4F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D08D5A-8328-4BD8-99CC-DB00460D5216}" type="datetime12">
              <a:rPr kumimoji="0" lang="es-AR" altLang="es-AR" sz="1400" b="0" i="0" u="none" strike="noStrike" kern="1200" cap="none" spc="0" normalizeH="0" baseline="0" noProof="0" smtClean="0">
                <a:ln>
                  <a:noFill/>
                </a:ln>
                <a:solidFill>
                  <a:srgbClr val="000000"/>
                </a:solidFill>
                <a:effectLst/>
                <a:uLnTx/>
                <a:uFillTx/>
                <a:latin typeface="Arial"/>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3:55 p. m.</a:t>
            </a:fld>
            <a:endParaRPr kumimoji="0" lang="es-ES" altLang="es-AR" sz="1400" b="0" i="0" u="none" strike="noStrike" kern="1200" cap="none" spc="0" normalizeH="0" baseline="0" noProof="0">
              <a:ln>
                <a:noFill/>
              </a:ln>
              <a:solidFill>
                <a:srgbClr val="000000"/>
              </a:solidFill>
              <a:effectLst/>
              <a:uLnTx/>
              <a:uFillTx/>
              <a:latin typeface="Arial"/>
              <a:ea typeface="+mn-ea"/>
              <a:cs typeface="Arial" pitchFamily="34" charset="0"/>
            </a:endParaRPr>
          </a:p>
        </p:txBody>
      </p:sp>
      <p:sp>
        <p:nvSpPr>
          <p:cNvPr id="5" name="Marcador de número de diapositiva 4">
            <a:extLst>
              <a:ext uri="{FF2B5EF4-FFF2-40B4-BE49-F238E27FC236}">
                <a16:creationId xmlns:a16="http://schemas.microsoft.com/office/drawing/2014/main" id="{98AC9CF3-CED5-2549-BCFF-F944C09B5AC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7F13F2-573A-4084-8105-EF6ED301FCCA}" type="slidenum">
              <a:rPr kumimoji="0" lang="es-ES" altLang="es-AR"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ES" altLang="es-AR"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Elipse 5">
            <a:extLst>
              <a:ext uri="{FF2B5EF4-FFF2-40B4-BE49-F238E27FC236}">
                <a16:creationId xmlns:a16="http://schemas.microsoft.com/office/drawing/2014/main" id="{D46CAD5C-F709-07A7-C498-65D7052878B9}"/>
              </a:ext>
            </a:extLst>
          </p:cNvPr>
          <p:cNvSpPr/>
          <p:nvPr/>
        </p:nvSpPr>
        <p:spPr>
          <a:xfrm>
            <a:off x="231228" y="664856"/>
            <a:ext cx="7724622" cy="53416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2400" b="1" i="0" u="none" strike="noStrike" kern="1200" cap="none" spc="0" normalizeH="0" baseline="0" noProof="0" dirty="0">
                <a:ln>
                  <a:noFill/>
                </a:ln>
                <a:solidFill>
                  <a:srgbClr val="FF2F92"/>
                </a:solidFill>
                <a:effectLst/>
                <a:uLnTx/>
                <a:uFillTx/>
                <a:latin typeface="Arial"/>
                <a:ea typeface="+mn-ea"/>
                <a:cs typeface="Arial"/>
              </a:rPr>
              <a:t>a pesar de que ella manifestó estar bien en el hogar, lo cierto es que </a:t>
            </a:r>
            <a:r>
              <a:rPr kumimoji="0" lang="es-AR" sz="2400" b="1" i="0" u="none" strike="noStrike" kern="1200" cap="none" spc="0" normalizeH="0" baseline="0" noProof="0" dirty="0">
                <a:ln>
                  <a:noFill/>
                </a:ln>
                <a:solidFill>
                  <a:srgbClr val="FF2F92"/>
                </a:solidFill>
                <a:effectLst/>
                <a:highlight>
                  <a:srgbClr val="FFFF00"/>
                </a:highlight>
                <a:uLnTx/>
                <a:uFillTx/>
                <a:latin typeface="Arial"/>
                <a:ea typeface="+mn-ea"/>
                <a:cs typeface="Arial"/>
              </a:rPr>
              <a:t>su residencia allí sin límites de tiempo no configura su interés superior. </a:t>
            </a:r>
            <a:r>
              <a:rPr kumimoji="0" lang="es-AR" sz="2400" b="1" i="0" u="none" strike="noStrike" kern="1200" cap="none" spc="0" normalizeH="0" baseline="0" noProof="0" dirty="0">
                <a:ln>
                  <a:noFill/>
                </a:ln>
                <a:solidFill>
                  <a:srgbClr val="FF2F92"/>
                </a:solidFill>
                <a:effectLst/>
                <a:uLnTx/>
                <a:uFillTx/>
                <a:latin typeface="Arial"/>
                <a:ea typeface="+mn-ea"/>
                <a:cs typeface="Arial"/>
              </a:rPr>
              <a:t>deberá evaluarse por medio de la instancia de origen y contando con el apoyo de los otros poderes del Estado de manera transversal e interseccional, </a:t>
            </a:r>
            <a:r>
              <a:rPr kumimoji="0" lang="es-AR" sz="2400" b="1" i="0" u="none" strike="noStrike" kern="1200" cap="none" spc="0" normalizeH="0" baseline="0" noProof="0" dirty="0">
                <a:ln>
                  <a:noFill/>
                </a:ln>
                <a:solidFill>
                  <a:srgbClr val="FF2F92"/>
                </a:solidFill>
                <a:effectLst/>
                <a:highlight>
                  <a:srgbClr val="FFFF00"/>
                </a:highlight>
                <a:uLnTx/>
                <a:uFillTx/>
                <a:latin typeface="Arial"/>
                <a:ea typeface="+mn-ea"/>
                <a:cs typeface="Arial"/>
              </a:rPr>
              <a:t>otras opciones en beneficio de garantizar los derechos de B</a:t>
            </a:r>
          </a:p>
        </p:txBody>
      </p:sp>
      <p:graphicFrame>
        <p:nvGraphicFramePr>
          <p:cNvPr id="7" name="Diagrama 6">
            <a:extLst>
              <a:ext uri="{FF2B5EF4-FFF2-40B4-BE49-F238E27FC236}">
                <a16:creationId xmlns:a16="http://schemas.microsoft.com/office/drawing/2014/main" id="{CF2ED980-F4B6-610B-3D83-E5A881A7BF61}"/>
              </a:ext>
            </a:extLst>
          </p:cNvPr>
          <p:cNvGraphicFramePr/>
          <p:nvPr/>
        </p:nvGraphicFramePr>
        <p:xfrm>
          <a:off x="6248688" y="563436"/>
          <a:ext cx="5263476" cy="54662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765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7"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0F92FA-5F5F-5641-8B1E-28B3834F5B39}"/>
              </a:ext>
            </a:extLst>
          </p:cNvPr>
          <p:cNvSpPr>
            <a:spLocks noGrp="1"/>
          </p:cNvSpPr>
          <p:nvPr>
            <p:ph type="title"/>
          </p:nvPr>
        </p:nvSpPr>
        <p:spPr>
          <a:xfrm>
            <a:off x="609600" y="457201"/>
            <a:ext cx="10972800" cy="1143000"/>
          </a:xfrm>
        </p:spPr>
        <p:txBody>
          <a:bodyPr/>
          <a:lstStyle/>
          <a:p>
            <a:r>
              <a:rPr lang="es-AR" dirty="0">
                <a:solidFill>
                  <a:srgbClr val="FF8AD8"/>
                </a:solidFill>
                <a:latin typeface="Rockwell" panose="02060603020205020403" pitchFamily="18" charset="77"/>
              </a:rPr>
              <a:t>Ley 14.528</a:t>
            </a:r>
            <a:br>
              <a:rPr lang="es-AR" dirty="0">
                <a:solidFill>
                  <a:srgbClr val="FF0000"/>
                </a:solidFill>
              </a:rPr>
            </a:br>
            <a:r>
              <a:rPr lang="es-AR" b="1" i="0" dirty="0">
                <a:solidFill>
                  <a:srgbClr val="000000"/>
                </a:solidFill>
                <a:effectLst/>
                <a:highlight>
                  <a:srgbClr val="FFFF00"/>
                </a:highlight>
                <a:latin typeface="Rockwell" panose="02060603020205020403" pitchFamily="18" charset="77"/>
              </a:rPr>
              <a:t>ARTÍCULO 13:</a:t>
            </a:r>
            <a:r>
              <a:rPr lang="es-AR" b="0" i="0" dirty="0">
                <a:solidFill>
                  <a:srgbClr val="000000"/>
                </a:solidFill>
                <a:effectLst/>
                <a:highlight>
                  <a:srgbClr val="FFFF00"/>
                </a:highlight>
                <a:latin typeface="Rockwell" panose="02060603020205020403" pitchFamily="18" charset="77"/>
              </a:rPr>
              <a:t> Resolución de la declaración judicial de adoptabilidad</a:t>
            </a:r>
            <a:endParaRPr lang="es-ES_tradnl" dirty="0">
              <a:solidFill>
                <a:srgbClr val="FF0000"/>
              </a:solidFill>
              <a:highlight>
                <a:srgbClr val="FFFF00"/>
              </a:highlight>
              <a:latin typeface="Rockwell" panose="02060603020205020403" pitchFamily="18" charset="77"/>
            </a:endParaRPr>
          </a:p>
        </p:txBody>
      </p:sp>
      <p:sp>
        <p:nvSpPr>
          <p:cNvPr id="3" name="Marcador de contenido 2">
            <a:extLst>
              <a:ext uri="{FF2B5EF4-FFF2-40B4-BE49-F238E27FC236}">
                <a16:creationId xmlns:a16="http://schemas.microsoft.com/office/drawing/2014/main" id="{B91E3AA2-4EA8-6C4B-BDC1-625C87EEA83E}"/>
              </a:ext>
            </a:extLst>
          </p:cNvPr>
          <p:cNvSpPr>
            <a:spLocks noGrp="1"/>
          </p:cNvSpPr>
          <p:nvPr>
            <p:ph idx="1"/>
          </p:nvPr>
        </p:nvSpPr>
        <p:spPr>
          <a:xfrm>
            <a:off x="304800" y="2438399"/>
            <a:ext cx="11647714" cy="3917951"/>
          </a:xfrm>
          <a:ln w="76200">
            <a:solidFill>
              <a:srgbClr val="FF8AD8"/>
            </a:solidFill>
          </a:ln>
        </p:spPr>
        <p:txBody>
          <a:bodyPr/>
          <a:lstStyle/>
          <a:p>
            <a:pPr marL="0" indent="0" algn="just">
              <a:spcAft>
                <a:spcPts val="0"/>
              </a:spcAft>
              <a:buNone/>
            </a:pPr>
            <a:r>
              <a:rPr lang="es-AR" sz="2800" b="0" i="0" dirty="0">
                <a:solidFill>
                  <a:srgbClr val="FF8AD8"/>
                </a:solidFill>
                <a:effectLst/>
                <a:highlight>
                  <a:srgbClr val="FFFF00"/>
                </a:highlight>
                <a:latin typeface="Rockwell" panose="02060603020205020403" pitchFamily="18" charset="77"/>
              </a:rPr>
              <a:t>Adolescentes.</a:t>
            </a:r>
            <a:r>
              <a:rPr lang="es-AR" sz="2800" b="0" i="0" dirty="0">
                <a:solidFill>
                  <a:srgbClr val="FF8AD8"/>
                </a:solidFill>
                <a:effectLst/>
                <a:latin typeface="Rockwell" panose="02060603020205020403" pitchFamily="18" charset="77"/>
              </a:rPr>
              <a:t> </a:t>
            </a:r>
            <a:r>
              <a:rPr lang="es-AR" sz="2800" b="0" i="0" dirty="0">
                <a:effectLst/>
                <a:latin typeface="Rockwell" panose="02060603020205020403" pitchFamily="18" charset="77"/>
              </a:rPr>
              <a:t>El Juez </a:t>
            </a:r>
            <a:r>
              <a:rPr lang="es-AR" sz="2800" b="1" i="0" u="sng" dirty="0">
                <a:effectLst/>
                <a:latin typeface="Rockwell" panose="02060603020205020403" pitchFamily="18" charset="77"/>
              </a:rPr>
              <a:t>deberá tener especialmente en cuenta </a:t>
            </a:r>
            <a:r>
              <a:rPr lang="es-AR" sz="2800" b="0" i="0" dirty="0">
                <a:effectLst/>
                <a:latin typeface="Rockwell" panose="02060603020205020403" pitchFamily="18" charset="77"/>
              </a:rPr>
              <a:t>la situación de los adolescentes, </a:t>
            </a:r>
            <a:r>
              <a:rPr lang="es-AR" sz="2800" b="1" i="0" u="sng" dirty="0">
                <a:effectLst/>
                <a:latin typeface="Rockwell" panose="02060603020205020403" pitchFamily="18" charset="77"/>
              </a:rPr>
              <a:t>en función de lo cual evaluará</a:t>
            </a:r>
            <a:r>
              <a:rPr lang="es-AR" sz="2800" b="0" i="0" dirty="0">
                <a:effectLst/>
                <a:latin typeface="Rockwell" panose="02060603020205020403" pitchFamily="18" charset="77"/>
              </a:rPr>
              <a:t>, junto con el Organismo Administrativo y el equipo técnico del Juzgado, </a:t>
            </a:r>
            <a:r>
              <a:rPr lang="es-AR" sz="2800" b="1" i="0" u="sng" dirty="0">
                <a:solidFill>
                  <a:srgbClr val="FF8AD8"/>
                </a:solidFill>
                <a:effectLst/>
                <a:latin typeface="Rockwell" panose="02060603020205020403" pitchFamily="18" charset="77"/>
              </a:rPr>
              <a:t>qué figura jurídica </a:t>
            </a:r>
            <a:r>
              <a:rPr lang="es-AR" sz="2800" b="0" i="0" dirty="0">
                <a:effectLst/>
                <a:latin typeface="Rockwell" panose="02060603020205020403" pitchFamily="18" charset="77"/>
              </a:rPr>
              <a:t>resulta adecuada para aplicar a la situación concreta de acuerdo a la edad, necesidades y deseos del adolescente. Según el caso, se elaborarán </a:t>
            </a:r>
            <a:r>
              <a:rPr lang="es-AR" sz="2800" b="1" i="1" dirty="0">
                <a:solidFill>
                  <a:srgbClr val="76D6FF"/>
                </a:solidFill>
                <a:effectLst/>
                <a:latin typeface="Rockwell" panose="02060603020205020403" pitchFamily="18" charset="77"/>
              </a:rPr>
              <a:t>acciones o estrategias tendientes a que alcancen su autonomía y desarrollen su capacidad de autosostenerse.</a:t>
            </a:r>
            <a:r>
              <a:rPr lang="es-AR" sz="2800" b="0" i="0" dirty="0">
                <a:solidFill>
                  <a:srgbClr val="76D6FF"/>
                </a:solidFill>
                <a:effectLst/>
                <a:latin typeface="Rockwell" panose="02060603020205020403" pitchFamily="18" charset="77"/>
              </a:rPr>
              <a:t> </a:t>
            </a:r>
            <a:r>
              <a:rPr lang="es-AR" sz="2800" b="0" i="0" dirty="0">
                <a:effectLst/>
                <a:latin typeface="Rockwell" panose="02060603020205020403" pitchFamily="18" charset="77"/>
              </a:rPr>
              <a:t>En todos los casos se procurará evitar la institucionalización.</a:t>
            </a:r>
          </a:p>
          <a:p>
            <a:pPr marL="0" indent="0">
              <a:buNone/>
            </a:pPr>
            <a:br>
              <a:rPr lang="es-AR" dirty="0"/>
            </a:br>
            <a:br>
              <a:rPr lang="es-AR" dirty="0"/>
            </a:br>
            <a:endParaRPr lang="es-AR" dirty="0"/>
          </a:p>
          <a:p>
            <a:endParaRPr lang="es-ES_tradnl" dirty="0"/>
          </a:p>
        </p:txBody>
      </p:sp>
      <p:sp>
        <p:nvSpPr>
          <p:cNvPr id="4" name="Marcador de número de diapositiva 3">
            <a:extLst>
              <a:ext uri="{FF2B5EF4-FFF2-40B4-BE49-F238E27FC236}">
                <a16:creationId xmlns:a16="http://schemas.microsoft.com/office/drawing/2014/main" id="{F076D3CF-F5A4-9344-AFCF-BC6AD86DE85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D0850-B4EC-466B-AE9C-F50590C5E1E8}" type="slidenum">
              <a:rPr kumimoji="0" lang="es-AR" sz="1200" b="0" i="0" u="none" strike="noStrike" kern="1200" cap="none" spc="0" normalizeH="0" baseline="0" noProof="0" smtClean="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AR"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780793667"/>
      </p:ext>
    </p:extLst>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4">
            <a:extLst>
              <a:ext uri="{FF2B5EF4-FFF2-40B4-BE49-F238E27FC236}">
                <a16:creationId xmlns:a16="http://schemas.microsoft.com/office/drawing/2014/main" id="{7670EAEB-D111-F282-E72B-5D617ADA62CC}"/>
              </a:ext>
            </a:extLst>
          </p:cNvPr>
          <p:cNvGraphicFramePr>
            <a:graphicFrameLocks noGrp="1"/>
          </p:cNvGraphicFramePr>
          <p:nvPr>
            <p:ph idx="1"/>
          </p:nvPr>
        </p:nvGraphicFramePr>
        <p:xfrm>
          <a:off x="609600" y="605928"/>
          <a:ext cx="10972800" cy="55202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número de diapositiva 3">
            <a:extLst>
              <a:ext uri="{FF2B5EF4-FFF2-40B4-BE49-F238E27FC236}">
                <a16:creationId xmlns:a16="http://schemas.microsoft.com/office/drawing/2014/main" id="{7A8A00D0-089B-07C0-B5A1-9A8152333B2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D0850-B4EC-466B-AE9C-F50590C5E1E8}" type="slidenum">
              <a:rPr kumimoji="0" lang="es-AR" sz="1200" b="0" i="0" u="none" strike="noStrike" kern="1200" cap="none" spc="0" normalizeH="0" baseline="0" noProof="0" smtClean="0">
                <a:ln>
                  <a:noFill/>
                </a:ln>
                <a:solidFill>
                  <a:srgbClr val="FFFFFF"/>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AR" sz="1200" b="0" i="0" u="none" strike="noStrike" kern="1200" cap="none" spc="0" normalizeH="0" baseline="0" noProof="0">
              <a:ln>
                <a:noFill/>
              </a:ln>
              <a:solidFill>
                <a:srgbClr val="FFFFFF"/>
              </a:solidFill>
              <a:effectLst/>
              <a:uLnTx/>
              <a:uFillTx/>
              <a:latin typeface="Arial" pitchFamily="34" charset="0"/>
              <a:ea typeface="+mn-ea"/>
              <a:cs typeface="+mn-cs"/>
            </a:endParaRPr>
          </a:p>
        </p:txBody>
      </p:sp>
      <p:sp>
        <p:nvSpPr>
          <p:cNvPr id="6" name="Elipse 5">
            <a:extLst>
              <a:ext uri="{FF2B5EF4-FFF2-40B4-BE49-F238E27FC236}">
                <a16:creationId xmlns:a16="http://schemas.microsoft.com/office/drawing/2014/main" id="{585C6D65-A748-68D6-E9E7-2E7E77560BA3}"/>
              </a:ext>
            </a:extLst>
          </p:cNvPr>
          <p:cNvSpPr/>
          <p:nvPr/>
        </p:nvSpPr>
        <p:spPr>
          <a:xfrm>
            <a:off x="1281628" y="1847057"/>
            <a:ext cx="4204771" cy="2929467"/>
          </a:xfrm>
          <a:prstGeom prst="ellipse">
            <a:avLst/>
          </a:prstGeom>
          <a:solidFill>
            <a:schemeClr val="bg1"/>
          </a:solidFill>
          <a:ln>
            <a:solidFill>
              <a:srgbClr val="FF8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4400" b="1" i="0" u="none" strike="noStrike" kern="1200" cap="none" spc="0" normalizeH="0" baseline="0" noProof="0" dirty="0">
                <a:ln>
                  <a:noFill/>
                </a:ln>
                <a:solidFill>
                  <a:srgbClr val="76D6FF"/>
                </a:solidFill>
                <a:effectLst/>
                <a:uLnTx/>
                <a:uFillTx/>
                <a:latin typeface="Rockwell" panose="02060603020205020403" pitchFamily="18" charset="77"/>
                <a:ea typeface="+mn-ea"/>
                <a:cs typeface="+mn-cs"/>
              </a:rPr>
              <a:t>¿QUÉ FIGURA?</a:t>
            </a:r>
          </a:p>
        </p:txBody>
      </p:sp>
      <p:sp>
        <p:nvSpPr>
          <p:cNvPr id="7" name="Elipse 6">
            <a:extLst>
              <a:ext uri="{FF2B5EF4-FFF2-40B4-BE49-F238E27FC236}">
                <a16:creationId xmlns:a16="http://schemas.microsoft.com/office/drawing/2014/main" id="{F774CB80-D7E3-CF41-4400-9D872A43C006}"/>
              </a:ext>
            </a:extLst>
          </p:cNvPr>
          <p:cNvSpPr/>
          <p:nvPr/>
        </p:nvSpPr>
        <p:spPr>
          <a:xfrm>
            <a:off x="6880238" y="1847057"/>
            <a:ext cx="4030133" cy="2749549"/>
          </a:xfrm>
          <a:prstGeom prst="ellipse">
            <a:avLst/>
          </a:prstGeom>
          <a:solidFill>
            <a:schemeClr val="bg1"/>
          </a:solidFill>
          <a:ln>
            <a:solidFill>
              <a:srgbClr val="FF8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3600" b="1" i="0" u="none" strike="noStrike" kern="1200" cap="none" spc="0" normalizeH="0" baseline="0" noProof="0" dirty="0">
                <a:ln>
                  <a:noFill/>
                </a:ln>
                <a:solidFill>
                  <a:srgbClr val="76D6FF"/>
                </a:solidFill>
                <a:effectLst/>
                <a:uLnTx/>
                <a:uFillTx/>
                <a:latin typeface="Rockwell" panose="02060603020205020403" pitchFamily="18" charset="77"/>
                <a:ea typeface="+mn-ea"/>
                <a:cs typeface="+mn-cs"/>
              </a:rPr>
              <a:t>¿De qué modo trabajar la autonomía?</a:t>
            </a:r>
          </a:p>
        </p:txBody>
      </p:sp>
    </p:spTree>
    <p:extLst>
      <p:ext uri="{BB962C8B-B14F-4D97-AF65-F5344CB8AC3E}">
        <p14:creationId xmlns:p14="http://schemas.microsoft.com/office/powerpoint/2010/main" val="30832010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80">
                                          <p:stCondLst>
                                            <p:cond delay="0"/>
                                          </p:stCondLst>
                                        </p:cTn>
                                        <p:tgtEl>
                                          <p:spTgt spid="7"/>
                                        </p:tgtEl>
                                      </p:cBhvr>
                                    </p:animEffect>
                                    <p:anim calcmode="lin" valueType="num">
                                      <p:cBhvr>
                                        <p:cTn id="2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1" dur="26">
                                          <p:stCondLst>
                                            <p:cond delay="650"/>
                                          </p:stCondLst>
                                        </p:cTn>
                                        <p:tgtEl>
                                          <p:spTgt spid="7"/>
                                        </p:tgtEl>
                                      </p:cBhvr>
                                      <p:to x="100000" y="60000"/>
                                    </p:animScale>
                                    <p:animScale>
                                      <p:cBhvr>
                                        <p:cTn id="32" dur="166" decel="50000">
                                          <p:stCondLst>
                                            <p:cond delay="676"/>
                                          </p:stCondLst>
                                        </p:cTn>
                                        <p:tgtEl>
                                          <p:spTgt spid="7"/>
                                        </p:tgtEl>
                                      </p:cBhvr>
                                      <p:to x="100000" y="100000"/>
                                    </p:animScale>
                                    <p:animScale>
                                      <p:cBhvr>
                                        <p:cTn id="33" dur="26">
                                          <p:stCondLst>
                                            <p:cond delay="1312"/>
                                          </p:stCondLst>
                                        </p:cTn>
                                        <p:tgtEl>
                                          <p:spTgt spid="7"/>
                                        </p:tgtEl>
                                      </p:cBhvr>
                                      <p:to x="100000" y="80000"/>
                                    </p:animScale>
                                    <p:animScale>
                                      <p:cBhvr>
                                        <p:cTn id="34" dur="166" decel="50000">
                                          <p:stCondLst>
                                            <p:cond delay="1338"/>
                                          </p:stCondLst>
                                        </p:cTn>
                                        <p:tgtEl>
                                          <p:spTgt spid="7"/>
                                        </p:tgtEl>
                                      </p:cBhvr>
                                      <p:to x="100000" y="100000"/>
                                    </p:animScale>
                                    <p:animScale>
                                      <p:cBhvr>
                                        <p:cTn id="35" dur="26">
                                          <p:stCondLst>
                                            <p:cond delay="1642"/>
                                          </p:stCondLst>
                                        </p:cTn>
                                        <p:tgtEl>
                                          <p:spTgt spid="7"/>
                                        </p:tgtEl>
                                      </p:cBhvr>
                                      <p:to x="100000" y="90000"/>
                                    </p:animScale>
                                    <p:animScale>
                                      <p:cBhvr>
                                        <p:cTn id="36" dur="166" decel="50000">
                                          <p:stCondLst>
                                            <p:cond delay="1668"/>
                                          </p:stCondLst>
                                        </p:cTn>
                                        <p:tgtEl>
                                          <p:spTgt spid="7"/>
                                        </p:tgtEl>
                                      </p:cBhvr>
                                      <p:to x="100000" y="100000"/>
                                    </p:animScale>
                                    <p:animScale>
                                      <p:cBhvr>
                                        <p:cTn id="37" dur="26">
                                          <p:stCondLst>
                                            <p:cond delay="1808"/>
                                          </p:stCondLst>
                                        </p:cTn>
                                        <p:tgtEl>
                                          <p:spTgt spid="7"/>
                                        </p:tgtEl>
                                      </p:cBhvr>
                                      <p:to x="100000" y="95000"/>
                                    </p:animScale>
                                    <p:animScale>
                                      <p:cBhvr>
                                        <p:cTn id="3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4F1A0F-6AAA-D444-91A0-2EC805F2A525}"/>
              </a:ext>
            </a:extLst>
          </p:cNvPr>
          <p:cNvSpPr>
            <a:spLocks noGrp="1"/>
          </p:cNvSpPr>
          <p:nvPr>
            <p:ph type="title"/>
          </p:nvPr>
        </p:nvSpPr>
        <p:spPr>
          <a:solidFill>
            <a:srgbClr val="FF8AD8"/>
          </a:solidFill>
          <a:ln>
            <a:solidFill>
              <a:srgbClr val="FF8AD8"/>
            </a:solidFill>
          </a:ln>
        </p:spPr>
        <p:txBody>
          <a:bodyPr/>
          <a:lstStyle/>
          <a:p>
            <a:pPr algn="ctr"/>
            <a:r>
              <a:rPr lang="es-ES_tradnl"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Rockwell" panose="02060603020205020403" pitchFamily="18" charset="77"/>
              </a:rPr>
              <a:t>PRINCIPIO DE REALIDAD</a:t>
            </a:r>
          </a:p>
        </p:txBody>
      </p:sp>
      <p:graphicFrame>
        <p:nvGraphicFramePr>
          <p:cNvPr id="4" name="Marcador de contenido 3">
            <a:extLst>
              <a:ext uri="{FF2B5EF4-FFF2-40B4-BE49-F238E27FC236}">
                <a16:creationId xmlns:a16="http://schemas.microsoft.com/office/drawing/2014/main" id="{8991507F-00CC-C645-9EB8-E80DC62BE614}"/>
              </a:ext>
            </a:extLst>
          </p:cNvPr>
          <p:cNvGraphicFramePr>
            <a:graphicFrameLocks noGrp="1"/>
          </p:cNvGraphicFramePr>
          <p:nvPr>
            <p:ph idx="1"/>
          </p:nvPr>
        </p:nvGraphicFramePr>
        <p:xfrm>
          <a:off x="838200" y="1825625"/>
          <a:ext cx="10515600" cy="38270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3015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FC5470F0-DE97-DF0D-0207-29AE3D2179C1}"/>
              </a:ext>
            </a:extLst>
          </p:cNvPr>
          <p:cNvSpPr>
            <a:spLocks noGrp="1"/>
          </p:cNvSpPr>
          <p:nvPr>
            <p:ph type="sldNum" sz="quarter" idx="12"/>
          </p:nvPr>
        </p:nvSpPr>
        <p:spPr/>
        <p:txBody>
          <a:bodyPr/>
          <a:lstStyle/>
          <a:p>
            <a:pPr rtl="0"/>
            <a:fld id="{294A09A9-5501-47C1-A89A-A340965A2BE2}" type="slidenum">
              <a:rPr lang="es-ES" smtClean="0"/>
              <a:t>3</a:t>
            </a:fld>
            <a:endParaRPr lang="es-ES" dirty="0"/>
          </a:p>
        </p:txBody>
      </p:sp>
      <p:pic>
        <p:nvPicPr>
          <p:cNvPr id="6" name="Imagen 5">
            <a:extLst>
              <a:ext uri="{FF2B5EF4-FFF2-40B4-BE49-F238E27FC236}">
                <a16:creationId xmlns:a16="http://schemas.microsoft.com/office/drawing/2014/main" id="{3F53ED6E-8071-C34B-CAE9-20225A5C7B30}"/>
              </a:ext>
            </a:extLst>
          </p:cNvPr>
          <p:cNvPicPr>
            <a:picLocks noChangeAspect="1"/>
          </p:cNvPicPr>
          <p:nvPr/>
        </p:nvPicPr>
        <p:blipFill>
          <a:blip r:embed="rId2"/>
          <a:stretch>
            <a:fillRect/>
          </a:stretch>
        </p:blipFill>
        <p:spPr>
          <a:xfrm rot="21323132">
            <a:off x="339491" y="400071"/>
            <a:ext cx="4766270" cy="5849957"/>
          </a:xfrm>
          <a:prstGeom prst="rect">
            <a:avLst/>
          </a:prstGeom>
        </p:spPr>
      </p:pic>
      <p:graphicFrame>
        <p:nvGraphicFramePr>
          <p:cNvPr id="7" name="Marcador de contenido 2">
            <a:extLst>
              <a:ext uri="{FF2B5EF4-FFF2-40B4-BE49-F238E27FC236}">
                <a16:creationId xmlns:a16="http://schemas.microsoft.com/office/drawing/2014/main" id="{54D3D2E2-3F27-11C9-36B4-9FEFD641C0DA}"/>
              </a:ext>
            </a:extLst>
          </p:cNvPr>
          <p:cNvGraphicFramePr>
            <a:graphicFrameLocks noGrp="1"/>
          </p:cNvGraphicFramePr>
          <p:nvPr>
            <p:ph sz="half" idx="2"/>
            <p:extLst>
              <p:ext uri="{D42A27DB-BD31-4B8C-83A1-F6EECF244321}">
                <p14:modId xmlns:p14="http://schemas.microsoft.com/office/powerpoint/2010/main" val="496127465"/>
              </p:ext>
            </p:extLst>
          </p:nvPr>
        </p:nvGraphicFramePr>
        <p:xfrm>
          <a:off x="5541963" y="992187"/>
          <a:ext cx="6043612" cy="4890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4166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311900" y="448056"/>
            <a:ext cx="5880100" cy="3401568"/>
          </a:xfrm>
        </p:spPr>
        <p:txBody>
          <a:bodyPr vert="horz" lIns="91440" tIns="45720" rIns="91440" bIns="45720" rtlCol="0">
            <a:normAutofit/>
          </a:bodyPr>
          <a:lstStyle/>
          <a:p>
            <a:pPr algn="ctr"/>
            <a:r>
              <a:rPr lang="es-ES" sz="4500" dirty="0">
                <a:ea typeface="+mj-lt"/>
                <a:cs typeface="+mj-lt"/>
              </a:rPr>
              <a:t>         CORTE IDH</a:t>
            </a:r>
            <a:br>
              <a:rPr lang="es-ES" sz="4500" dirty="0">
                <a:ea typeface="+mj-lt"/>
                <a:cs typeface="+mj-lt"/>
              </a:rPr>
            </a:br>
            <a:r>
              <a:rPr lang="es-ES" sz="4500" dirty="0">
                <a:ea typeface="+mj-lt"/>
                <a:cs typeface="+mj-lt"/>
              </a:rPr>
              <a:t>             OC-31/25 </a:t>
            </a:r>
            <a:br>
              <a:rPr lang="es-ES" sz="4500" dirty="0">
                <a:ea typeface="+mj-lt"/>
                <a:cs typeface="+mj-lt"/>
              </a:rPr>
            </a:br>
            <a:r>
              <a:rPr lang="es-ES" sz="4500" dirty="0">
                <a:ea typeface="+mj-lt"/>
                <a:cs typeface="+mj-lt"/>
              </a:rPr>
              <a:t>           12/ 6/ 2025 </a:t>
            </a:r>
            <a:br>
              <a:rPr lang="es-ES" sz="4500" dirty="0">
                <a:ea typeface="+mj-lt"/>
                <a:cs typeface="+mj-lt"/>
              </a:rPr>
            </a:br>
            <a:r>
              <a:rPr lang="es-ES" sz="4500" dirty="0">
                <a:ea typeface="+mj-lt"/>
                <a:cs typeface="+mj-lt"/>
              </a:rPr>
              <a:t>    SOLICITADA POR ARGENTNA</a:t>
            </a:r>
            <a:endParaRPr lang="es-ES" sz="4500" dirty="0"/>
          </a:p>
        </p:txBody>
      </p:sp>
      <p:sp>
        <p:nvSpPr>
          <p:cNvPr id="3" name="Subtítulo 2"/>
          <p:cNvSpPr>
            <a:spLocks noGrp="1"/>
          </p:cNvSpPr>
          <p:nvPr>
            <p:ph type="subTitle" idx="1"/>
          </p:nvPr>
        </p:nvSpPr>
        <p:spPr>
          <a:xfrm>
            <a:off x="6311900" y="4471416"/>
            <a:ext cx="5428996" cy="1481328"/>
          </a:xfrm>
          <a:solidFill>
            <a:schemeClr val="accent1"/>
          </a:solidFill>
        </p:spPr>
        <p:txBody>
          <a:bodyPr vert="horz" lIns="91440" tIns="45720" rIns="91440" bIns="45720" rtlCol="0" anchor="t">
            <a:normAutofit/>
          </a:bodyPr>
          <a:lstStyle/>
          <a:p>
            <a:r>
              <a:rPr lang="es-ES" sz="2200" b="1" dirty="0">
                <a:solidFill>
                  <a:schemeClr val="accent1">
                    <a:lumMod val="50000"/>
                  </a:schemeClr>
                </a:solidFill>
                <a:latin typeface="Aptos Display"/>
              </a:rPr>
              <a:t>EL CONTENIDO Y EL ALCANCE DEL DERECHO AL CUIDADO Y SU INTERRELACIÓN CON OTROS DERECHOS</a:t>
            </a:r>
            <a:endParaRPr lang="es-ES" sz="2200" b="1" dirty="0">
              <a:solidFill>
                <a:schemeClr val="accent1">
                  <a:lumMod val="50000"/>
                </a:schemeClr>
              </a:solidFill>
            </a:endParaRPr>
          </a:p>
        </p:txBody>
      </p:sp>
      <p:pic>
        <p:nvPicPr>
          <p:cNvPr id="4" name="Picture 3">
            <a:extLst>
              <a:ext uri="{FF2B5EF4-FFF2-40B4-BE49-F238E27FC236}">
                <a16:creationId xmlns:a16="http://schemas.microsoft.com/office/drawing/2014/main" id="{ECFFA60A-55B2-4DF6-5A0B-F8F42AF3FDF2}"/>
              </a:ext>
            </a:extLst>
          </p:cNvPr>
          <p:cNvPicPr>
            <a:picLocks noChangeAspect="1"/>
          </p:cNvPicPr>
          <p:nvPr/>
        </p:nvPicPr>
        <p:blipFill>
          <a:blip r:embed="rId2"/>
          <a:srcRect l="26643"/>
          <a:stretch>
            <a:fillRect/>
          </a:stretch>
        </p:blipFill>
        <p:spPr>
          <a:xfrm>
            <a:off x="451104" y="450000"/>
            <a:ext cx="5422576" cy="5544000"/>
          </a:xfrm>
          <a:prstGeom prst="rect">
            <a:avLst/>
          </a:prstGeom>
        </p:spPr>
      </p:pic>
    </p:spTree>
    <p:extLst>
      <p:ext uri="{BB962C8B-B14F-4D97-AF65-F5344CB8AC3E}">
        <p14:creationId xmlns:p14="http://schemas.microsoft.com/office/powerpoint/2010/main" val="2406273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444EC-5D91-FC94-9DFD-265078CB66B2}"/>
              </a:ext>
            </a:extLst>
          </p:cNvPr>
          <p:cNvSpPr>
            <a:spLocks noGrp="1"/>
          </p:cNvSpPr>
          <p:nvPr>
            <p:ph type="title"/>
          </p:nvPr>
        </p:nvSpPr>
        <p:spPr>
          <a:xfrm>
            <a:off x="304800" y="381000"/>
            <a:ext cx="4690872" cy="6190488"/>
          </a:xfrm>
        </p:spPr>
        <p:txBody>
          <a:bodyPr>
            <a:normAutofit/>
          </a:bodyPr>
          <a:lstStyle/>
          <a:p>
            <a:r>
              <a:rPr lang="es-ES" sz="5400" b="1" i="0" dirty="0">
                <a:solidFill>
                  <a:schemeClr val="accent1">
                    <a:lumMod val="50000"/>
                  </a:schemeClr>
                </a:solidFill>
                <a:ea typeface="+mj-lt"/>
                <a:cs typeface="+mj-lt"/>
              </a:rPr>
              <a:t>Derecho a recibir cuidados de NNA  </a:t>
            </a:r>
            <a:br>
              <a:rPr lang="es-ES" sz="5400" b="1" i="0" dirty="0">
                <a:ea typeface="+mj-lt"/>
                <a:cs typeface="+mj-lt"/>
              </a:rPr>
            </a:br>
            <a:r>
              <a:rPr lang="es-ES" sz="4000" i="0" dirty="0">
                <a:ea typeface="+mj-lt"/>
                <a:cs typeface="+mj-lt"/>
              </a:rPr>
              <a:t>(</a:t>
            </a:r>
            <a:r>
              <a:rPr lang="es-ES" sz="4000" i="0" dirty="0" err="1">
                <a:ea typeface="+mj-lt"/>
                <a:cs typeface="+mj-lt"/>
              </a:rPr>
              <a:t>párrs</a:t>
            </a:r>
            <a:r>
              <a:rPr lang="es-ES" sz="4000" i="0" dirty="0">
                <a:ea typeface="+mj-lt"/>
                <a:cs typeface="+mj-lt"/>
              </a:rPr>
              <a:t>. 173/182)</a:t>
            </a:r>
            <a:endParaRPr lang="es-ES" sz="4000" dirty="0"/>
          </a:p>
        </p:txBody>
      </p:sp>
      <p:sp>
        <p:nvSpPr>
          <p:cNvPr id="3" name="Marcador de contenido 2">
            <a:extLst>
              <a:ext uri="{FF2B5EF4-FFF2-40B4-BE49-F238E27FC236}">
                <a16:creationId xmlns:a16="http://schemas.microsoft.com/office/drawing/2014/main" id="{ACDBD966-E906-EA4D-B3B6-D370D8F29508}"/>
              </a:ext>
            </a:extLst>
          </p:cNvPr>
          <p:cNvSpPr>
            <a:spLocks noGrp="1"/>
          </p:cNvSpPr>
          <p:nvPr>
            <p:ph idx="1"/>
          </p:nvPr>
        </p:nvSpPr>
        <p:spPr>
          <a:xfrm>
            <a:off x="4800601" y="145570"/>
            <a:ext cx="7254276" cy="6273518"/>
          </a:xfrm>
          <a:ln w="76200">
            <a:solidFill>
              <a:schemeClr val="accent1"/>
            </a:solidFill>
          </a:ln>
        </p:spPr>
        <p:txBody>
          <a:bodyPr vert="horz" wrap="square" lIns="0" tIns="0" rIns="91440" bIns="0" rtlCol="0" anchor="t">
            <a:noAutofit/>
          </a:bodyPr>
          <a:lstStyle/>
          <a:p>
            <a:pPr marL="449580" indent="-447675" algn="just">
              <a:lnSpc>
                <a:spcPct val="130000"/>
              </a:lnSpc>
            </a:pPr>
            <a:r>
              <a:rPr lang="es-ES" sz="1800" dirty="0">
                <a:ea typeface="+mn-lt"/>
                <a:cs typeface="+mn-lt"/>
              </a:rPr>
              <a:t>a la luz del art. 19 de la CADH y de la jurisprudencia de esta Corte, </a:t>
            </a:r>
            <a:r>
              <a:rPr lang="es-ES" sz="1800" dirty="0">
                <a:solidFill>
                  <a:schemeClr val="accent1">
                    <a:lumMod val="50000"/>
                  </a:schemeClr>
                </a:solidFill>
                <a:ea typeface="+mn-lt"/>
                <a:cs typeface="+mn-lt"/>
              </a:rPr>
              <a:t>los Estados están obligados a promover medidas de protección especial para NNA </a:t>
            </a:r>
            <a:r>
              <a:rPr lang="es-ES" sz="1800" dirty="0">
                <a:ea typeface="+mn-lt"/>
                <a:cs typeface="+mn-lt"/>
              </a:rPr>
              <a:t>-en tanto sujetos de derechos-, </a:t>
            </a:r>
            <a:r>
              <a:rPr lang="es-ES" sz="1800" dirty="0">
                <a:solidFill>
                  <a:schemeClr val="accent1">
                    <a:lumMod val="50000"/>
                  </a:schemeClr>
                </a:solidFill>
                <a:ea typeface="+mn-lt"/>
                <a:cs typeface="+mn-lt"/>
              </a:rPr>
              <a:t>asumiendo, además, una posición de garante en consideración a sus características especiales. </a:t>
            </a:r>
            <a:endParaRPr lang="es-ES" sz="1800" dirty="0">
              <a:solidFill>
                <a:schemeClr val="accent1">
                  <a:lumMod val="50000"/>
                </a:schemeClr>
              </a:solidFill>
            </a:endParaRPr>
          </a:p>
          <a:p>
            <a:pPr marL="449580" indent="-447675" algn="just">
              <a:lnSpc>
                <a:spcPct val="130000"/>
              </a:lnSpc>
            </a:pPr>
            <a:r>
              <a:rPr lang="es-ES" sz="1800" dirty="0">
                <a:ea typeface="+mn-lt"/>
                <a:cs typeface="+mn-lt"/>
              </a:rPr>
              <a:t>La Corte entiende que </a:t>
            </a:r>
            <a:r>
              <a:rPr lang="es-ES" sz="1800" dirty="0">
                <a:solidFill>
                  <a:schemeClr val="accent1">
                    <a:lumMod val="50000"/>
                  </a:schemeClr>
                </a:solidFill>
                <a:ea typeface="+mn-lt"/>
                <a:cs typeface="+mn-lt"/>
              </a:rPr>
              <a:t>dichas medidas de protección especial incluyen la garantía del derecho a ser cuidados, teniendo en cuenta sus necesidades específicas y en atención a su grado de desarrollo</a:t>
            </a:r>
            <a:r>
              <a:rPr lang="es-ES" sz="1800" dirty="0">
                <a:ea typeface="+mn-lt"/>
                <a:cs typeface="+mn-lt"/>
              </a:rPr>
              <a:t>. Sobre este asunto, la CDN señala: Artículo 3. […] 2. Los Estados Partes se comprometen a asegurar al niño </a:t>
            </a:r>
            <a:r>
              <a:rPr lang="es-ES" sz="1800" b="1" dirty="0">
                <a:ea typeface="+mn-lt"/>
                <a:cs typeface="+mn-lt"/>
              </a:rPr>
              <a:t>la </a:t>
            </a:r>
            <a:r>
              <a:rPr lang="es-ES" sz="1800" b="1" u="sng" dirty="0">
                <a:solidFill>
                  <a:schemeClr val="accent1">
                    <a:lumMod val="50000"/>
                  </a:schemeClr>
                </a:solidFill>
                <a:ea typeface="+mn-lt"/>
                <a:cs typeface="+mn-lt"/>
              </a:rPr>
              <a:t>protección y el cuidado</a:t>
            </a:r>
            <a:r>
              <a:rPr lang="es-ES" sz="1800" b="1" dirty="0">
                <a:ea typeface="+mn-lt"/>
                <a:cs typeface="+mn-lt"/>
              </a:rPr>
              <a:t> </a:t>
            </a:r>
            <a:r>
              <a:rPr lang="es-ES" sz="1800" dirty="0">
                <a:ea typeface="+mn-lt"/>
                <a:cs typeface="+mn-lt"/>
              </a:rPr>
              <a:t>que sean necesarios para su bienestar, teniendo en cuenta los derechos y deberes de sus padres, tutores u otras personas responsables de él ante la ley y, con ese fin, tomarán todas las medidas legislativas y administrativas adecuadas</a:t>
            </a:r>
            <a:endParaRPr lang="es-ES" sz="1800" dirty="0">
              <a:solidFill>
                <a:srgbClr val="FFFFFF">
                  <a:alpha val="55000"/>
                </a:srgbClr>
              </a:solidFill>
            </a:endParaRPr>
          </a:p>
        </p:txBody>
      </p:sp>
    </p:spTree>
    <p:extLst>
      <p:ext uri="{BB962C8B-B14F-4D97-AF65-F5344CB8AC3E}">
        <p14:creationId xmlns:p14="http://schemas.microsoft.com/office/powerpoint/2010/main" val="3275119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E47D3-698D-E1A7-B0DB-328581EA1317}"/>
              </a:ext>
            </a:extLst>
          </p:cNvPr>
          <p:cNvSpPr>
            <a:spLocks noGrp="1"/>
          </p:cNvSpPr>
          <p:nvPr>
            <p:ph type="title"/>
          </p:nvPr>
        </p:nvSpPr>
        <p:spPr>
          <a:xfrm>
            <a:off x="256040" y="-92901"/>
            <a:ext cx="11865130" cy="1141200"/>
          </a:xfrm>
        </p:spPr>
        <p:txBody>
          <a:bodyPr/>
          <a:lstStyle/>
          <a:p>
            <a:pPr algn="ctr"/>
            <a:r>
              <a:rPr lang="es-ES" sz="2800" i="0" dirty="0">
                <a:solidFill>
                  <a:schemeClr val="accent1">
                    <a:lumMod val="50000"/>
                  </a:schemeClr>
                </a:solidFill>
                <a:latin typeface="Univers"/>
              </a:rPr>
              <a:t>Sobre la situación de </a:t>
            </a:r>
            <a:r>
              <a:rPr lang="es-ES" sz="2800" i="0" dirty="0">
                <a:solidFill>
                  <a:schemeClr val="accent1">
                    <a:lumMod val="50000"/>
                  </a:schemeClr>
                </a:solidFill>
                <a:highlight>
                  <a:srgbClr val="FFFF00"/>
                </a:highlight>
                <a:latin typeface="Univers"/>
              </a:rPr>
              <a:t>NNA </a:t>
            </a:r>
            <a:r>
              <a:rPr lang="es-ES" sz="2800" i="0" dirty="0" err="1">
                <a:solidFill>
                  <a:schemeClr val="accent1">
                    <a:lumMod val="50000"/>
                  </a:schemeClr>
                </a:solidFill>
                <a:highlight>
                  <a:srgbClr val="FFFF00"/>
                </a:highlight>
                <a:latin typeface="Univers"/>
              </a:rPr>
              <a:t>institucionalizadxs</a:t>
            </a:r>
            <a:endParaRPr lang="es-ES" sz="2800" dirty="0">
              <a:solidFill>
                <a:schemeClr val="accent1">
                  <a:lumMod val="50000"/>
                </a:schemeClr>
              </a:solidFill>
              <a:highlight>
                <a:srgbClr val="FFFF00"/>
              </a:highlight>
            </a:endParaRPr>
          </a:p>
        </p:txBody>
      </p:sp>
      <p:sp>
        <p:nvSpPr>
          <p:cNvPr id="3" name="Marcador de contenido 2">
            <a:extLst>
              <a:ext uri="{FF2B5EF4-FFF2-40B4-BE49-F238E27FC236}">
                <a16:creationId xmlns:a16="http://schemas.microsoft.com/office/drawing/2014/main" id="{7849D6DE-B860-13F4-A5C8-94C170EDB136}"/>
              </a:ext>
            </a:extLst>
          </p:cNvPr>
          <p:cNvSpPr>
            <a:spLocks noGrp="1"/>
          </p:cNvSpPr>
          <p:nvPr>
            <p:ph idx="1"/>
          </p:nvPr>
        </p:nvSpPr>
        <p:spPr>
          <a:xfrm>
            <a:off x="13253" y="1048299"/>
            <a:ext cx="12019321" cy="5722155"/>
          </a:xfrm>
          <a:ln>
            <a:solidFill>
              <a:schemeClr val="accent1"/>
            </a:solidFill>
          </a:ln>
        </p:spPr>
        <p:txBody>
          <a:bodyPr vert="horz" wrap="square" lIns="0" tIns="0" rIns="91440" bIns="0" rtlCol="0" anchor="t">
            <a:noAutofit/>
          </a:bodyPr>
          <a:lstStyle/>
          <a:p>
            <a:pPr marL="449580" indent="-447675" algn="just"/>
            <a:r>
              <a:rPr lang="es-ES" sz="2200" dirty="0">
                <a:ea typeface="+mn-lt"/>
                <a:cs typeface="+mn-lt"/>
              </a:rPr>
              <a:t>los Estados tienen obligaciones especiales, teniendo en cuenta las situaciones de vulnerabilidad específicas que pueden presentarse por la </a:t>
            </a:r>
            <a:r>
              <a:rPr lang="es-ES" sz="2200" b="1" dirty="0">
                <a:solidFill>
                  <a:schemeClr val="accent1">
                    <a:lumMod val="50000"/>
                  </a:schemeClr>
                </a:solidFill>
                <a:ea typeface="+mn-lt"/>
                <a:cs typeface="+mn-lt"/>
              </a:rPr>
              <a:t>confluencia interseccional de diversos factores</a:t>
            </a:r>
            <a:r>
              <a:rPr lang="es-ES" sz="2200" dirty="0">
                <a:ea typeface="+mn-lt"/>
                <a:cs typeface="+mn-lt"/>
              </a:rPr>
              <a:t>, como estar privados de la libertad, ser jóvenes y, en algunos casos, ser mujeres. </a:t>
            </a:r>
            <a:r>
              <a:rPr lang="es-ES" sz="2200" dirty="0">
                <a:solidFill>
                  <a:schemeClr val="accent1">
                    <a:lumMod val="50000"/>
                  </a:schemeClr>
                </a:solidFill>
                <a:ea typeface="+mn-lt"/>
                <a:cs typeface="+mn-lt"/>
              </a:rPr>
              <a:t>De modo que existe una posición especial de garante, que impone a los Estados el deber de adoptar medidas especiales y diferenciadas orientadas a garantizar sus derechos.</a:t>
            </a:r>
            <a:endParaRPr lang="es-ES" sz="2200" dirty="0">
              <a:solidFill>
                <a:schemeClr val="accent1">
                  <a:lumMod val="50000"/>
                </a:schemeClr>
              </a:solidFill>
            </a:endParaRPr>
          </a:p>
          <a:p>
            <a:pPr marL="449580" indent="-447675" algn="just"/>
            <a:r>
              <a:rPr lang="es-ES" sz="2200" dirty="0">
                <a:solidFill>
                  <a:schemeClr val="tx1">
                    <a:alpha val="55000"/>
                  </a:schemeClr>
                </a:solidFill>
                <a:ea typeface="+mn-lt"/>
                <a:cs typeface="+mn-lt"/>
              </a:rPr>
              <a:t>los NNA pueden ser privados del medio familiar o de otros referentes familiares. En esos casos</a:t>
            </a:r>
            <a:r>
              <a:rPr lang="es-ES" sz="2200" dirty="0">
                <a:solidFill>
                  <a:schemeClr val="accent1">
                    <a:lumMod val="50000"/>
                  </a:schemeClr>
                </a:solidFill>
                <a:ea typeface="+mn-lt"/>
                <a:cs typeface="+mn-lt"/>
              </a:rPr>
              <a:t>,  </a:t>
            </a:r>
            <a:r>
              <a:rPr lang="es-ES" sz="2200" u="sng" dirty="0">
                <a:solidFill>
                  <a:schemeClr val="accent1">
                    <a:lumMod val="50000"/>
                  </a:schemeClr>
                </a:solidFill>
                <a:ea typeface="+mn-lt"/>
                <a:cs typeface="+mn-lt"/>
              </a:rPr>
              <a:t>“el Estado es responsable de proteger los derechos del niño y de procurarle un acogimiento alternativo adecuado” a través de recursos comunitarios u otros disponibles.</a:t>
            </a:r>
          </a:p>
          <a:p>
            <a:pPr marL="449580" indent="-447675" algn="just"/>
            <a:r>
              <a:rPr lang="es-ES" sz="2200" dirty="0">
                <a:solidFill>
                  <a:schemeClr val="tx1">
                    <a:alpha val="55000"/>
                  </a:schemeClr>
                </a:solidFill>
                <a:ea typeface="+mn-lt"/>
                <a:cs typeface="+mn-lt"/>
              </a:rPr>
              <a:t>en cualquiera de los casos en el que el cuidado o responsabilidad de un NNA esté a cargo del Estado, en cualquier modalidad de institucionalización o cuidado sustituto asignado, ello deberá responder a los principios de </a:t>
            </a:r>
            <a:r>
              <a:rPr lang="es-ES" sz="2200" dirty="0">
                <a:solidFill>
                  <a:schemeClr val="accent1">
                    <a:lumMod val="50000"/>
                  </a:schemeClr>
                </a:solidFill>
                <a:ea typeface="+mn-lt"/>
                <a:cs typeface="+mn-lt"/>
              </a:rPr>
              <a:t>necesidad, excepcionalidad y temporalidad </a:t>
            </a:r>
            <a:r>
              <a:rPr lang="es-ES" sz="2200" dirty="0">
                <a:solidFill>
                  <a:schemeClr val="tx1">
                    <a:alpha val="55000"/>
                  </a:schemeClr>
                </a:solidFill>
                <a:ea typeface="+mn-lt"/>
                <a:cs typeface="+mn-lt"/>
              </a:rPr>
              <a:t>en relación a la eventual separación de un niño de su familia. corresponde al Estado </a:t>
            </a:r>
            <a:r>
              <a:rPr lang="es-ES" sz="2200" dirty="0">
                <a:solidFill>
                  <a:schemeClr val="accent1">
                    <a:lumMod val="50000"/>
                  </a:schemeClr>
                </a:solidFill>
                <a:ea typeface="+mn-lt"/>
                <a:cs typeface="+mn-lt"/>
              </a:rPr>
              <a:t>supervisar la seguridad, el bienestar y el desarrollo de los NNA </a:t>
            </a:r>
            <a:r>
              <a:rPr lang="es-ES" sz="2200" dirty="0">
                <a:solidFill>
                  <a:schemeClr val="tx1">
                    <a:alpha val="55000"/>
                  </a:schemeClr>
                </a:solidFill>
                <a:ea typeface="+mn-lt"/>
                <a:cs typeface="+mn-lt"/>
              </a:rPr>
              <a:t>que se encuentren en tales situaciones.  </a:t>
            </a:r>
            <a:r>
              <a:rPr lang="es-ES" sz="2200" dirty="0">
                <a:solidFill>
                  <a:schemeClr val="accent1">
                    <a:lumMod val="50000"/>
                  </a:schemeClr>
                </a:solidFill>
                <a:ea typeface="+mn-lt"/>
                <a:cs typeface="+mn-lt"/>
              </a:rPr>
              <a:t>en caso de que se prevea la institucionalización, esta deberá ser el último recurso, por el menor tiempo posible y sujeta a revisión periódica</a:t>
            </a:r>
            <a:endParaRPr lang="es-ES" sz="2200" dirty="0">
              <a:solidFill>
                <a:schemeClr val="accent1">
                  <a:lumMod val="50000"/>
                </a:schemeClr>
              </a:solidFill>
            </a:endParaRPr>
          </a:p>
        </p:txBody>
      </p:sp>
    </p:spTree>
    <p:extLst>
      <p:ext uri="{BB962C8B-B14F-4D97-AF65-F5344CB8AC3E}">
        <p14:creationId xmlns:p14="http://schemas.microsoft.com/office/powerpoint/2010/main" val="870789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3D9E51-BC09-22AD-2537-F82E23783B92}"/>
              </a:ext>
            </a:extLst>
          </p:cNvPr>
          <p:cNvSpPr>
            <a:spLocks noGrp="1"/>
          </p:cNvSpPr>
          <p:nvPr>
            <p:ph type="title"/>
          </p:nvPr>
        </p:nvSpPr>
        <p:spPr>
          <a:xfrm>
            <a:off x="105297" y="226800"/>
            <a:ext cx="5037159" cy="2954655"/>
          </a:xfrm>
        </p:spPr>
        <p:txBody>
          <a:bodyPr wrap="square">
            <a:normAutofit fontScale="90000"/>
          </a:bodyPr>
          <a:lstStyle/>
          <a:p>
            <a:r>
              <a:rPr lang="es-ES" sz="4500" i="0" dirty="0">
                <a:solidFill>
                  <a:schemeClr val="accent1">
                    <a:lumMod val="50000"/>
                  </a:schemeClr>
                </a:solidFill>
                <a:latin typeface="Univers"/>
              </a:rPr>
              <a:t>Sobre la situación de NNA </a:t>
            </a:r>
            <a:r>
              <a:rPr lang="es-ES" sz="4500" i="0" dirty="0" err="1">
                <a:solidFill>
                  <a:schemeClr val="accent1">
                    <a:lumMod val="50000"/>
                  </a:schemeClr>
                </a:solidFill>
                <a:latin typeface="Univers"/>
              </a:rPr>
              <a:t>privadxs</a:t>
            </a:r>
            <a:r>
              <a:rPr lang="es-ES" sz="4500" i="0" dirty="0">
                <a:solidFill>
                  <a:schemeClr val="accent1">
                    <a:lumMod val="50000"/>
                  </a:schemeClr>
                </a:solidFill>
                <a:latin typeface="Univers"/>
              </a:rPr>
              <a:t> de cuidado parental</a:t>
            </a:r>
          </a:p>
        </p:txBody>
      </p:sp>
      <p:pic>
        <p:nvPicPr>
          <p:cNvPr id="7" name="Graphic 6" descr="Juez">
            <a:extLst>
              <a:ext uri="{FF2B5EF4-FFF2-40B4-BE49-F238E27FC236}">
                <a16:creationId xmlns:a16="http://schemas.microsoft.com/office/drawing/2014/main" id="{A70AFA01-168E-7C1F-D312-97BD9F431D8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27399" y="3646800"/>
            <a:ext cx="2772000" cy="2772000"/>
          </a:xfrm>
          <a:prstGeom prst="rect">
            <a:avLst/>
          </a:prstGeom>
        </p:spPr>
      </p:pic>
      <p:sp>
        <p:nvSpPr>
          <p:cNvPr id="3" name="Marcador de contenido 2">
            <a:extLst>
              <a:ext uri="{FF2B5EF4-FFF2-40B4-BE49-F238E27FC236}">
                <a16:creationId xmlns:a16="http://schemas.microsoft.com/office/drawing/2014/main" id="{92A58A6C-CC4F-4AA9-7B6D-4CB9EA7DA5A6}"/>
              </a:ext>
            </a:extLst>
          </p:cNvPr>
          <p:cNvSpPr>
            <a:spLocks noGrp="1"/>
          </p:cNvSpPr>
          <p:nvPr>
            <p:ph idx="1"/>
          </p:nvPr>
        </p:nvSpPr>
        <p:spPr>
          <a:xfrm>
            <a:off x="5029200" y="131204"/>
            <a:ext cx="7057503" cy="6726796"/>
          </a:xfrm>
          <a:ln>
            <a:solidFill>
              <a:schemeClr val="accent1"/>
            </a:solidFill>
          </a:ln>
        </p:spPr>
        <p:txBody>
          <a:bodyPr vert="horz" wrap="square" lIns="0" tIns="0" rIns="91440" bIns="0" rtlCol="0" anchor="t">
            <a:noAutofit/>
          </a:bodyPr>
          <a:lstStyle/>
          <a:p>
            <a:pPr marL="449580" indent="-447675" algn="just">
              <a:lnSpc>
                <a:spcPct val="130000"/>
              </a:lnSpc>
            </a:pPr>
            <a:r>
              <a:rPr lang="es-ES" sz="1800" b="1" u="sng" dirty="0">
                <a:solidFill>
                  <a:schemeClr val="accent1">
                    <a:lumMod val="50000"/>
                  </a:schemeClr>
                </a:solidFill>
                <a:ea typeface="+mn-lt"/>
                <a:cs typeface="+mn-lt"/>
              </a:rPr>
              <a:t>los Estados tienen la obligación de establecer un marco jurídico de cuidados orientado a garantizar el acceso de NNA a cuidado de calidad en condiciones de igualdad,</a:t>
            </a:r>
            <a:r>
              <a:rPr lang="es-ES" sz="1800" dirty="0">
                <a:solidFill>
                  <a:schemeClr val="accent1">
                    <a:lumMod val="50000"/>
                  </a:schemeClr>
                </a:solidFill>
                <a:ea typeface="+mn-lt"/>
                <a:cs typeface="+mn-lt"/>
              </a:rPr>
              <a:t> </a:t>
            </a:r>
            <a:r>
              <a:rPr lang="es-ES" sz="1800" dirty="0">
                <a:ea typeface="+mn-lt"/>
                <a:cs typeface="+mn-lt"/>
              </a:rPr>
              <a:t>cuando este no pueda ser prestado por su familia y en atención a sus características particulares. </a:t>
            </a:r>
            <a:endParaRPr lang="es-ES" sz="1800" dirty="0">
              <a:solidFill>
                <a:srgbClr val="FFFFFF">
                  <a:alpha val="55000"/>
                </a:srgbClr>
              </a:solidFill>
            </a:endParaRPr>
          </a:p>
          <a:p>
            <a:pPr marL="449580" indent="-447675" algn="just">
              <a:lnSpc>
                <a:spcPct val="130000"/>
              </a:lnSpc>
            </a:pPr>
            <a:r>
              <a:rPr lang="es-ES" sz="1800" dirty="0">
                <a:ea typeface="+mn-lt"/>
                <a:cs typeface="+mn-lt"/>
              </a:rPr>
              <a:t>los Estados deben fortalecer: </a:t>
            </a:r>
            <a:r>
              <a:rPr lang="es-ES" sz="1800" b="1" dirty="0">
                <a:solidFill>
                  <a:schemeClr val="accent1">
                    <a:lumMod val="50000"/>
                    <a:alpha val="55000"/>
                  </a:schemeClr>
                </a:solidFill>
                <a:ea typeface="+mn-lt"/>
                <a:cs typeface="+mn-lt"/>
              </a:rPr>
              <a:t>las iniciativas comunitarias orientadas a la provisión de cuidados</a:t>
            </a:r>
            <a:r>
              <a:rPr lang="es-ES" sz="1800" dirty="0">
                <a:ea typeface="+mn-lt"/>
                <a:cs typeface="+mn-lt"/>
              </a:rPr>
              <a:t>; la creación de espacios de cuidados a cargo del Estado con personal bajo su responsabilidad; la creación de programas sociales que permitan el cuidado de niños y niñas en casas particulares bajo supervisión del Estado; la promoción y estímulo a iniciativas privadas orientadas al cuidado de niños y niñas, y la implementación de servicios de cuidado infantil en el ámbito laboral . </a:t>
            </a:r>
            <a:endParaRPr lang="es-ES" sz="1800" dirty="0">
              <a:solidFill>
                <a:srgbClr val="FFFFFF">
                  <a:alpha val="55000"/>
                </a:srgbClr>
              </a:solidFill>
              <a:ea typeface="+mn-lt"/>
              <a:cs typeface="+mn-lt"/>
            </a:endParaRPr>
          </a:p>
          <a:p>
            <a:pPr marL="449580" indent="-447675" algn="just">
              <a:lnSpc>
                <a:spcPct val="130000"/>
              </a:lnSpc>
            </a:pPr>
            <a:r>
              <a:rPr lang="es-ES" sz="1800" dirty="0">
                <a:ea typeface="+mn-lt"/>
                <a:cs typeface="+mn-lt"/>
              </a:rPr>
              <a:t>la Corte encuentra que </a:t>
            </a:r>
            <a:r>
              <a:rPr lang="es-ES" sz="1800" b="1" dirty="0">
                <a:solidFill>
                  <a:schemeClr val="accent1">
                    <a:lumMod val="50000"/>
                  </a:schemeClr>
                </a:solidFill>
                <a:ea typeface="+mn-lt"/>
                <a:cs typeface="+mn-lt"/>
              </a:rPr>
              <a:t>los Estados tienen la obligación reforzada de concurrir a la garantía del derecho al cuidado de los niños y niñas que se encuentren en situaciones de especial vulnerabilidad.</a:t>
            </a:r>
            <a:r>
              <a:rPr lang="es-ES" sz="1800" dirty="0">
                <a:solidFill>
                  <a:schemeClr val="accent1">
                    <a:lumMod val="50000"/>
                  </a:schemeClr>
                </a:solidFill>
                <a:ea typeface="+mn-lt"/>
                <a:cs typeface="+mn-lt"/>
              </a:rPr>
              <a:t> </a:t>
            </a:r>
            <a:endParaRPr lang="es-ES" sz="1800" dirty="0">
              <a:solidFill>
                <a:schemeClr val="accent1">
                  <a:lumMod val="50000"/>
                </a:schemeClr>
              </a:solidFill>
            </a:endParaRPr>
          </a:p>
        </p:txBody>
      </p:sp>
    </p:spTree>
    <p:extLst>
      <p:ext uri="{BB962C8B-B14F-4D97-AF65-F5344CB8AC3E}">
        <p14:creationId xmlns:p14="http://schemas.microsoft.com/office/powerpoint/2010/main" val="21224284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9"/>
        <p:cNvGrpSpPr/>
        <p:nvPr/>
      </p:nvGrpSpPr>
      <p:grpSpPr>
        <a:xfrm>
          <a:off x="0" y="0"/>
          <a:ext cx="0" cy="0"/>
          <a:chOff x="0" y="0"/>
          <a:chExt cx="0" cy="0"/>
        </a:xfrm>
      </p:grpSpPr>
      <p:pic>
        <p:nvPicPr>
          <p:cNvPr id="110" name="Google Shape;110;p1" descr="Vector background of vibrant colors splashing"/>
          <p:cNvPicPr preferRelativeResize="0"/>
          <p:nvPr/>
        </p:nvPicPr>
        <p:blipFill rotWithShape="1">
          <a:blip r:embed="rId3">
            <a:alphaModFix/>
          </a:blip>
          <a:srcRect t="17280"/>
          <a:stretch/>
        </p:blipFill>
        <p:spPr>
          <a:xfrm>
            <a:off x="-3047" y="10"/>
            <a:ext cx="12191999" cy="6857990"/>
          </a:xfrm>
          <a:prstGeom prst="rect">
            <a:avLst/>
          </a:prstGeom>
          <a:noFill/>
          <a:ln>
            <a:noFill/>
          </a:ln>
        </p:spPr>
      </p:pic>
      <p:sp>
        <p:nvSpPr>
          <p:cNvPr id="111" name="Google Shape;111;p1"/>
          <p:cNvSpPr/>
          <p:nvPr/>
        </p:nvSpPr>
        <p:spPr>
          <a:xfrm>
            <a:off x="0" y="2207602"/>
            <a:ext cx="12191999" cy="3162146"/>
          </a:xfrm>
          <a:prstGeom prst="rect">
            <a:avLst/>
          </a:prstGeom>
          <a:gradFill>
            <a:gsLst>
              <a:gs pos="0">
                <a:srgbClr val="000000">
                  <a:alpha val="0"/>
                </a:srgbClr>
              </a:gs>
              <a:gs pos="50000">
                <a:srgbClr val="000000">
                  <a:alpha val="34901"/>
                </a:srgbClr>
              </a:gs>
              <a:gs pos="100000">
                <a:srgbClr val="000000">
                  <a:alpha val="0"/>
                </a:srgbClr>
              </a:gs>
            </a:gsLst>
            <a:lin ang="16200000" scaled="0"/>
          </a:gra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800" b="0" i="0" u="none" strike="noStrike" kern="0" cap="none" spc="0" normalizeH="0" baseline="0" noProof="0">
              <a:ln>
                <a:noFill/>
              </a:ln>
              <a:solidFill>
                <a:srgbClr val="FFFFFF"/>
              </a:solidFill>
              <a:effectLst/>
              <a:uLnTx/>
              <a:uFillTx/>
              <a:latin typeface="Century Gothic"/>
              <a:ea typeface="Century Gothic"/>
              <a:cs typeface="Century Gothic"/>
              <a:sym typeface="Century Gothic"/>
            </a:endParaRPr>
          </a:p>
        </p:txBody>
      </p:sp>
      <p:sp>
        <p:nvSpPr>
          <p:cNvPr id="112" name="Google Shape;112;p1"/>
          <p:cNvSpPr txBox="1">
            <a:spLocks noGrp="1"/>
          </p:cNvSpPr>
          <p:nvPr>
            <p:ph type="ctrTitle"/>
          </p:nvPr>
        </p:nvSpPr>
        <p:spPr>
          <a:xfrm>
            <a:off x="643466" y="643467"/>
            <a:ext cx="10905059" cy="3330353"/>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Century Gothic"/>
              <a:buNone/>
            </a:pPr>
            <a:r>
              <a:rPr lang="es-AR" sz="6000" b="1" dirty="0">
                <a:solidFill>
                  <a:schemeClr val="lt1"/>
                </a:solidFill>
              </a:rPr>
              <a:t>CRC Observaciones finales sobre el  7° informe de Argentina</a:t>
            </a:r>
            <a:endParaRPr dirty="0"/>
          </a:p>
        </p:txBody>
      </p:sp>
      <p:sp>
        <p:nvSpPr>
          <p:cNvPr id="113" name="Google Shape;113;p1"/>
          <p:cNvSpPr txBox="1">
            <a:spLocks noGrp="1"/>
          </p:cNvSpPr>
          <p:nvPr>
            <p:ph type="subTitle" idx="1"/>
          </p:nvPr>
        </p:nvSpPr>
        <p:spPr>
          <a:xfrm>
            <a:off x="643466" y="4133135"/>
            <a:ext cx="10902016" cy="1454510"/>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lt1"/>
              </a:buClr>
              <a:buSzPts val="1800"/>
              <a:buNone/>
            </a:pPr>
            <a:r>
              <a:rPr lang="es-AR" sz="1800" dirty="0">
                <a:solidFill>
                  <a:schemeClr val="lt1"/>
                </a:solidFill>
              </a:rPr>
              <a:t>     16/09/2024CRC/C/ARG/CO/7</a:t>
            </a:r>
            <a:endParaRPr dirty="0"/>
          </a:p>
        </p:txBody>
      </p:sp>
      <p:cxnSp>
        <p:nvCxnSpPr>
          <p:cNvPr id="114" name="Google Shape;114;p1"/>
          <p:cNvCxnSpPr/>
          <p:nvPr/>
        </p:nvCxnSpPr>
        <p:spPr>
          <a:xfrm>
            <a:off x="3393881" y="4035362"/>
            <a:ext cx="5404237" cy="0"/>
          </a:xfrm>
          <a:prstGeom prst="straightConnector1">
            <a:avLst/>
          </a:prstGeom>
          <a:noFill/>
          <a:ln w="9525" cap="flat" cmpd="sng">
            <a:solidFill>
              <a:schemeClr val="lt1"/>
            </a:solidFill>
            <a:prstDash val="solid"/>
            <a:miter lim="800000"/>
            <a:headEnd type="none" w="sm" len="sm"/>
            <a:tailEnd type="none" w="sm" len="sm"/>
          </a:ln>
          <a:effectLst>
            <a:outerShdw blurRad="50800" dist="38100" dir="2700000" algn="tl" rotWithShape="0">
              <a:srgbClr val="000000">
                <a:alpha val="40000"/>
              </a:srgbClr>
            </a:outerShdw>
          </a:effectLst>
        </p:spPr>
      </p:cxnSp>
      <p:sp>
        <p:nvSpPr>
          <p:cNvPr id="7" name="Google Shape;202;p8">
            <a:extLst>
              <a:ext uri="{FF2B5EF4-FFF2-40B4-BE49-F238E27FC236}">
                <a16:creationId xmlns:a16="http://schemas.microsoft.com/office/drawing/2014/main" id="{23E1FC4E-576A-F74F-A311-C4E0C53378E6}"/>
              </a:ext>
            </a:extLst>
          </p:cNvPr>
          <p:cNvSpPr txBox="1">
            <a:spLocks/>
          </p:cNvSpPr>
          <p:nvPr/>
        </p:nvSpPr>
        <p:spPr>
          <a:xfrm>
            <a:off x="2753991" y="4860390"/>
            <a:ext cx="6874933" cy="1741812"/>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FFFFFF"/>
              </a:buClr>
              <a:buSzPts val="6000"/>
              <a:buFont typeface="Century Gothic"/>
              <a:buNone/>
              <a:tabLst/>
              <a:defRPr/>
            </a:pPr>
            <a:r>
              <a:rPr kumimoji="0" lang="es-AR" sz="6000" b="1" i="0" u="none" strike="noStrike" kern="0" cap="none" spc="0" normalizeH="0" baseline="0" noProof="0" dirty="0">
                <a:ln>
                  <a:noFill/>
                </a:ln>
                <a:solidFill>
                  <a:srgbClr val="000000"/>
                </a:solidFill>
                <a:effectLst/>
                <a:uLnTx/>
                <a:uFillTx/>
                <a:latin typeface="Century Gothic"/>
                <a:sym typeface="Century Gothic"/>
              </a:rPr>
              <a:t>NNA privados de entorno familiar</a:t>
            </a:r>
            <a:endParaRPr kumimoji="0" lang="es-AR" sz="4800" b="0" i="0" u="none" strike="noStrike" kern="0" cap="none" spc="0" normalizeH="0" baseline="0" noProof="0" dirty="0">
              <a:ln>
                <a:noFill/>
              </a:ln>
              <a:solidFill>
                <a:srgbClr val="000000"/>
              </a:solidFill>
              <a:effectLst/>
              <a:uLnTx/>
              <a:uFillTx/>
              <a:latin typeface="Century Gothic"/>
              <a:sym typeface="Century Gothic"/>
            </a:endParaRPr>
          </a:p>
        </p:txBody>
      </p:sp>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44BE5">
            <a:alpha val="12941"/>
          </a:srgbClr>
        </a:solidFill>
        <a:effectLst/>
      </p:bgPr>
    </p:bg>
    <p:spTree>
      <p:nvGrpSpPr>
        <p:cNvPr id="1" name="Shape 206"/>
        <p:cNvGrpSpPr/>
        <p:nvPr/>
      </p:nvGrpSpPr>
      <p:grpSpPr>
        <a:xfrm>
          <a:off x="0" y="0"/>
          <a:ext cx="0" cy="0"/>
          <a:chOff x="0" y="0"/>
          <a:chExt cx="0" cy="0"/>
        </a:xfrm>
      </p:grpSpPr>
      <p:sp>
        <p:nvSpPr>
          <p:cNvPr id="207" name="Google Shape;207;p9"/>
          <p:cNvSpPr txBox="1"/>
          <p:nvPr/>
        </p:nvSpPr>
        <p:spPr>
          <a:xfrm>
            <a:off x="514157" y="999181"/>
            <a:ext cx="11442315" cy="5333886"/>
          </a:xfrm>
          <a:prstGeom prst="rect">
            <a:avLst/>
          </a:prstGeom>
          <a:solidFill>
            <a:schemeClr val="lt1"/>
          </a:solidFill>
          <a:ln>
            <a:noFill/>
          </a:ln>
          <a:effectLst>
            <a:outerShdw blurRad="57150" dist="19050" dir="5400000" algn="ctr" rotWithShape="0">
              <a:srgbClr val="000000">
                <a:alpha val="62745"/>
              </a:srgbClr>
            </a:outerShdw>
          </a:effectLst>
        </p:spPr>
        <p:txBody>
          <a:bodyPr spcFirstLastPara="1" wrap="square" lIns="91425" tIns="45700" rIns="91425" bIns="45700" anchor="t" anchorCtr="0">
            <a:normAutofit lnSpcReduction="10000"/>
          </a:bodyPr>
          <a:lstStyle/>
          <a:p>
            <a:pPr marL="0" marR="0" lvl="0" indent="0" algn="l" defTabSz="914400" rtl="0" eaLnBrk="1" fontAlgn="auto" latinLnBrk="0" hangingPunct="1">
              <a:lnSpc>
                <a:spcPct val="100000"/>
              </a:lnSpc>
              <a:spcBef>
                <a:spcPts val="0"/>
              </a:spcBef>
              <a:spcAft>
                <a:spcPts val="0"/>
              </a:spcAft>
              <a:buClr>
                <a:srgbClr val="FFFFFF"/>
              </a:buClr>
              <a:buSzPts val="2800"/>
              <a:buFont typeface="Arial"/>
              <a:buNone/>
              <a:tabLst/>
              <a:defRPr/>
            </a:pPr>
            <a:endParaRPr kumimoji="0" lang="es-ES" sz="28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a:p>
            <a:pPr marL="0" marR="0" lvl="0" indent="0" algn="l" defTabSz="914400" rtl="0" eaLnBrk="1" fontAlgn="auto" latinLnBrk="0" hangingPunct="1">
              <a:lnSpc>
                <a:spcPct val="100000"/>
              </a:lnSpc>
              <a:spcBef>
                <a:spcPts val="1000"/>
              </a:spcBef>
              <a:spcAft>
                <a:spcPts val="0"/>
              </a:spcAft>
              <a:buClr>
                <a:srgbClr val="000000"/>
              </a:buClr>
              <a:buSzPts val="2800"/>
              <a:buFont typeface="Arial"/>
              <a:buNone/>
              <a:tabLst/>
              <a:defRPr/>
            </a:pPr>
            <a:r>
              <a:rPr kumimoji="0" lang="es-AR" sz="28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	Si bien </a:t>
            </a:r>
            <a:r>
              <a:rPr kumimoji="0" lang="es-AR" sz="28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acoge con satisfacción PAE</a:t>
            </a:r>
            <a:r>
              <a:rPr kumimoji="0" lang="es-AR" sz="28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 </a:t>
            </a:r>
            <a:r>
              <a:rPr kumimoji="0" lang="es-AR" sz="2800" b="1" i="0" u="none" strike="noStrike" kern="0" cap="none" spc="0" normalizeH="0" baseline="0" noProof="0" dirty="0">
                <a:ln>
                  <a:noFill/>
                </a:ln>
                <a:solidFill>
                  <a:srgbClr val="D535AC"/>
                </a:solidFill>
                <a:effectLst/>
                <a:uLnTx/>
                <a:uFillTx/>
                <a:latin typeface="Century Gothic"/>
                <a:ea typeface="Century Gothic"/>
                <a:cs typeface="Century Gothic"/>
                <a:sym typeface="Century Gothic"/>
              </a:rPr>
              <a:t>está preocupado porque</a:t>
            </a:r>
            <a:r>
              <a:rPr kumimoji="0" lang="es-AR" sz="28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a:p>
            <a:pPr marL="971550" marR="0" lvl="1" indent="-514350" algn="l" defTabSz="914400" rtl="0" eaLnBrk="1" fontAlgn="auto" latinLnBrk="0" hangingPunct="1">
              <a:lnSpc>
                <a:spcPct val="100000"/>
              </a:lnSpc>
              <a:spcBef>
                <a:spcPts val="500"/>
              </a:spcBef>
              <a:spcAft>
                <a:spcPts val="0"/>
              </a:spcAft>
              <a:buClr>
                <a:srgbClr val="000000"/>
              </a:buClr>
              <a:buSzPts val="2400"/>
              <a:buFont typeface="Century Gothic"/>
              <a:buAutoNum type="arabicPeriod"/>
              <a:tabLst/>
              <a:defRPr/>
            </a:pP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El 88 % de las/os NNA separados de sus familias y ubicados en centros de cuidado alternativo, son alojados en </a:t>
            </a:r>
            <a:r>
              <a:rPr kumimoji="0" lang="es-AR" sz="24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entornos residenciales</a:t>
            </a: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a:p>
            <a:pPr marL="971550" marR="0" lvl="1" indent="-514350" algn="l" defTabSz="914400" rtl="0" eaLnBrk="1" fontAlgn="auto" latinLnBrk="0" hangingPunct="1">
              <a:lnSpc>
                <a:spcPct val="100000"/>
              </a:lnSpc>
              <a:spcBef>
                <a:spcPts val="500"/>
              </a:spcBef>
              <a:spcAft>
                <a:spcPts val="0"/>
              </a:spcAft>
              <a:buClr>
                <a:srgbClr val="000000"/>
              </a:buClr>
              <a:buSzPts val="2400"/>
              <a:buFont typeface="Century Gothic"/>
              <a:buAutoNum type="arabicPeriod"/>
              <a:tabLst/>
              <a:defRPr/>
            </a:pP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No se adoptaron medidas específicas para poner </a:t>
            </a:r>
            <a:r>
              <a:rPr kumimoji="0" lang="es-AR" sz="24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fin al uso de grandes instituciones</a:t>
            </a: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a:p>
            <a:pPr marL="971550" marR="0" lvl="1" indent="-514350" algn="l" defTabSz="914400" rtl="0" eaLnBrk="1" fontAlgn="auto" latinLnBrk="0" hangingPunct="1">
              <a:lnSpc>
                <a:spcPct val="100000"/>
              </a:lnSpc>
              <a:spcBef>
                <a:spcPts val="500"/>
              </a:spcBef>
              <a:spcAft>
                <a:spcPts val="0"/>
              </a:spcAft>
              <a:buClr>
                <a:srgbClr val="000000"/>
              </a:buClr>
              <a:buSzPts val="2400"/>
              <a:buFont typeface="Century Gothic"/>
              <a:buAutoNum type="arabicPeriod"/>
              <a:tabLst/>
              <a:defRPr/>
            </a:pP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Existe una </a:t>
            </a:r>
            <a:r>
              <a:rPr kumimoji="0" lang="es-AR" sz="24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falta de seguimiento </a:t>
            </a: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de las condiciones de vida en los centros, y los </a:t>
            </a:r>
            <a:r>
              <a:rPr kumimoji="0" lang="es-AR" sz="24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mecanismos para presentar quejas </a:t>
            </a: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son inadecuados e inseguros.</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a:p>
            <a:pPr marL="971550" marR="0" lvl="1" indent="-514350" algn="l" defTabSz="914400" rtl="0" eaLnBrk="1" fontAlgn="auto" latinLnBrk="0" hangingPunct="1">
              <a:lnSpc>
                <a:spcPct val="100000"/>
              </a:lnSpc>
              <a:spcBef>
                <a:spcPts val="500"/>
              </a:spcBef>
              <a:spcAft>
                <a:spcPts val="0"/>
              </a:spcAft>
              <a:buClr>
                <a:srgbClr val="000000"/>
              </a:buClr>
              <a:buSzPts val="2400"/>
              <a:buFont typeface="Century Gothic"/>
              <a:buAutoNum type="arabicPeriod"/>
              <a:tabLst/>
              <a:defRPr/>
            </a:pPr>
            <a:r>
              <a:rPr kumimoji="0" lang="es-AR" sz="24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La mayoría de las/os NNA </a:t>
            </a:r>
            <a:r>
              <a:rPr kumimoji="0" lang="es-AR" sz="24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permanecen en centro de cuidado alternativo por más de 180 días</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nvGrpSpPr>
          <p:cNvPr id="208" name="Google Shape;208;p9"/>
          <p:cNvGrpSpPr/>
          <p:nvPr/>
        </p:nvGrpSpPr>
        <p:grpSpPr>
          <a:xfrm>
            <a:off x="514157" y="993084"/>
            <a:ext cx="11400806" cy="5334000"/>
            <a:chOff x="6130" y="-1"/>
            <a:chExt cx="11400806" cy="5334000"/>
          </a:xfrm>
        </p:grpSpPr>
        <p:sp>
          <p:nvSpPr>
            <p:cNvPr id="209" name="Google Shape;209;p9"/>
            <p:cNvSpPr/>
            <p:nvPr/>
          </p:nvSpPr>
          <p:spPr>
            <a:xfrm rot="-5400000">
              <a:off x="-1585322" y="1591452"/>
              <a:ext cx="5334000" cy="2151095"/>
            </a:xfrm>
            <a:prstGeom prst="flowChartManualOperation">
              <a:avLst/>
            </a:prstGeom>
            <a:solidFill>
              <a:srgbClr val="6227E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9"/>
            <p:cNvSpPr txBox="1"/>
            <p:nvPr/>
          </p:nvSpPr>
          <p:spPr>
            <a:xfrm>
              <a:off x="6130" y="1066800"/>
              <a:ext cx="2151095" cy="3200400"/>
            </a:xfrm>
            <a:prstGeom prst="rect">
              <a:avLst/>
            </a:prstGeom>
            <a:noFill/>
            <a:ln>
              <a:noFill/>
            </a:ln>
          </p:spPr>
          <p:txBody>
            <a:bodyPr spcFirstLastPara="1" wrap="square" lIns="88900" tIns="0" rIns="91925" bIns="0"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entury Gothic"/>
                <a:buNone/>
                <a:tabLst/>
                <a:defRPr/>
              </a:pPr>
              <a:r>
                <a:rPr kumimoji="0" lang="es-AR"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Desinstitucionalización</a:t>
              </a: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9"/>
            <p:cNvSpPr/>
            <p:nvPr/>
          </p:nvSpPr>
          <p:spPr>
            <a:xfrm rot="-5400000">
              <a:off x="727105" y="1591452"/>
              <a:ext cx="5334000" cy="2151095"/>
            </a:xfrm>
            <a:prstGeom prst="flowChartManualOperation">
              <a:avLst/>
            </a:prstGeom>
            <a:solidFill>
              <a:srgbClr val="711FE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9"/>
            <p:cNvSpPr txBox="1"/>
            <p:nvPr/>
          </p:nvSpPr>
          <p:spPr>
            <a:xfrm>
              <a:off x="2318557" y="1066800"/>
              <a:ext cx="2151095" cy="3200400"/>
            </a:xfrm>
            <a:prstGeom prst="rect">
              <a:avLst/>
            </a:prstGeom>
            <a:noFill/>
            <a:ln>
              <a:noFill/>
            </a:ln>
          </p:spPr>
          <p:txBody>
            <a:bodyPr spcFirstLastPara="1" wrap="square" lIns="88900" tIns="0" rIns="91925" bIns="0"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entury Gothic"/>
                <a:buNone/>
                <a:tabLst/>
                <a:defRPr/>
              </a:pPr>
              <a:r>
                <a:rPr kumimoji="0" lang="es-AR"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Opiciones de cuidado alternativo no institucionales + facilitar la reunificación familiar</a:t>
              </a: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9"/>
            <p:cNvSpPr/>
            <p:nvPr/>
          </p:nvSpPr>
          <p:spPr>
            <a:xfrm rot="-5400000">
              <a:off x="3039533" y="1591452"/>
              <a:ext cx="5334000" cy="2151095"/>
            </a:xfrm>
            <a:prstGeom prst="flowChartManualOperation">
              <a:avLst/>
            </a:prstGeom>
            <a:solidFill>
              <a:srgbClr val="831AE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9"/>
            <p:cNvSpPr txBox="1"/>
            <p:nvPr/>
          </p:nvSpPr>
          <p:spPr>
            <a:xfrm>
              <a:off x="4630985" y="1066800"/>
              <a:ext cx="2151095" cy="3200400"/>
            </a:xfrm>
            <a:prstGeom prst="rect">
              <a:avLst/>
            </a:prstGeom>
            <a:noFill/>
            <a:ln>
              <a:noFill/>
            </a:ln>
          </p:spPr>
          <p:txBody>
            <a:bodyPr spcFirstLastPara="1" wrap="square" lIns="88900" tIns="0" rIns="91925" bIns="0"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entury Gothic"/>
                <a:buNone/>
                <a:tabLst/>
                <a:defRPr/>
              </a:pPr>
              <a:r>
                <a:rPr kumimoji="0" lang="es-AR"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Garatías y criterios claros para determinar que la separación familiar es necesaria, tomada o revisada por el PJ</a:t>
              </a:r>
              <a:endParaRPr kumimoji="0" lang="es-ES"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endParaRPr>
            </a:p>
          </p:txBody>
        </p:sp>
        <p:sp>
          <p:nvSpPr>
            <p:cNvPr id="215" name="Google Shape;215;p9"/>
            <p:cNvSpPr/>
            <p:nvPr/>
          </p:nvSpPr>
          <p:spPr>
            <a:xfrm rot="-5400000">
              <a:off x="5351960" y="1591452"/>
              <a:ext cx="5334000" cy="2151095"/>
            </a:xfrm>
            <a:prstGeom prst="flowChartManualOperation">
              <a:avLst/>
            </a:prstGeom>
            <a:solidFill>
              <a:srgbClr val="9219D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9"/>
            <p:cNvSpPr txBox="1"/>
            <p:nvPr/>
          </p:nvSpPr>
          <p:spPr>
            <a:xfrm>
              <a:off x="6943412" y="1066800"/>
              <a:ext cx="2151095" cy="3200400"/>
            </a:xfrm>
            <a:prstGeom prst="rect">
              <a:avLst/>
            </a:prstGeom>
            <a:noFill/>
            <a:ln>
              <a:noFill/>
            </a:ln>
          </p:spPr>
          <p:txBody>
            <a:bodyPr spcFirstLastPara="1" wrap="square" lIns="88900" tIns="0" rIns="91925" bIns="0"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entury Gothic"/>
                <a:buNone/>
                <a:tabLst/>
                <a:defRPr/>
              </a:pPr>
              <a:r>
                <a:rPr kumimoji="0" lang="es-AR"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Normas de calidad y revisión periódica de la colocación + supervisión + mecanismos de denuncia</a:t>
              </a: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9"/>
            <p:cNvSpPr/>
            <p:nvPr/>
          </p:nvSpPr>
          <p:spPr>
            <a:xfrm rot="-5400000">
              <a:off x="7664388" y="1591452"/>
              <a:ext cx="5334000" cy="2151095"/>
            </a:xfrm>
            <a:prstGeom prst="flowChartManualOperation">
              <a:avLst/>
            </a:prstGeom>
            <a:solidFill>
              <a:srgbClr val="9F18D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9"/>
            <p:cNvSpPr txBox="1"/>
            <p:nvPr/>
          </p:nvSpPr>
          <p:spPr>
            <a:xfrm>
              <a:off x="9255840" y="1066800"/>
              <a:ext cx="2151095" cy="3200400"/>
            </a:xfrm>
            <a:prstGeom prst="rect">
              <a:avLst/>
            </a:prstGeom>
            <a:noFill/>
            <a:ln>
              <a:noFill/>
            </a:ln>
          </p:spPr>
          <p:txBody>
            <a:bodyPr spcFirstLastPara="1" wrap="square" lIns="88900" tIns="0" rIns="91925" bIns="0"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entury Gothic"/>
                <a:buNone/>
                <a:tabLst/>
                <a:defRPr/>
              </a:pPr>
              <a:r>
                <a:rPr kumimoji="0" lang="es-AR" sz="14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Fortalecer la capacidad profesional del fuero de familias y los proveedores de servicios, basados en la familia y el conocimiento de los derechos de NA sin CP</a:t>
              </a:r>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19" name="Google Shape;219;p9"/>
          <p:cNvSpPr txBox="1"/>
          <p:nvPr/>
        </p:nvSpPr>
        <p:spPr>
          <a:xfrm>
            <a:off x="389467" y="291181"/>
            <a:ext cx="4419600" cy="7080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AR" sz="40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EL COMITÉ INSTA:</a:t>
            </a:r>
            <a:endParaRPr kumimoji="0" lang="es-ES"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1000"/>
                                        <p:tgtEl>
                                          <p:spTgt spid="208"/>
                                        </p:tgtEl>
                                      </p:cBhvr>
                                    </p:animEffect>
                                    <p:anim calcmode="lin" valueType="num">
                                      <p:cBhvr>
                                        <p:cTn id="8" dur="1000" fill="hold"/>
                                        <p:tgtEl>
                                          <p:spTgt spid="208"/>
                                        </p:tgtEl>
                                        <p:attrNameLst>
                                          <p:attrName>ppt_x</p:attrName>
                                        </p:attrNameLst>
                                      </p:cBhvr>
                                      <p:tavLst>
                                        <p:tav tm="0">
                                          <p:val>
                                            <p:strVal val="#ppt_x"/>
                                          </p:val>
                                        </p:tav>
                                        <p:tav tm="100000">
                                          <p:val>
                                            <p:strVal val="#ppt_x"/>
                                          </p:val>
                                        </p:tav>
                                      </p:tavLst>
                                    </p:anim>
                                    <p:anim calcmode="lin" valueType="num">
                                      <p:cBhvr>
                                        <p:cTn id="9" dur="900" decel="100000" fill="hold"/>
                                        <p:tgtEl>
                                          <p:spTgt spid="20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8"/>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19"/>
                                        </p:tgtEl>
                                        <p:attrNameLst>
                                          <p:attrName>style.visibility</p:attrName>
                                        </p:attrNameLst>
                                      </p:cBhvr>
                                      <p:to>
                                        <p:strVal val="visible"/>
                                      </p:to>
                                    </p:set>
                                    <p:animEffect transition="in" filter="fade">
                                      <p:cBhvr>
                                        <p:cTn id="13" dur="1000"/>
                                        <p:tgtEl>
                                          <p:spTgt spid="219"/>
                                        </p:tgtEl>
                                      </p:cBhvr>
                                    </p:animEffect>
                                    <p:anim calcmode="lin" valueType="num">
                                      <p:cBhvr>
                                        <p:cTn id="14" dur="1000" fill="hold"/>
                                        <p:tgtEl>
                                          <p:spTgt spid="219"/>
                                        </p:tgtEl>
                                        <p:attrNameLst>
                                          <p:attrName>ppt_x</p:attrName>
                                        </p:attrNameLst>
                                      </p:cBhvr>
                                      <p:tavLst>
                                        <p:tav tm="0">
                                          <p:val>
                                            <p:strVal val="#ppt_x"/>
                                          </p:val>
                                        </p:tav>
                                        <p:tav tm="100000">
                                          <p:val>
                                            <p:strVal val="#ppt_x"/>
                                          </p:val>
                                        </p:tav>
                                      </p:tavLst>
                                    </p:anim>
                                    <p:anim calcmode="lin" valueType="num">
                                      <p:cBhvr>
                                        <p:cTn id="15" dur="900" decel="100000" fill="hold"/>
                                        <p:tgtEl>
                                          <p:spTgt spid="2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3936275-0D30-335E-33D9-F256806AB764}"/>
              </a:ext>
            </a:extLst>
          </p:cNvPr>
          <p:cNvSpPr>
            <a:spLocks noGrp="1"/>
          </p:cNvSpPr>
          <p:nvPr>
            <p:ph type="title"/>
          </p:nvPr>
        </p:nvSpPr>
        <p:spPr>
          <a:xfrm>
            <a:off x="612648" y="868679"/>
            <a:ext cx="10972800" cy="1572768"/>
          </a:xfrm>
          <a:ln>
            <a:solidFill>
              <a:schemeClr val="accent1"/>
            </a:solidFill>
          </a:ln>
        </p:spPr>
        <p:txBody>
          <a:bodyPr anchor="ctr">
            <a:normAutofit fontScale="90000"/>
          </a:bodyPr>
          <a:lstStyle/>
          <a:p>
            <a:r>
              <a:rPr lang="en-US" dirty="0">
                <a:solidFill>
                  <a:schemeClr val="accent1">
                    <a:lumMod val="50000"/>
                  </a:schemeClr>
                </a:solidFill>
                <a:latin typeface="Rockwell" panose="02060603020205020403" pitchFamily="18" charset="77"/>
              </a:rPr>
              <a:t>DOS PROYECTOS LEGISLATIVOS: </a:t>
            </a:r>
            <a:r>
              <a:rPr lang="en-US" u="sng" dirty="0">
                <a:solidFill>
                  <a:srgbClr val="7030A0"/>
                </a:solidFill>
                <a:latin typeface="Rockwell" panose="02060603020205020403" pitchFamily="18" charset="77"/>
              </a:rPr>
              <a:t>CUIDADO PERMANENTE</a:t>
            </a:r>
            <a:endParaRPr lang="es-ES" u="sng" dirty="0">
              <a:solidFill>
                <a:srgbClr val="7030A0"/>
              </a:solidFill>
              <a:latin typeface="Rockwell" panose="02060603020205020403" pitchFamily="18" charset="77"/>
            </a:endParaRPr>
          </a:p>
        </p:txBody>
      </p:sp>
      <p:sp>
        <p:nvSpPr>
          <p:cNvPr id="14" name="Text Placeholder 2">
            <a:extLst>
              <a:ext uri="{FF2B5EF4-FFF2-40B4-BE49-F238E27FC236}">
                <a16:creationId xmlns:a16="http://schemas.microsoft.com/office/drawing/2014/main" id="{BBC4EA73-672D-C9E0-61E7-D35FBAE81AC0}"/>
              </a:ext>
            </a:extLst>
          </p:cNvPr>
          <p:cNvSpPr>
            <a:spLocks noGrp="1"/>
          </p:cNvSpPr>
          <p:nvPr>
            <p:ph type="body" idx="1"/>
          </p:nvPr>
        </p:nvSpPr>
        <p:spPr>
          <a:xfrm>
            <a:off x="612648" y="2438400"/>
            <a:ext cx="5157787" cy="365760"/>
          </a:xfrm>
        </p:spPr>
        <p:txBody>
          <a:bodyPr anchor="t">
            <a:normAutofit/>
          </a:bodyPr>
          <a:lstStyle/>
          <a:p>
            <a:pPr algn="ctr">
              <a:lnSpc>
                <a:spcPct val="90000"/>
              </a:lnSpc>
            </a:pPr>
            <a:r>
              <a:rPr lang="en-US" dirty="0">
                <a:solidFill>
                  <a:schemeClr val="accent1">
                    <a:lumMod val="50000"/>
                  </a:schemeClr>
                </a:solidFill>
                <a:latin typeface="Rockwell" panose="02060603020205020403" pitchFamily="18" charset="77"/>
              </a:rPr>
              <a:t>DIP. IAÑEZ (</a:t>
            </a:r>
            <a:r>
              <a:rPr lang="en-US" dirty="0" err="1">
                <a:solidFill>
                  <a:schemeClr val="accent1">
                    <a:lumMod val="50000"/>
                  </a:schemeClr>
                </a:solidFill>
                <a:latin typeface="Rockwell" panose="02060603020205020403" pitchFamily="18" charset="77"/>
              </a:rPr>
              <a:t>Expte</a:t>
            </a:r>
            <a:r>
              <a:rPr lang="en-US" dirty="0">
                <a:solidFill>
                  <a:schemeClr val="accent1">
                    <a:lumMod val="50000"/>
                  </a:schemeClr>
                </a:solidFill>
                <a:latin typeface="Rockwell" panose="02060603020205020403" pitchFamily="18" charset="77"/>
              </a:rPr>
              <a:t>. 723/d</a:t>
            </a:r>
            <a:r>
              <a:rPr lang="en-US" dirty="0">
                <a:solidFill>
                  <a:schemeClr val="accent1">
                    <a:lumMod val="50000"/>
                  </a:schemeClr>
                </a:solidFill>
              </a:rPr>
              <a:t>/</a:t>
            </a:r>
            <a:r>
              <a:rPr lang="en-US" dirty="0">
                <a:solidFill>
                  <a:schemeClr val="accent1">
                    <a:lumMod val="50000"/>
                  </a:schemeClr>
                </a:solidFill>
                <a:latin typeface="Rockwell" panose="02060603020205020403" pitchFamily="18" charset="77"/>
              </a:rPr>
              <a:t>25-26</a:t>
            </a:r>
            <a:r>
              <a:rPr lang="en-US" dirty="0">
                <a:solidFill>
                  <a:schemeClr val="accent1">
                    <a:lumMod val="50000"/>
                  </a:schemeClr>
                </a:solidFill>
              </a:rPr>
              <a:t>)</a:t>
            </a:r>
            <a:endParaRPr lang="es-ES" dirty="0">
              <a:solidFill>
                <a:schemeClr val="accent1">
                  <a:lumMod val="50000"/>
                </a:schemeClr>
              </a:solidFill>
            </a:endParaRPr>
          </a:p>
        </p:txBody>
      </p:sp>
      <p:pic>
        <p:nvPicPr>
          <p:cNvPr id="6" name="Marcador de contenido 5" descr="Legislaturas Conectadas">
            <a:extLst>
              <a:ext uri="{FF2B5EF4-FFF2-40B4-BE49-F238E27FC236}">
                <a16:creationId xmlns:a16="http://schemas.microsoft.com/office/drawing/2014/main" id="{AA3D496E-3067-37B4-DD17-AD1871DE854A}"/>
              </a:ext>
            </a:extLst>
          </p:cNvPr>
          <p:cNvPicPr>
            <a:picLocks noGrp="1" noChangeAspect="1"/>
          </p:cNvPicPr>
          <p:nvPr>
            <p:ph sz="half" idx="2"/>
          </p:nvPr>
        </p:nvPicPr>
        <p:blipFill>
          <a:blip r:embed="rId2"/>
          <a:srcRect l="20761" r="10305" b="-1"/>
          <a:stretch>
            <a:fillRect/>
          </a:stretch>
        </p:blipFill>
        <p:spPr>
          <a:xfrm>
            <a:off x="612648" y="2871216"/>
            <a:ext cx="5157787" cy="3247462"/>
          </a:xfrm>
          <a:prstGeom prst="rect">
            <a:avLst/>
          </a:prstGeom>
          <a:noFill/>
        </p:spPr>
      </p:pic>
      <p:sp>
        <p:nvSpPr>
          <p:cNvPr id="16" name="Text Placeholder 4">
            <a:extLst>
              <a:ext uri="{FF2B5EF4-FFF2-40B4-BE49-F238E27FC236}">
                <a16:creationId xmlns:a16="http://schemas.microsoft.com/office/drawing/2014/main" id="{7E97C13B-1C41-37BD-D529-87E854BCBE37}"/>
              </a:ext>
            </a:extLst>
          </p:cNvPr>
          <p:cNvSpPr>
            <a:spLocks noGrp="1"/>
          </p:cNvSpPr>
          <p:nvPr>
            <p:ph type="body" sz="quarter" idx="3"/>
          </p:nvPr>
        </p:nvSpPr>
        <p:spPr>
          <a:xfrm>
            <a:off x="6400800" y="2438400"/>
            <a:ext cx="5183188" cy="365760"/>
          </a:xfrm>
        </p:spPr>
        <p:txBody>
          <a:bodyPr anchor="t">
            <a:normAutofit/>
          </a:bodyPr>
          <a:lstStyle/>
          <a:p>
            <a:pPr algn="ctr">
              <a:lnSpc>
                <a:spcPct val="90000"/>
              </a:lnSpc>
            </a:pPr>
            <a:r>
              <a:rPr lang="en-US" dirty="0">
                <a:solidFill>
                  <a:schemeClr val="accent1">
                    <a:lumMod val="50000"/>
                  </a:schemeClr>
                </a:solidFill>
                <a:latin typeface="Rockwell" panose="02060603020205020403" pitchFamily="18" charset="77"/>
              </a:rPr>
              <a:t>DIP. MACHA (1/9/2025)</a:t>
            </a:r>
          </a:p>
        </p:txBody>
      </p:sp>
      <p:pic>
        <p:nvPicPr>
          <p:cNvPr id="7" name="Imagen 6" descr="Watertec® | Congreso de la Nación">
            <a:extLst>
              <a:ext uri="{FF2B5EF4-FFF2-40B4-BE49-F238E27FC236}">
                <a16:creationId xmlns:a16="http://schemas.microsoft.com/office/drawing/2014/main" id="{D6D320E1-07F3-1B05-F80D-46EB35E57E81}"/>
              </a:ext>
            </a:extLst>
          </p:cNvPr>
          <p:cNvPicPr>
            <a:picLocks noChangeAspect="1"/>
          </p:cNvPicPr>
          <p:nvPr/>
        </p:nvPicPr>
        <p:blipFill>
          <a:blip r:embed="rId3"/>
          <a:srcRect l="144" r="2097"/>
          <a:stretch>
            <a:fillRect/>
          </a:stretch>
        </p:blipFill>
        <p:spPr>
          <a:xfrm>
            <a:off x="6604793" y="2871216"/>
            <a:ext cx="5183188" cy="3247462"/>
          </a:xfrm>
          <a:prstGeom prst="rect">
            <a:avLst/>
          </a:prstGeom>
          <a:noFill/>
        </p:spPr>
      </p:pic>
      <p:sp>
        <p:nvSpPr>
          <p:cNvPr id="5" name="Marcador de número de diapositiva 4">
            <a:extLst>
              <a:ext uri="{FF2B5EF4-FFF2-40B4-BE49-F238E27FC236}">
                <a16:creationId xmlns:a16="http://schemas.microsoft.com/office/drawing/2014/main" id="{7FDB26F8-A3B1-95B0-6B79-93CAD6F850C7}"/>
              </a:ext>
            </a:extLst>
          </p:cNvPr>
          <p:cNvSpPr>
            <a:spLocks noGrp="1"/>
          </p:cNvSpPr>
          <p:nvPr>
            <p:ph type="sldNum" sz="quarter" idx="12"/>
          </p:nvPr>
        </p:nvSpPr>
        <p:spPr>
          <a:xfrm>
            <a:off x="4038600" y="6006546"/>
            <a:ext cx="4114800" cy="851453"/>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600"/>
                </a:spcAft>
                <a:buClrTx/>
                <a:buSzTx/>
                <a:buFontTx/>
                <a:buNone/>
                <a:tabLst/>
                <a:defRPr/>
              </a:pPr>
              <a:t>36</a:t>
            </a:fld>
            <a:endParaRPr kumimoji="0" lang="es-ES" sz="1200" b="1" i="0" u="none" strike="noStrike" kern="1200" cap="none" spc="20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511620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a:extLst>
              <a:ext uri="{FF2B5EF4-FFF2-40B4-BE49-F238E27FC236}">
                <a16:creationId xmlns:a16="http://schemas.microsoft.com/office/drawing/2014/main" id="{9E5553B2-63D3-BA82-0904-AD6957050122}"/>
              </a:ext>
            </a:extLst>
          </p:cNvPr>
          <p:cNvGraphicFramePr>
            <a:graphicFrameLocks noGrp="1"/>
          </p:cNvGraphicFramePr>
          <p:nvPr>
            <p:ph sz="half" idx="2"/>
          </p:nvPr>
        </p:nvGraphicFramePr>
        <p:xfrm>
          <a:off x="612775" y="1066801"/>
          <a:ext cx="109728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a:extLst>
              <a:ext uri="{FF2B5EF4-FFF2-40B4-BE49-F238E27FC236}">
                <a16:creationId xmlns:a16="http://schemas.microsoft.com/office/drawing/2014/main" id="{9128CA81-D7B8-C1C9-62F9-A7D8C5BC0A8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200" normalizeH="0" baseline="0" noProof="0">
                <a:ln>
                  <a:noFill/>
                </a:ln>
                <a:solidFill>
                  <a:srgbClr val="000000"/>
                </a:solidFill>
                <a:effectLst/>
                <a:uLnTx/>
                <a:uFillTx/>
                <a:latin typeface="Arial"/>
                <a:ea typeface="+mn-ea"/>
                <a:cs typeface="Arial" panose="020B0604020202020204" pitchFamily="34" charset="0"/>
              </a:rPr>
              <a:t>TÍTULO DE LA PRESENTACIÓN</a:t>
            </a:r>
          </a:p>
        </p:txBody>
      </p:sp>
      <p:sp>
        <p:nvSpPr>
          <p:cNvPr id="5" name="Marcador de número de diapositiva 4">
            <a:extLst>
              <a:ext uri="{FF2B5EF4-FFF2-40B4-BE49-F238E27FC236}">
                <a16:creationId xmlns:a16="http://schemas.microsoft.com/office/drawing/2014/main" id="{00A04A79-1D83-8EE8-81AF-DBC3606212E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16911977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7775003-C8C2-57FA-C8D5-99577C44F58A}"/>
              </a:ext>
            </a:extLst>
          </p:cNvPr>
          <p:cNvSpPr>
            <a:spLocks noGrp="1"/>
          </p:cNvSpPr>
          <p:nvPr>
            <p:ph type="title"/>
          </p:nvPr>
        </p:nvSpPr>
        <p:spPr>
          <a:xfrm>
            <a:off x="304800" y="1216152"/>
            <a:ext cx="2358232" cy="4416552"/>
          </a:xfrm>
        </p:spPr>
        <p:txBody>
          <a:bodyPr rtlCol="0"/>
          <a:lstStyle>
            <a:defPPr>
              <a:defRPr lang="es-ES"/>
            </a:defPPr>
          </a:lstStyle>
          <a:p>
            <a:r>
              <a:rPr lang="es-ES" sz="3600" spc="200" dirty="0">
                <a:solidFill>
                  <a:srgbClr val="7030A0"/>
                </a:solidFill>
                <a:latin typeface="Rockwell" panose="02060603020205020403" pitchFamily="18" charset="77"/>
                <a:cs typeface="Arial"/>
              </a:rPr>
              <a:t>OBJETO</a:t>
            </a:r>
            <a:endParaRPr lang="es-ES" dirty="0">
              <a:solidFill>
                <a:srgbClr val="7030A0"/>
              </a:solidFill>
              <a:latin typeface="Rockwell" panose="02060603020205020403" pitchFamily="18" charset="77"/>
              <a:cs typeface="Arial"/>
            </a:endParaRPr>
          </a:p>
        </p:txBody>
      </p:sp>
      <p:sp>
        <p:nvSpPr>
          <p:cNvPr id="5" name="Marcador de contenido 4">
            <a:extLst>
              <a:ext uri="{FF2B5EF4-FFF2-40B4-BE49-F238E27FC236}">
                <a16:creationId xmlns:a16="http://schemas.microsoft.com/office/drawing/2014/main" id="{95D67805-CCBD-8182-540F-93068A90C4E8}"/>
              </a:ext>
            </a:extLst>
          </p:cNvPr>
          <p:cNvSpPr>
            <a:spLocks noGrp="1"/>
          </p:cNvSpPr>
          <p:nvPr>
            <p:ph sz="quarter" idx="13"/>
          </p:nvPr>
        </p:nvSpPr>
        <p:spPr>
          <a:xfrm>
            <a:off x="4574876" y="1216025"/>
            <a:ext cx="7010572" cy="4416425"/>
          </a:xfrm>
        </p:spPr>
        <p:txBody>
          <a:bodyPr rtlCol="0"/>
          <a:lstStyle>
            <a:defPPr>
              <a:defRPr lang="es-ES"/>
            </a:defPPr>
          </a:lstStyle>
          <a:p>
            <a:pPr algn="just"/>
            <a:r>
              <a:rPr lang="es-ES" sz="2400" dirty="0">
                <a:latin typeface="Rockwell" panose="02060603020205020403" pitchFamily="18" charset="77"/>
              </a:rPr>
              <a:t>Tiene por objeto la </a:t>
            </a:r>
            <a:r>
              <a:rPr lang="es-ES" sz="2400" b="1" dirty="0">
                <a:solidFill>
                  <a:srgbClr val="FF2F92"/>
                </a:solidFill>
                <a:latin typeface="Rockwell" panose="02060603020205020403" pitchFamily="18" charset="77"/>
              </a:rPr>
              <a:t>creación de la figura jurídica de cuidado permanente </a:t>
            </a:r>
            <a:r>
              <a:rPr lang="es-ES" sz="2400" dirty="0">
                <a:latin typeface="Rockwell" panose="02060603020205020403" pitchFamily="18" charset="77"/>
              </a:rPr>
              <a:t>para niñas, niños y adolescentes sin cuidados parentales, </a:t>
            </a:r>
            <a:r>
              <a:rPr lang="es-ES" sz="2400" i="1" u="sng" dirty="0">
                <a:solidFill>
                  <a:srgbClr val="7030A0"/>
                </a:solidFill>
                <a:latin typeface="Rockwell" panose="02060603020205020403" pitchFamily="18" charset="77"/>
              </a:rPr>
              <a:t>sin posibilidad de retorno a su familia de origen y ampliada y cuando no resulte la adopción la figura jurídica adecuada para el resguardo de sus derechos</a:t>
            </a:r>
            <a:r>
              <a:rPr lang="es-ES" sz="2400" dirty="0">
                <a:latin typeface="Rockwell" panose="02060603020205020403" pitchFamily="18" charset="77"/>
              </a:rPr>
              <a:t>, </a:t>
            </a:r>
            <a:r>
              <a:rPr lang="es-ES" sz="2400" b="1" dirty="0">
                <a:solidFill>
                  <a:srgbClr val="FF2F92"/>
                </a:solidFill>
                <a:latin typeface="Rockwell" panose="02060603020205020403" pitchFamily="18" charset="77"/>
              </a:rPr>
              <a:t>conforme decisión judicial fundada</a:t>
            </a:r>
            <a:r>
              <a:rPr lang="es-ES" sz="2400" dirty="0">
                <a:latin typeface="Rockwell" panose="02060603020205020403" pitchFamily="18" charset="77"/>
              </a:rPr>
              <a:t>.</a:t>
            </a:r>
          </a:p>
          <a:p>
            <a:endParaRPr lang="es-ES" dirty="0"/>
          </a:p>
        </p:txBody>
      </p:sp>
      <p:sp>
        <p:nvSpPr>
          <p:cNvPr id="3" name="Marcador de número de diapositiva 2">
            <a:extLst>
              <a:ext uri="{FF2B5EF4-FFF2-40B4-BE49-F238E27FC236}">
                <a16:creationId xmlns:a16="http://schemas.microsoft.com/office/drawing/2014/main" id="{F0986A75-51DF-087B-EE6E-0899D0826DFB}"/>
              </a:ext>
            </a:extLst>
          </p:cNvPr>
          <p:cNvSpPr>
            <a:spLocks noGrp="1"/>
          </p:cNvSpPr>
          <p:nvPr>
            <p:ph type="sldNum" sz="quarter" idx="12"/>
          </p:nvPr>
        </p:nvSpPr>
        <p:spPr/>
        <p:txBody>
          <a:bodyPr rtlCol="0"/>
          <a:lstStyle>
            <a:defPPr>
              <a:defRPr lang="es-ES"/>
            </a:defP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42205253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717BD4-4A53-5565-A1D7-95FF99826894}"/>
              </a:ext>
            </a:extLst>
          </p:cNvPr>
          <p:cNvSpPr>
            <a:spLocks noGrp="1"/>
          </p:cNvSpPr>
          <p:nvPr>
            <p:ph type="title"/>
          </p:nvPr>
        </p:nvSpPr>
        <p:spPr>
          <a:xfrm>
            <a:off x="-3389" y="1216152"/>
            <a:ext cx="3534092" cy="4416552"/>
          </a:xfrm>
        </p:spPr>
        <p:txBody>
          <a:bodyPr/>
          <a:lstStyle/>
          <a:p>
            <a:r>
              <a:rPr lang="es-ES" sz="3600" dirty="0">
                <a:solidFill>
                  <a:srgbClr val="7030A0"/>
                </a:solidFill>
                <a:latin typeface="Rockwell" panose="02060603020205020403" pitchFamily="18" charset="77"/>
                <a:cs typeface="Arial"/>
              </a:rPr>
              <a:t>CUIDADO</a:t>
            </a:r>
            <a:r>
              <a:rPr lang="es-ES" sz="3600" dirty="0">
                <a:solidFill>
                  <a:srgbClr val="7030A0"/>
                </a:solidFill>
                <a:latin typeface="Univers Condensed"/>
                <a:cs typeface="Arial"/>
              </a:rPr>
              <a:t> PERMANENTE</a:t>
            </a:r>
            <a:endParaRPr lang="es-ES" sz="3600" dirty="0">
              <a:solidFill>
                <a:srgbClr val="7030A0"/>
              </a:solidFill>
              <a:latin typeface="Univers Condensed"/>
            </a:endParaRPr>
          </a:p>
        </p:txBody>
      </p:sp>
      <p:sp>
        <p:nvSpPr>
          <p:cNvPr id="3" name="Marcador de contenido 2">
            <a:extLst>
              <a:ext uri="{FF2B5EF4-FFF2-40B4-BE49-F238E27FC236}">
                <a16:creationId xmlns:a16="http://schemas.microsoft.com/office/drawing/2014/main" id="{A4A58849-BB43-9083-4D16-EE870C791C38}"/>
              </a:ext>
            </a:extLst>
          </p:cNvPr>
          <p:cNvSpPr>
            <a:spLocks noGrp="1"/>
          </p:cNvSpPr>
          <p:nvPr>
            <p:ph sz="quarter" idx="13"/>
          </p:nvPr>
        </p:nvSpPr>
        <p:spPr>
          <a:xfrm>
            <a:off x="4191000" y="1676400"/>
            <a:ext cx="7772400" cy="4565650"/>
          </a:xfrm>
        </p:spPr>
        <p:txBody>
          <a:bodyPr/>
          <a:lstStyle/>
          <a:p>
            <a:pPr marL="305435" indent="-305435" algn="just">
              <a:lnSpc>
                <a:spcPct val="100000"/>
              </a:lnSpc>
              <a:spcBef>
                <a:spcPct val="20000"/>
              </a:spcBef>
              <a:spcAft>
                <a:spcPts val="600"/>
              </a:spcAft>
              <a:buFont typeface="Arial"/>
              <a:buChar char="•"/>
            </a:pPr>
            <a:r>
              <a:rPr lang="es-ES" sz="2000" dirty="0">
                <a:latin typeface="Rockwell" panose="02060603020205020403" pitchFamily="18" charset="77"/>
                <a:ea typeface="Calibri"/>
                <a:cs typeface="Calibri"/>
              </a:rPr>
              <a:t>Se entiende por cuidado permanente, la figura jurídica tendiente a </a:t>
            </a:r>
            <a:r>
              <a:rPr lang="es-ES" sz="2000" b="1" dirty="0">
                <a:solidFill>
                  <a:srgbClr val="7030A0"/>
                </a:solidFill>
                <a:latin typeface="Rockwell" panose="02060603020205020403" pitchFamily="18" charset="77"/>
                <a:ea typeface="Calibri"/>
                <a:cs typeface="Calibri"/>
              </a:rPr>
              <a:t>garantizar el derecho a la vida familiar de niñas, niños y adolescentes sin cuidados parentales por medio de la designación de </a:t>
            </a:r>
            <a:r>
              <a:rPr lang="es-ES" sz="2000" b="1" u="sng" dirty="0">
                <a:solidFill>
                  <a:srgbClr val="7030A0"/>
                </a:solidFill>
                <a:latin typeface="Rockwell" panose="02060603020205020403" pitchFamily="18" charset="77"/>
                <a:ea typeface="Calibri"/>
                <a:cs typeface="Calibri"/>
              </a:rPr>
              <a:t>persona/s no parientes</a:t>
            </a:r>
            <a:r>
              <a:rPr lang="es-ES" sz="2000" b="1" dirty="0">
                <a:solidFill>
                  <a:srgbClr val="7030A0"/>
                </a:solidFill>
                <a:latin typeface="Rockwell" panose="02060603020205020403" pitchFamily="18" charset="77"/>
                <a:ea typeface="Calibri"/>
                <a:cs typeface="Calibri"/>
              </a:rPr>
              <a:t> que asumen la t</a:t>
            </a:r>
            <a:r>
              <a:rPr lang="es-ES" sz="2000" b="1" u="sng" dirty="0">
                <a:solidFill>
                  <a:srgbClr val="7030A0"/>
                </a:solidFill>
                <a:latin typeface="Rockwell" panose="02060603020205020403" pitchFamily="18" charset="77"/>
                <a:ea typeface="Calibri"/>
                <a:cs typeface="Calibri"/>
              </a:rPr>
              <a:t>itularidad y/o el ejercicio</a:t>
            </a:r>
            <a:r>
              <a:rPr lang="es-ES" sz="2000" b="1" dirty="0">
                <a:solidFill>
                  <a:srgbClr val="7030A0"/>
                </a:solidFill>
                <a:latin typeface="Rockwell" panose="02060603020205020403" pitchFamily="18" charset="77"/>
                <a:ea typeface="Calibri"/>
                <a:cs typeface="Calibri"/>
              </a:rPr>
              <a:t> de la responsabilidad parental</a:t>
            </a:r>
            <a:r>
              <a:rPr lang="es-ES" sz="2000" dirty="0">
                <a:solidFill>
                  <a:srgbClr val="7030A0"/>
                </a:solidFill>
                <a:latin typeface="Rockwell" panose="02060603020205020403" pitchFamily="18" charset="77"/>
                <a:ea typeface="Calibri"/>
                <a:cs typeface="Calibri"/>
              </a:rPr>
              <a:t> </a:t>
            </a:r>
            <a:r>
              <a:rPr lang="es-ES" sz="2000" dirty="0">
                <a:latin typeface="Rockwell" panose="02060603020205020403" pitchFamily="18" charset="77"/>
                <a:ea typeface="Calibri"/>
                <a:cs typeface="Calibri"/>
              </a:rPr>
              <a:t>de conformidad con el CCyCN, para su protección, desarrollo y formación integral </a:t>
            </a:r>
            <a:r>
              <a:rPr lang="es-ES" sz="2000" b="1" dirty="0">
                <a:solidFill>
                  <a:srgbClr val="7030A0"/>
                </a:solidFill>
                <a:latin typeface="Rockwell" panose="02060603020205020403" pitchFamily="18" charset="77"/>
                <a:ea typeface="Calibri"/>
                <a:cs typeface="Calibri"/>
              </a:rPr>
              <a:t>de manera permanente y estable hasta la mayoría de edad</a:t>
            </a:r>
            <a:r>
              <a:rPr lang="es-ES" sz="2000" b="1" dirty="0">
                <a:latin typeface="Rockwell" panose="02060603020205020403" pitchFamily="18" charset="77"/>
                <a:ea typeface="Calibri"/>
                <a:cs typeface="Calibri"/>
              </a:rPr>
              <a:t>.</a:t>
            </a:r>
            <a:endParaRPr lang="es-ES" sz="2000" dirty="0">
              <a:latin typeface="Rockwell" panose="02060603020205020403" pitchFamily="18" charset="77"/>
              <a:ea typeface="Calibri"/>
              <a:cs typeface="Calibri"/>
            </a:endParaRPr>
          </a:p>
          <a:p>
            <a:pPr marL="305435" indent="-305435" algn="just">
              <a:lnSpc>
                <a:spcPct val="100000"/>
              </a:lnSpc>
              <a:spcBef>
                <a:spcPct val="20000"/>
              </a:spcBef>
              <a:spcAft>
                <a:spcPts val="600"/>
              </a:spcAft>
              <a:buFont typeface="Arial"/>
              <a:buChar char="•"/>
            </a:pPr>
            <a:r>
              <a:rPr lang="es-ES" sz="2000" dirty="0">
                <a:latin typeface="Rockwell" panose="02060603020205020403" pitchFamily="18" charset="77"/>
                <a:ea typeface="Calibri"/>
                <a:cs typeface="Calibri"/>
              </a:rPr>
              <a:t>El cuidado permanente </a:t>
            </a:r>
            <a:r>
              <a:rPr lang="es-ES" sz="2000" b="1" dirty="0">
                <a:latin typeface="Rockwell" panose="02060603020205020403" pitchFamily="18" charset="77"/>
                <a:ea typeface="Calibri"/>
                <a:cs typeface="Calibri"/>
              </a:rPr>
              <a:t>puede ser ejercido por una o más personas cuidadoras del registro </a:t>
            </a:r>
            <a:r>
              <a:rPr lang="es-ES" sz="2000" dirty="0">
                <a:latin typeface="Rockwell" panose="02060603020205020403" pitchFamily="18" charset="77"/>
                <a:ea typeface="Calibri"/>
                <a:cs typeface="Calibri"/>
              </a:rPr>
              <a:t>que establece esta ley si beneficia a la niña, niño o adolescente. Si es ejercido por más de una persona, las diferencias de criterio deben ser dirimidas judicialmente de conformidad con el artículo 642 del CCyCN.</a:t>
            </a:r>
          </a:p>
          <a:p>
            <a:br>
              <a:rPr lang="en-US" sz="2000" dirty="0"/>
            </a:br>
            <a:endParaRPr lang="en-US" sz="2000" dirty="0"/>
          </a:p>
        </p:txBody>
      </p:sp>
      <p:sp>
        <p:nvSpPr>
          <p:cNvPr id="5" name="Marcador de número de diapositiva 4">
            <a:extLst>
              <a:ext uri="{FF2B5EF4-FFF2-40B4-BE49-F238E27FC236}">
                <a16:creationId xmlns:a16="http://schemas.microsoft.com/office/drawing/2014/main" id="{0E564743-7BAB-5639-4EE4-29ED6DB818F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2707029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redondeado 5">
            <a:extLst>
              <a:ext uri="{FF2B5EF4-FFF2-40B4-BE49-F238E27FC236}">
                <a16:creationId xmlns:a16="http://schemas.microsoft.com/office/drawing/2014/main" id="{51B18429-3ED7-FC42-BF04-8EB0E8986729}"/>
              </a:ext>
            </a:extLst>
          </p:cNvPr>
          <p:cNvSpPr/>
          <p:nvPr/>
        </p:nvSpPr>
        <p:spPr>
          <a:xfrm>
            <a:off x="2354956" y="1094690"/>
            <a:ext cx="2405660" cy="5229727"/>
          </a:xfrm>
          <a:prstGeom prst="roundRect">
            <a:avLst/>
          </a:prstGeom>
          <a:solidFill>
            <a:srgbClr val="00F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noFill/>
                </a:ln>
                <a:solidFill>
                  <a:prstClr val="black"/>
                </a:solidFill>
                <a:effectLst/>
                <a:uLnTx/>
                <a:uFillTx/>
                <a:latin typeface="Century Gothic" panose="020B0502020202020204"/>
                <a:ea typeface="+mn-ea"/>
                <a:cs typeface="+mn-cs"/>
              </a:rPr>
              <a:t>DELEGACI</a:t>
            </a:r>
            <a:r>
              <a:rPr kumimoji="0" lang="es-ES" sz="2400" b="1" i="0" u="none" strike="noStrike" kern="1200" cap="none" spc="0" normalizeH="0" baseline="0" noProof="0" dirty="0">
                <a:ln>
                  <a:noFill/>
                </a:ln>
                <a:solidFill>
                  <a:prstClr val="black"/>
                </a:solidFill>
                <a:effectLst/>
                <a:uLnTx/>
                <a:uFillTx/>
                <a:latin typeface="Century Gothic" panose="020B0502020202020204"/>
                <a:ea typeface="+mn-ea"/>
                <a:cs typeface="+mn-cs"/>
              </a:rPr>
              <a:t>ÓN DEL EJERCICIO DE LA RESPONSABILIDAD PARENTAL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400" b="1"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entury Gothic" panose="020B0502020202020204"/>
                <a:ea typeface="+mn-ea"/>
                <a:cs typeface="+mn-cs"/>
              </a:rPr>
              <a:t>(art. 643)</a:t>
            </a:r>
            <a:endParaRPr kumimoji="0" lang="es-ES_tradnl" sz="2400" b="1"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7" name="Rectángulo redondeado 6">
            <a:extLst>
              <a:ext uri="{FF2B5EF4-FFF2-40B4-BE49-F238E27FC236}">
                <a16:creationId xmlns:a16="http://schemas.microsoft.com/office/drawing/2014/main" id="{CB7C8EF2-D67A-374B-BAB8-44E2451A72EA}"/>
              </a:ext>
            </a:extLst>
          </p:cNvPr>
          <p:cNvSpPr/>
          <p:nvPr/>
        </p:nvSpPr>
        <p:spPr>
          <a:xfrm>
            <a:off x="4852030" y="1094689"/>
            <a:ext cx="2586136" cy="5229728"/>
          </a:xfrm>
          <a:prstGeom prst="roundRect">
            <a:avLst/>
          </a:prstGeom>
          <a:solidFill>
            <a:srgbClr val="00F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noFill/>
                </a:ln>
                <a:solidFill>
                  <a:prstClr val="black"/>
                </a:solidFill>
                <a:effectLst/>
                <a:uLnTx/>
                <a:uFillTx/>
                <a:latin typeface="Century Gothic" panose="020B0502020202020204"/>
                <a:ea typeface="+mn-ea"/>
                <a:cs typeface="+mn-cs"/>
              </a:rPr>
              <a:t>DELEGACIÓN DEL EJERCICIO DE LA RESPONSABILIDAD PARENTAL EN EL PROGRENITOR/A AFIN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400" b="1"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noFill/>
                </a:ln>
                <a:solidFill>
                  <a:prstClr val="black"/>
                </a:solidFill>
                <a:effectLst/>
                <a:uLnTx/>
                <a:uFillTx/>
                <a:latin typeface="Century Gothic" panose="020B0502020202020204"/>
                <a:ea typeface="+mn-ea"/>
                <a:cs typeface="+mn-cs"/>
              </a:rPr>
              <a:t>(ART. 674)</a:t>
            </a:r>
          </a:p>
        </p:txBody>
      </p:sp>
      <p:sp>
        <p:nvSpPr>
          <p:cNvPr id="8" name="Rectángulo redondeado 7">
            <a:extLst>
              <a:ext uri="{FF2B5EF4-FFF2-40B4-BE49-F238E27FC236}">
                <a16:creationId xmlns:a16="http://schemas.microsoft.com/office/drawing/2014/main" id="{686C3B02-AE39-4B43-B15E-072679349710}"/>
              </a:ext>
            </a:extLst>
          </p:cNvPr>
          <p:cNvSpPr/>
          <p:nvPr/>
        </p:nvSpPr>
        <p:spPr>
          <a:xfrm>
            <a:off x="9924471" y="1094689"/>
            <a:ext cx="2267529" cy="5229728"/>
          </a:xfrm>
          <a:prstGeom prst="roundRect">
            <a:avLst/>
          </a:prstGeom>
          <a:solidFill>
            <a:srgbClr val="00F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600" b="1" i="0" u="none" strike="noStrike" kern="1200" cap="none" spc="0" normalizeH="0" baseline="0" noProof="0" dirty="0">
                <a:ln>
                  <a:noFill/>
                </a:ln>
                <a:solidFill>
                  <a:prstClr val="black"/>
                </a:solidFill>
                <a:effectLst/>
                <a:uLnTx/>
                <a:uFillTx/>
                <a:latin typeface="Century Gothic" panose="020B0502020202020204"/>
                <a:ea typeface="+mn-ea"/>
                <a:cs typeface="+mn-cs"/>
              </a:rPr>
              <a:t>ADOPCIÓN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600" b="1"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600" b="1" i="0" u="none" strike="noStrike" kern="1200" cap="none" spc="0" normalizeH="0" baseline="0" noProof="0" dirty="0">
                <a:ln>
                  <a:noFill/>
                </a:ln>
                <a:solidFill>
                  <a:prstClr val="black"/>
                </a:solidFill>
                <a:effectLst/>
                <a:uLnTx/>
                <a:uFillTx/>
                <a:latin typeface="Century Gothic" panose="020B0502020202020204"/>
                <a:ea typeface="+mn-ea"/>
                <a:cs typeface="+mn-cs"/>
              </a:rPr>
              <a:t>(art. 594)</a:t>
            </a:r>
          </a:p>
        </p:txBody>
      </p:sp>
      <p:sp>
        <p:nvSpPr>
          <p:cNvPr id="11" name="Rectángulo redondeado 10">
            <a:extLst>
              <a:ext uri="{FF2B5EF4-FFF2-40B4-BE49-F238E27FC236}">
                <a16:creationId xmlns:a16="http://schemas.microsoft.com/office/drawing/2014/main" id="{8694E5E6-630F-1544-A728-5E823E108A36}"/>
              </a:ext>
            </a:extLst>
          </p:cNvPr>
          <p:cNvSpPr/>
          <p:nvPr/>
        </p:nvSpPr>
        <p:spPr>
          <a:xfrm>
            <a:off x="0" y="1094690"/>
            <a:ext cx="2252773" cy="5229727"/>
          </a:xfrm>
          <a:prstGeom prst="roundRect">
            <a:avLst/>
          </a:prstGeom>
          <a:solidFill>
            <a:srgbClr val="00F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1" i="0" u="none" strike="noStrike" kern="1200" cap="none" spc="0" normalizeH="0" baseline="0" noProof="0" dirty="0">
                <a:ln>
                  <a:noFill/>
                </a:ln>
                <a:solidFill>
                  <a:prstClr val="black"/>
                </a:solidFill>
                <a:effectLst/>
                <a:uLnTx/>
                <a:uFillTx/>
                <a:latin typeface="Century Gothic" panose="020B0502020202020204"/>
                <a:ea typeface="+mn-ea"/>
                <a:cs typeface="+mn-cs"/>
              </a:rPr>
              <a:t>TUTELA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1" i="0" u="none" strike="noStrike" kern="1200" cap="none" spc="0" normalizeH="0" baseline="0" noProof="0" dirty="0">
                <a:ln>
                  <a:noFill/>
                </a:ln>
                <a:solidFill>
                  <a:prstClr val="black"/>
                </a:solidFill>
                <a:effectLst/>
                <a:uLnTx/>
                <a:uFillTx/>
                <a:latin typeface="Century Gothic" panose="020B0502020202020204"/>
                <a:ea typeface="+mn-ea"/>
                <a:cs typeface="+mn-cs"/>
              </a:rPr>
              <a:t>(art. 104)</a:t>
            </a:r>
            <a:endParaRPr kumimoji="0" lang="es-ES_tradnl" sz="3000" b="1"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12" name="Rectángulo redondeado 11">
            <a:extLst>
              <a:ext uri="{FF2B5EF4-FFF2-40B4-BE49-F238E27FC236}">
                <a16:creationId xmlns:a16="http://schemas.microsoft.com/office/drawing/2014/main" id="{B91B0473-B7D9-4841-A617-882412EA35EB}"/>
              </a:ext>
            </a:extLst>
          </p:cNvPr>
          <p:cNvSpPr/>
          <p:nvPr/>
        </p:nvSpPr>
        <p:spPr>
          <a:xfrm>
            <a:off x="7529580" y="1094689"/>
            <a:ext cx="2303477" cy="5229728"/>
          </a:xfrm>
          <a:prstGeom prst="roundRect">
            <a:avLst/>
          </a:prstGeom>
          <a:solidFill>
            <a:srgbClr val="00F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800" b="1" i="0" u="none" strike="noStrike" kern="1200" cap="none" spc="0" normalizeH="0" baseline="0" noProof="0" dirty="0">
                <a:ln>
                  <a:noFill/>
                </a:ln>
                <a:solidFill>
                  <a:prstClr val="black"/>
                </a:solidFill>
                <a:effectLst/>
                <a:uLnTx/>
                <a:uFillTx/>
                <a:latin typeface="Calibri" panose="020F0502020204030204"/>
                <a:ea typeface="+mn-ea"/>
                <a:cs typeface="+mn-cs"/>
              </a:rPr>
              <a:t>GUARDA JUDICIAL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800" b="1" i="0" u="none" strike="noStrike" kern="1200" cap="none" spc="0" normalizeH="0" baseline="0" noProof="0" dirty="0">
                <a:ln>
                  <a:noFill/>
                </a:ln>
                <a:solidFill>
                  <a:prstClr val="black"/>
                </a:solidFill>
                <a:effectLst/>
                <a:uLnTx/>
                <a:uFillTx/>
                <a:latin typeface="Calibri" panose="020F0502020204030204"/>
                <a:ea typeface="+mn-ea"/>
                <a:cs typeface="+mn-cs"/>
              </a:rPr>
              <a:t>(ART. 657)</a:t>
            </a:r>
          </a:p>
        </p:txBody>
      </p:sp>
      <p:sp>
        <p:nvSpPr>
          <p:cNvPr id="13" name="Rectángulo redondeado 12">
            <a:extLst>
              <a:ext uri="{FF2B5EF4-FFF2-40B4-BE49-F238E27FC236}">
                <a16:creationId xmlns:a16="http://schemas.microsoft.com/office/drawing/2014/main" id="{D3F27204-30CE-AF4F-B063-51F7308C3CF1}"/>
              </a:ext>
            </a:extLst>
          </p:cNvPr>
          <p:cNvSpPr/>
          <p:nvPr/>
        </p:nvSpPr>
        <p:spPr>
          <a:xfrm>
            <a:off x="2361033" y="2339894"/>
            <a:ext cx="7517731" cy="1056290"/>
          </a:xfrm>
          <a:prstGeom prst="roundRect">
            <a:avLst/>
          </a:prstGeom>
          <a:solidFill>
            <a:schemeClr val="bg1"/>
          </a:solidFill>
          <a:ln>
            <a:solidFill>
              <a:srgbClr val="00F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prstClr val="white"/>
                </a:solidFill>
                <a:effectLst/>
                <a:uLnTx/>
                <a:uFillTx/>
                <a:latin typeface="Century Gothic" panose="020B0502020202020204"/>
                <a:ea typeface="+mn-ea"/>
                <a:cs typeface="+mn-cs"/>
              </a:rPr>
              <a:t>Limitadas a parientes</a:t>
            </a:r>
            <a:endParaRPr kumimoji="0" lang="es-AR" sz="3200" b="1"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14" name="Rectángulo redondeado 13">
            <a:extLst>
              <a:ext uri="{FF2B5EF4-FFF2-40B4-BE49-F238E27FC236}">
                <a16:creationId xmlns:a16="http://schemas.microsoft.com/office/drawing/2014/main" id="{2F164F55-B8F5-D948-86A7-C95785F2B26D}"/>
              </a:ext>
            </a:extLst>
          </p:cNvPr>
          <p:cNvSpPr/>
          <p:nvPr/>
        </p:nvSpPr>
        <p:spPr>
          <a:xfrm>
            <a:off x="2406740" y="3744369"/>
            <a:ext cx="7517731" cy="1150883"/>
          </a:xfrm>
          <a:prstGeom prst="roundRect">
            <a:avLst/>
          </a:prstGeom>
          <a:solidFill>
            <a:schemeClr val="bg1"/>
          </a:solidFill>
          <a:ln>
            <a:solidFill>
              <a:srgbClr val="00F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prstClr val="white"/>
                </a:solidFill>
                <a:effectLst/>
                <a:uLnTx/>
                <a:uFillTx/>
                <a:latin typeface="Century Gothic" panose="020B0502020202020204"/>
                <a:ea typeface="+mn-ea"/>
                <a:cs typeface="+mn-cs"/>
              </a:rPr>
              <a:t>Limitadas temporalmente</a:t>
            </a:r>
          </a:p>
        </p:txBody>
      </p:sp>
    </p:spTree>
    <p:extLst>
      <p:ext uri="{BB962C8B-B14F-4D97-AF65-F5344CB8AC3E}">
        <p14:creationId xmlns:p14="http://schemas.microsoft.com/office/powerpoint/2010/main" val="6126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grpId="0" nodeType="clickEffect">
                                  <p:stCondLst>
                                    <p:cond delay="0"/>
                                  </p:stCondLst>
                                  <p:childTnLst>
                                    <p:animClr clrSpc="hsl" dir="cw">
                                      <p:cBhvr override="childStyle">
                                        <p:cTn id="13" dur="500" fill="hold"/>
                                        <p:tgtEl>
                                          <p:spTgt spid="7"/>
                                        </p:tgtEl>
                                        <p:attrNameLst>
                                          <p:attrName>style.color</p:attrName>
                                        </p:attrNameLst>
                                      </p:cBhvr>
                                      <p:by>
                                        <p:hsl h="7200000" s="0" l="0"/>
                                      </p:by>
                                    </p:animClr>
                                    <p:animClr clrSpc="hsl" dir="cw">
                                      <p:cBhvr>
                                        <p:cTn id="14" dur="500" fill="hold"/>
                                        <p:tgtEl>
                                          <p:spTgt spid="7"/>
                                        </p:tgtEl>
                                        <p:attrNameLst>
                                          <p:attrName>fillcolor</p:attrName>
                                        </p:attrNameLst>
                                      </p:cBhvr>
                                      <p:by>
                                        <p:hsl h="7200000" s="0" l="0"/>
                                      </p:by>
                                    </p:animClr>
                                    <p:animClr clrSpc="hsl" dir="cw">
                                      <p:cBhvr>
                                        <p:cTn id="15" dur="500" fill="hold"/>
                                        <p:tgtEl>
                                          <p:spTgt spid="7"/>
                                        </p:tgtEl>
                                        <p:attrNameLst>
                                          <p:attrName>stroke.color</p:attrName>
                                        </p:attrNameLst>
                                      </p:cBhvr>
                                      <p:by>
                                        <p:hsl h="7200000" s="0" l="0"/>
                                      </p:by>
                                    </p:animClr>
                                    <p:set>
                                      <p:cBhvr>
                                        <p:cTn id="16" dur="500" fill="hold"/>
                                        <p:tgtEl>
                                          <p:spTgt spid="7"/>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1" presetClass="emph" presetSubtype="0" fill="hold" grpId="0" nodeType="clickEffect">
                                  <p:stCondLst>
                                    <p:cond delay="0"/>
                                  </p:stCondLst>
                                  <p:childTnLst>
                                    <p:animClr clrSpc="hsl" dir="cw">
                                      <p:cBhvr override="childStyle">
                                        <p:cTn id="20" dur="500" fill="hold"/>
                                        <p:tgtEl>
                                          <p:spTgt spid="12"/>
                                        </p:tgtEl>
                                        <p:attrNameLst>
                                          <p:attrName>style.color</p:attrName>
                                        </p:attrNameLst>
                                      </p:cBhvr>
                                      <p:by>
                                        <p:hsl h="7200000" s="0" l="0"/>
                                      </p:by>
                                    </p:animClr>
                                    <p:animClr clrSpc="hsl" dir="cw">
                                      <p:cBhvr>
                                        <p:cTn id="21" dur="500" fill="hold"/>
                                        <p:tgtEl>
                                          <p:spTgt spid="12"/>
                                        </p:tgtEl>
                                        <p:attrNameLst>
                                          <p:attrName>fillcolor</p:attrName>
                                        </p:attrNameLst>
                                      </p:cBhvr>
                                      <p:by>
                                        <p:hsl h="7200000" s="0" l="0"/>
                                      </p:by>
                                    </p:animClr>
                                    <p:animClr clrSpc="hsl" dir="cw">
                                      <p:cBhvr>
                                        <p:cTn id="22" dur="500" fill="hold"/>
                                        <p:tgtEl>
                                          <p:spTgt spid="12"/>
                                        </p:tgtEl>
                                        <p:attrNameLst>
                                          <p:attrName>stroke.color</p:attrName>
                                        </p:attrNameLst>
                                      </p:cBhvr>
                                      <p:by>
                                        <p:hsl h="7200000" s="0" l="0"/>
                                      </p:by>
                                    </p:animClr>
                                    <p:set>
                                      <p:cBhvr>
                                        <p:cTn id="23" dur="500" fill="hold"/>
                                        <p:tgtEl>
                                          <p:spTgt spid="12"/>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0.70"/>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strVal val="#ppt_w*0.70"/>
                                          </p:val>
                                        </p:tav>
                                        <p:tav tm="100000">
                                          <p:val>
                                            <p:strVal val="#ppt_w"/>
                                          </p:val>
                                        </p:tav>
                                      </p:tavLst>
                                    </p:anim>
                                    <p:anim calcmode="lin" valueType="num">
                                      <p:cBhvr>
                                        <p:cTn id="36" dur="1000" fill="hold"/>
                                        <p:tgtEl>
                                          <p:spTgt spid="14"/>
                                        </p:tgtEl>
                                        <p:attrNameLst>
                                          <p:attrName>ppt_h</p:attrName>
                                        </p:attrNameLst>
                                      </p:cBhvr>
                                      <p:tavLst>
                                        <p:tav tm="0">
                                          <p:val>
                                            <p:strVal val="#ppt_h"/>
                                          </p:val>
                                        </p:tav>
                                        <p:tav tm="100000">
                                          <p:val>
                                            <p:strVal val="#ppt_h"/>
                                          </p:val>
                                        </p:tav>
                                      </p:tavLst>
                                    </p:anim>
                                    <p:animEffect transition="in" filter="fade">
                                      <p:cBhvr>
                                        <p:cTn id="3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BC6B0F-9793-C5E6-D22D-C2DC552E27B8}"/>
              </a:ext>
            </a:extLst>
          </p:cNvPr>
          <p:cNvSpPr>
            <a:spLocks noGrp="1"/>
          </p:cNvSpPr>
          <p:nvPr>
            <p:ph type="title"/>
          </p:nvPr>
        </p:nvSpPr>
        <p:spPr>
          <a:xfrm>
            <a:off x="437418" y="313967"/>
            <a:ext cx="11029616" cy="1188720"/>
          </a:xfrm>
        </p:spPr>
        <p:txBody>
          <a:bodyPr>
            <a:normAutofit fontScale="90000"/>
          </a:bodyPr>
          <a:lstStyle/>
          <a:p>
            <a:pPr algn="ctr"/>
            <a:r>
              <a:rPr lang="es-ES" b="1" dirty="0">
                <a:solidFill>
                  <a:srgbClr val="7030A0"/>
                </a:solidFill>
                <a:latin typeface="Rockwell" panose="02060603020205020403" pitchFamily="18" charset="77"/>
                <a:ea typeface="Calibri"/>
                <a:cs typeface="Calibri"/>
              </a:rPr>
              <a:t>Ámbito de aplicación subjetivo</a:t>
            </a:r>
            <a:endParaRPr lang="es-ES" dirty="0">
              <a:solidFill>
                <a:srgbClr val="7030A0"/>
              </a:solidFill>
              <a:latin typeface="Rockwell" panose="02060603020205020403" pitchFamily="18" charset="77"/>
            </a:endParaRPr>
          </a:p>
        </p:txBody>
      </p:sp>
      <p:graphicFrame>
        <p:nvGraphicFramePr>
          <p:cNvPr id="19" name="Marcador de contenido 2">
            <a:extLst>
              <a:ext uri="{FF2B5EF4-FFF2-40B4-BE49-F238E27FC236}">
                <a16:creationId xmlns:a16="http://schemas.microsoft.com/office/drawing/2014/main" id="{DF46284A-84FC-9301-2B7B-41F888C33171}"/>
              </a:ext>
            </a:extLst>
          </p:cNvPr>
          <p:cNvGraphicFramePr>
            <a:graphicFrameLocks noGrp="1"/>
          </p:cNvGraphicFramePr>
          <p:nvPr>
            <p:ph idx="1"/>
          </p:nvPr>
        </p:nvGraphicFramePr>
        <p:xfrm>
          <a:off x="581025" y="1191374"/>
          <a:ext cx="11029950" cy="38142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2" name="Rectángulo 201">
            <a:extLst>
              <a:ext uri="{FF2B5EF4-FFF2-40B4-BE49-F238E27FC236}">
                <a16:creationId xmlns:a16="http://schemas.microsoft.com/office/drawing/2014/main" id="{5FC13AA3-3823-8E32-F5F9-2DA6DF1FDB6C}"/>
              </a:ext>
            </a:extLst>
          </p:cNvPr>
          <p:cNvSpPr/>
          <p:nvPr/>
        </p:nvSpPr>
        <p:spPr>
          <a:xfrm>
            <a:off x="588770" y="4404381"/>
            <a:ext cx="11031992" cy="1282740"/>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srgbClr val="000000"/>
                </a:solidFill>
                <a:effectLst/>
                <a:uLnTx/>
                <a:uFillTx/>
                <a:latin typeface="Rockwell" panose="02060603020205020403" pitchFamily="18" charset="77"/>
                <a:ea typeface="Calibri"/>
                <a:cs typeface="Calibri"/>
              </a:rPr>
              <a:t>En los supuestos previstos en los </a:t>
            </a:r>
            <a:r>
              <a:rPr kumimoji="0" lang="es-ES" sz="2000" b="1" i="0" u="none" strike="noStrike" kern="1200" cap="none" spc="0" normalizeH="0" baseline="0" noProof="0" dirty="0">
                <a:ln>
                  <a:noFill/>
                </a:ln>
                <a:solidFill>
                  <a:srgbClr val="000000"/>
                </a:solidFill>
                <a:effectLst/>
                <a:uLnTx/>
                <a:uFillTx/>
                <a:latin typeface="Rockwell" panose="02060603020205020403" pitchFamily="18" charset="77"/>
                <a:ea typeface="Calibri"/>
                <a:cs typeface="Calibri"/>
              </a:rPr>
              <a:t>incisos a) y c), el cuidador permanente asume el ejercicio de la responsabilidad parental</a:t>
            </a:r>
            <a:r>
              <a:rPr kumimoji="0" lang="es-ES" sz="2000" b="0" i="0" u="none" strike="noStrike" kern="1200" cap="none" spc="0" normalizeH="0" baseline="0" noProof="0" dirty="0">
                <a:ln>
                  <a:noFill/>
                </a:ln>
                <a:solidFill>
                  <a:srgbClr val="000000"/>
                </a:solidFill>
                <a:effectLst/>
                <a:uLnTx/>
                <a:uFillTx/>
                <a:latin typeface="Rockwell" panose="02060603020205020403" pitchFamily="18" charset="77"/>
                <a:ea typeface="Calibri"/>
                <a:cs typeface="Calibri"/>
              </a:rPr>
              <a:t>, </a:t>
            </a:r>
            <a:r>
              <a:rPr kumimoji="0" lang="es-ES" sz="2000" b="0" i="0" u="sng" strike="noStrike" kern="1200" cap="none" spc="0" normalizeH="0" baseline="0" noProof="0" dirty="0">
                <a:ln>
                  <a:noFill/>
                </a:ln>
                <a:solidFill>
                  <a:srgbClr val="000000"/>
                </a:solidFill>
                <a:effectLst/>
                <a:uLnTx/>
                <a:uFillTx/>
                <a:latin typeface="Rockwell" panose="02060603020205020403" pitchFamily="18" charset="77"/>
                <a:ea typeface="Calibri"/>
                <a:cs typeface="Calibri"/>
              </a:rPr>
              <a:t>en cuyo caso los actos previstos en el artículo 645 del CCyCN deben ser otorgados judicialmente.</a:t>
            </a:r>
            <a:endParaRPr kumimoji="0" lang="es-ES" sz="2000" b="0" i="0" u="sng" strike="noStrike" kern="1200" cap="none" spc="0" normalizeH="0" baseline="0" noProof="0" dirty="0">
              <a:ln>
                <a:noFill/>
              </a:ln>
              <a:solidFill>
                <a:srgbClr val="FFFFFF"/>
              </a:solidFill>
              <a:effectLst/>
              <a:uLnTx/>
              <a:uFillTx/>
              <a:latin typeface="Rockwell" panose="02060603020205020403" pitchFamily="18" charset="77"/>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2000" b="0" i="0" u="none" strike="noStrike" kern="1200" cap="none" spc="0" normalizeH="0" baseline="0" noProof="0" dirty="0">
              <a:ln>
                <a:noFill/>
              </a:ln>
              <a:solidFill>
                <a:srgbClr val="FFFFFF"/>
              </a:solidFill>
              <a:effectLst/>
              <a:uLnTx/>
              <a:uFillTx/>
              <a:latin typeface="Arial"/>
              <a:ea typeface="+mn-ea"/>
              <a:cs typeface="+mn-cs"/>
            </a:endParaRPr>
          </a:p>
        </p:txBody>
      </p:sp>
      <p:sp>
        <p:nvSpPr>
          <p:cNvPr id="203" name="Rectángulo 202">
            <a:extLst>
              <a:ext uri="{FF2B5EF4-FFF2-40B4-BE49-F238E27FC236}">
                <a16:creationId xmlns:a16="http://schemas.microsoft.com/office/drawing/2014/main" id="{00FDE9C6-7E50-3F7B-BC68-DA0164383068}"/>
              </a:ext>
            </a:extLst>
          </p:cNvPr>
          <p:cNvSpPr/>
          <p:nvPr/>
        </p:nvSpPr>
        <p:spPr>
          <a:xfrm>
            <a:off x="560023" y="5791200"/>
            <a:ext cx="11095463" cy="1066800"/>
          </a:xfrm>
          <a:prstGeom prst="rect">
            <a:avLst/>
          </a:prstGeom>
          <a:solidFill>
            <a:schemeClr val="accent5"/>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000000"/>
                </a:solidFill>
                <a:effectLst/>
                <a:uLnTx/>
                <a:uFillTx/>
                <a:latin typeface="Rockwell" panose="02060603020205020403" pitchFamily="18" charset="77"/>
                <a:ea typeface="Calibri"/>
                <a:cs typeface="Calibri"/>
              </a:rPr>
              <a:t>En el supuesto previsto en el inciso b), el cuidador permanente adquiere la titularidad y ejercicio de la responsabilidad parental de conformidad con el artículo 610 del CCyCN.</a:t>
            </a:r>
            <a:endParaRPr kumimoji="0" lang="es-ES" sz="2000" b="1" i="0" u="none" strike="noStrike" kern="1200" cap="none" spc="0" normalizeH="0" baseline="0" noProof="0" dirty="0">
              <a:ln>
                <a:noFill/>
              </a:ln>
              <a:solidFill>
                <a:srgbClr val="000000"/>
              </a:solidFill>
              <a:effectLst/>
              <a:uLnTx/>
              <a:uFillTx/>
              <a:latin typeface="Rockwell" panose="02060603020205020403" pitchFamily="18" charset="77"/>
              <a:ea typeface="+mn-ea"/>
              <a:cs typeface="+mn-cs"/>
            </a:endParaRPr>
          </a:p>
        </p:txBody>
      </p:sp>
    </p:spTree>
    <p:extLst>
      <p:ext uri="{BB962C8B-B14F-4D97-AF65-F5344CB8AC3E}">
        <p14:creationId xmlns:p14="http://schemas.microsoft.com/office/powerpoint/2010/main" val="252010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2"/>
                                        </p:tgtEl>
                                        <p:attrNameLst>
                                          <p:attrName>style.visibility</p:attrName>
                                        </p:attrNameLst>
                                      </p:cBhvr>
                                      <p:to>
                                        <p:strVal val="visible"/>
                                      </p:to>
                                    </p:set>
                                    <p:anim calcmode="lin" valueType="num">
                                      <p:cBhvr additive="base">
                                        <p:cTn id="7" dur="500" fill="hold"/>
                                        <p:tgtEl>
                                          <p:spTgt spid="202"/>
                                        </p:tgtEl>
                                        <p:attrNameLst>
                                          <p:attrName>ppt_x</p:attrName>
                                        </p:attrNameLst>
                                      </p:cBhvr>
                                      <p:tavLst>
                                        <p:tav tm="0">
                                          <p:val>
                                            <p:strVal val="#ppt_x"/>
                                          </p:val>
                                        </p:tav>
                                        <p:tav tm="100000">
                                          <p:val>
                                            <p:strVal val="#ppt_x"/>
                                          </p:val>
                                        </p:tav>
                                      </p:tavLst>
                                    </p:anim>
                                    <p:anim calcmode="lin" valueType="num">
                                      <p:cBhvr additive="base">
                                        <p:cTn id="8" dur="500" fill="hold"/>
                                        <p:tgtEl>
                                          <p:spTgt spid="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3"/>
                                        </p:tgtEl>
                                        <p:attrNameLst>
                                          <p:attrName>style.visibility</p:attrName>
                                        </p:attrNameLst>
                                      </p:cBhvr>
                                      <p:to>
                                        <p:strVal val="visible"/>
                                      </p:to>
                                    </p:set>
                                    <p:anim calcmode="lin" valueType="num">
                                      <p:cBhvr additive="base">
                                        <p:cTn id="13" dur="500" fill="hold"/>
                                        <p:tgtEl>
                                          <p:spTgt spid="203"/>
                                        </p:tgtEl>
                                        <p:attrNameLst>
                                          <p:attrName>ppt_x</p:attrName>
                                        </p:attrNameLst>
                                      </p:cBhvr>
                                      <p:tavLst>
                                        <p:tav tm="0">
                                          <p:val>
                                            <p:strVal val="#ppt_x"/>
                                          </p:val>
                                        </p:tav>
                                        <p:tav tm="100000">
                                          <p:val>
                                            <p:strVal val="#ppt_x"/>
                                          </p:val>
                                        </p:tav>
                                      </p:tavLst>
                                    </p:anim>
                                    <p:anim calcmode="lin" valueType="num">
                                      <p:cBhvr additive="base">
                                        <p:cTn id="14" dur="500" fill="hold"/>
                                        <p:tgtEl>
                                          <p:spTgt spid="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8BCF03-FF87-AAFC-7A02-6FD2DC77D934}"/>
              </a:ext>
            </a:extLst>
          </p:cNvPr>
          <p:cNvSpPr>
            <a:spLocks noGrp="1"/>
          </p:cNvSpPr>
          <p:nvPr>
            <p:ph type="title"/>
          </p:nvPr>
        </p:nvSpPr>
        <p:spPr>
          <a:xfrm>
            <a:off x="228600" y="2209800"/>
            <a:ext cx="3095616" cy="1928741"/>
          </a:xfrm>
        </p:spPr>
        <p:txBody>
          <a:bodyPr>
            <a:normAutofit/>
          </a:bodyPr>
          <a:lstStyle/>
          <a:p>
            <a:pPr>
              <a:lnSpc>
                <a:spcPct val="90000"/>
              </a:lnSpc>
              <a:spcBef>
                <a:spcPts val="1000"/>
              </a:spcBef>
            </a:pPr>
            <a:r>
              <a:rPr lang="es-ES" sz="2700" b="1" dirty="0">
                <a:solidFill>
                  <a:srgbClr val="7030A0"/>
                </a:solidFill>
                <a:latin typeface="Rockwell" panose="02060603020205020403" pitchFamily="18" charset="77"/>
              </a:rPr>
              <a:t>Principios y derechos</a:t>
            </a:r>
            <a:br>
              <a:rPr lang="es-ES" sz="2700" b="1" dirty="0">
                <a:latin typeface="Aptos"/>
              </a:rPr>
            </a:br>
            <a:br>
              <a:rPr lang="es-ES" sz="2700" b="1" dirty="0">
                <a:latin typeface="Aptos"/>
              </a:rPr>
            </a:br>
            <a:endParaRPr lang="es-ES" sz="1600" dirty="0">
              <a:latin typeface="Aptos"/>
            </a:endParaRPr>
          </a:p>
          <a:p>
            <a:pPr marL="285750" indent="-285750">
              <a:lnSpc>
                <a:spcPct val="90000"/>
              </a:lnSpc>
              <a:spcBef>
                <a:spcPts val="1000"/>
              </a:spcBef>
              <a:buFont typeface="Arial"/>
              <a:buChar char="•"/>
            </a:pPr>
            <a:endParaRPr lang="es-ES" sz="1600" dirty="0">
              <a:latin typeface="Aptos"/>
            </a:endParaRPr>
          </a:p>
        </p:txBody>
      </p:sp>
      <p:graphicFrame>
        <p:nvGraphicFramePr>
          <p:cNvPr id="4" name="Marcador de contenido 3">
            <a:extLst>
              <a:ext uri="{FF2B5EF4-FFF2-40B4-BE49-F238E27FC236}">
                <a16:creationId xmlns:a16="http://schemas.microsoft.com/office/drawing/2014/main" id="{45D23AFD-9B66-F96D-A58D-C6ABCC966F61}"/>
              </a:ext>
            </a:extLst>
          </p:cNvPr>
          <p:cNvGraphicFramePr>
            <a:graphicFrameLocks noGrp="1"/>
          </p:cNvGraphicFramePr>
          <p:nvPr>
            <p:ph idx="1"/>
          </p:nvPr>
        </p:nvGraphicFramePr>
        <p:xfrm>
          <a:off x="3569542" y="461219"/>
          <a:ext cx="8222408" cy="5935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1370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D32329-888E-4DBA-2D33-E11B21C79D0A}"/>
              </a:ext>
            </a:extLst>
          </p:cNvPr>
          <p:cNvSpPr>
            <a:spLocks noGrp="1"/>
          </p:cNvSpPr>
          <p:nvPr>
            <p:ph type="title"/>
          </p:nvPr>
        </p:nvSpPr>
        <p:spPr>
          <a:xfrm>
            <a:off x="700087" y="909638"/>
            <a:ext cx="10691813" cy="1155618"/>
          </a:xfrm>
        </p:spPr>
        <p:txBody>
          <a:bodyPr>
            <a:normAutofit/>
          </a:bodyPr>
          <a:lstStyle/>
          <a:p>
            <a:pPr algn="ctr">
              <a:lnSpc>
                <a:spcPct val="90000"/>
              </a:lnSpc>
            </a:pPr>
            <a:r>
              <a:rPr lang="es-ES" sz="3700" b="1" dirty="0">
                <a:solidFill>
                  <a:srgbClr val="7030A0"/>
                </a:solidFill>
                <a:latin typeface="Rockwell" panose="02060603020205020403" pitchFamily="18" charset="77"/>
              </a:rPr>
              <a:t>Tipos</a:t>
            </a:r>
            <a:r>
              <a:rPr lang="es-ES" sz="3700" b="1" dirty="0">
                <a:solidFill>
                  <a:srgbClr val="7030A0"/>
                </a:solidFill>
                <a:latin typeface="Aptos"/>
              </a:rPr>
              <a:t> de Cuidado permanente</a:t>
            </a:r>
            <a:endParaRPr lang="es-ES" sz="3700" dirty="0">
              <a:solidFill>
                <a:srgbClr val="7030A0"/>
              </a:solidFill>
            </a:endParaRPr>
          </a:p>
        </p:txBody>
      </p:sp>
      <p:graphicFrame>
        <p:nvGraphicFramePr>
          <p:cNvPr id="5" name="Marcador de contenido 2">
            <a:extLst>
              <a:ext uri="{FF2B5EF4-FFF2-40B4-BE49-F238E27FC236}">
                <a16:creationId xmlns:a16="http://schemas.microsoft.com/office/drawing/2014/main" id="{F90954AD-9CF9-4A30-A2BC-B8280D4A479C}"/>
              </a:ext>
            </a:extLst>
          </p:cNvPr>
          <p:cNvGraphicFramePr>
            <a:graphicFrameLocks noGrp="1"/>
          </p:cNvGraphicFramePr>
          <p:nvPr>
            <p:ph idx="1"/>
          </p:nvPr>
        </p:nvGraphicFramePr>
        <p:xfrm>
          <a:off x="700088" y="2222500"/>
          <a:ext cx="10691812" cy="3740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7021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7E9511-77EA-CE4F-173A-D26F53D0B5CF}"/>
              </a:ext>
            </a:extLst>
          </p:cNvPr>
          <p:cNvSpPr>
            <a:spLocks noGrp="1"/>
          </p:cNvSpPr>
          <p:nvPr>
            <p:ph type="title"/>
          </p:nvPr>
        </p:nvSpPr>
        <p:spPr>
          <a:xfrm>
            <a:off x="451796" y="285212"/>
            <a:ext cx="11029616" cy="1188720"/>
          </a:xfrm>
        </p:spPr>
        <p:txBody>
          <a:bodyPr>
            <a:normAutofit/>
          </a:bodyPr>
          <a:lstStyle/>
          <a:p>
            <a:pPr algn="ctr"/>
            <a:r>
              <a:rPr lang="es-ES" b="1" dirty="0">
                <a:solidFill>
                  <a:srgbClr val="7030A0"/>
                </a:solidFill>
                <a:latin typeface="Rockwell" panose="02060603020205020403" pitchFamily="18" charset="77"/>
                <a:ea typeface="Calibri"/>
                <a:cs typeface="Calibri"/>
              </a:rPr>
              <a:t>Asignación económica</a:t>
            </a:r>
            <a:endParaRPr lang="es-ES" dirty="0">
              <a:solidFill>
                <a:srgbClr val="7030A0"/>
              </a:solidFill>
              <a:latin typeface="Rockwell" panose="02060603020205020403" pitchFamily="18" charset="77"/>
            </a:endParaRPr>
          </a:p>
        </p:txBody>
      </p:sp>
      <p:graphicFrame>
        <p:nvGraphicFramePr>
          <p:cNvPr id="21" name="Marcador de contenido 2">
            <a:extLst>
              <a:ext uri="{FF2B5EF4-FFF2-40B4-BE49-F238E27FC236}">
                <a16:creationId xmlns:a16="http://schemas.microsoft.com/office/drawing/2014/main" id="{16EC0DFA-9BED-AD96-7156-34D7617272B7}"/>
              </a:ext>
            </a:extLst>
          </p:cNvPr>
          <p:cNvGraphicFramePr>
            <a:graphicFrameLocks noGrp="1"/>
          </p:cNvGraphicFramePr>
          <p:nvPr>
            <p:ph idx="1"/>
          </p:nvPr>
        </p:nvGraphicFramePr>
        <p:xfrm>
          <a:off x="581025" y="1708960"/>
          <a:ext cx="11029950" cy="4705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11752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1BCEB3-A03F-4BCC-B9A0-B5291EAA084C}"/>
              </a:ext>
            </a:extLst>
          </p:cNvPr>
          <p:cNvSpPr>
            <a:spLocks noGrp="1"/>
          </p:cNvSpPr>
          <p:nvPr>
            <p:ph type="title"/>
          </p:nvPr>
        </p:nvSpPr>
        <p:spPr>
          <a:xfrm>
            <a:off x="228600" y="980660"/>
            <a:ext cx="5867399" cy="4878137"/>
          </a:xfrm>
        </p:spPr>
        <p:txBody>
          <a:bodyPr anchor="ctr">
            <a:normAutofit/>
          </a:bodyPr>
          <a:lstStyle/>
          <a:p>
            <a:pPr algn="ctr"/>
            <a:r>
              <a:rPr lang="es-ES" sz="4000" b="1" dirty="0">
                <a:solidFill>
                  <a:srgbClr val="7030A0"/>
                </a:solidFill>
                <a:latin typeface="Rockwell" panose="02060603020205020403" pitchFamily="18" charset="77"/>
                <a:ea typeface="Calibri"/>
                <a:cs typeface="Calibri"/>
              </a:rPr>
              <a:t>Compatibilidad</a:t>
            </a:r>
            <a:endParaRPr lang="es-ES" sz="4000" dirty="0">
              <a:solidFill>
                <a:srgbClr val="7030A0"/>
              </a:solidFill>
              <a:latin typeface="Rockwell" panose="02060603020205020403" pitchFamily="18" charset="77"/>
            </a:endParaRPr>
          </a:p>
        </p:txBody>
      </p:sp>
      <p:sp>
        <p:nvSpPr>
          <p:cNvPr id="3" name="Marcador de contenido 2">
            <a:extLst>
              <a:ext uri="{FF2B5EF4-FFF2-40B4-BE49-F238E27FC236}">
                <a16:creationId xmlns:a16="http://schemas.microsoft.com/office/drawing/2014/main" id="{6077361B-9C98-D193-7E58-A3511BD5834E}"/>
              </a:ext>
            </a:extLst>
          </p:cNvPr>
          <p:cNvSpPr>
            <a:spLocks noGrp="1"/>
          </p:cNvSpPr>
          <p:nvPr>
            <p:ph idx="1"/>
          </p:nvPr>
        </p:nvSpPr>
        <p:spPr>
          <a:xfrm>
            <a:off x="6019801" y="975036"/>
            <a:ext cx="5753256" cy="4883763"/>
          </a:xfrm>
          <a:solidFill>
            <a:schemeClr val="accent5"/>
          </a:solidFill>
        </p:spPr>
        <p:txBody>
          <a:bodyPr>
            <a:normAutofit fontScale="92500"/>
          </a:bodyPr>
          <a:lstStyle/>
          <a:p>
            <a:pPr marL="0" indent="0" algn="ctr">
              <a:buNone/>
            </a:pPr>
            <a:r>
              <a:rPr lang="es-ES" sz="4000" dirty="0">
                <a:latin typeface="Rockwell" panose="02060603020205020403" pitchFamily="18" charset="77"/>
                <a:ea typeface="Calibri"/>
                <a:cs typeface="Calibri"/>
              </a:rPr>
              <a:t>La persona que ejerce el cuidado permanente </a:t>
            </a:r>
            <a:r>
              <a:rPr lang="es-ES" sz="4000" b="1" dirty="0">
                <a:solidFill>
                  <a:srgbClr val="7030A0"/>
                </a:solidFill>
                <a:latin typeface="Rockwell" panose="02060603020205020403" pitchFamily="18" charset="77"/>
                <a:ea typeface="Calibri"/>
                <a:cs typeface="Calibri"/>
              </a:rPr>
              <a:t>puede adoptar</a:t>
            </a:r>
            <a:r>
              <a:rPr lang="es-ES" sz="4000" dirty="0">
                <a:solidFill>
                  <a:srgbClr val="7030A0"/>
                </a:solidFill>
                <a:latin typeface="Rockwell" panose="02060603020205020403" pitchFamily="18" charset="77"/>
                <a:ea typeface="Calibri"/>
                <a:cs typeface="Calibri"/>
              </a:rPr>
              <a:t> </a:t>
            </a:r>
            <a:r>
              <a:rPr lang="es-ES" sz="4000" dirty="0">
                <a:latin typeface="Rockwell" panose="02060603020205020403" pitchFamily="18" charset="77"/>
                <a:ea typeface="Calibri"/>
                <a:cs typeface="Calibri"/>
              </a:rPr>
              <a:t>a la NNA que tenga bajo su cuidado </a:t>
            </a:r>
            <a:r>
              <a:rPr lang="es-ES" sz="4000" u="sng" dirty="0">
                <a:latin typeface="Rockwell" panose="02060603020205020403" pitchFamily="18" charset="77"/>
                <a:ea typeface="Calibri"/>
                <a:cs typeface="Calibri"/>
              </a:rPr>
              <a:t>si esto beneficia el interés superior de la persona menor de edad y cuenta con su consentimiento</a:t>
            </a:r>
            <a:r>
              <a:rPr lang="es-ES" sz="4000" dirty="0">
                <a:latin typeface="Rockwell" panose="02060603020205020403" pitchFamily="18" charset="77"/>
                <a:ea typeface="Calibri"/>
                <a:cs typeface="Calibri"/>
              </a:rPr>
              <a:t>.</a:t>
            </a:r>
            <a:endParaRPr lang="es-ES" sz="4000" dirty="0">
              <a:latin typeface="Rockwell" panose="02060603020205020403" pitchFamily="18" charset="77"/>
            </a:endParaRPr>
          </a:p>
          <a:p>
            <a:pPr marL="305435" indent="-305435"/>
            <a:endParaRPr lang="es-ES" dirty="0"/>
          </a:p>
        </p:txBody>
      </p:sp>
    </p:spTree>
    <p:extLst>
      <p:ext uri="{BB962C8B-B14F-4D97-AF65-F5344CB8AC3E}">
        <p14:creationId xmlns:p14="http://schemas.microsoft.com/office/powerpoint/2010/main" val="6104983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o con lápiz sombreando círculos en una hoja">
            <a:extLst>
              <a:ext uri="{FF2B5EF4-FFF2-40B4-BE49-F238E27FC236}">
                <a16:creationId xmlns:a16="http://schemas.microsoft.com/office/drawing/2014/main" id="{65C0451C-C3A1-72E2-C903-79B6E66CF540}"/>
              </a:ext>
            </a:extLst>
          </p:cNvPr>
          <p:cNvPicPr>
            <a:picLocks noChangeAspect="1"/>
          </p:cNvPicPr>
          <p:nvPr/>
        </p:nvPicPr>
        <p:blipFill>
          <a:blip r:embed="rId2"/>
          <a:srcRect l="37999" r="26308" b="1"/>
          <a:stretch/>
        </p:blipFill>
        <p:spPr>
          <a:xfrm>
            <a:off x="20" y="-17929"/>
            <a:ext cx="4206220" cy="6875929"/>
          </a:xfrm>
          <a:prstGeom prst="rect">
            <a:avLst/>
          </a:prstGeom>
        </p:spPr>
      </p:pic>
      <p:sp>
        <p:nvSpPr>
          <p:cNvPr id="2" name="Título 1">
            <a:extLst>
              <a:ext uri="{FF2B5EF4-FFF2-40B4-BE49-F238E27FC236}">
                <a16:creationId xmlns:a16="http://schemas.microsoft.com/office/drawing/2014/main" id="{A8AA925D-F68F-FB52-4BF4-F089108FDEB7}"/>
              </a:ext>
            </a:extLst>
          </p:cNvPr>
          <p:cNvSpPr>
            <a:spLocks noGrp="1"/>
          </p:cNvSpPr>
          <p:nvPr>
            <p:ph type="title"/>
          </p:nvPr>
        </p:nvSpPr>
        <p:spPr>
          <a:xfrm>
            <a:off x="4884563" y="381000"/>
            <a:ext cx="6627924" cy="1307592"/>
          </a:xfrm>
        </p:spPr>
        <p:txBody>
          <a:bodyPr>
            <a:normAutofit/>
          </a:bodyPr>
          <a:lstStyle/>
          <a:p>
            <a:pPr algn="ctr">
              <a:lnSpc>
                <a:spcPct val="90000"/>
              </a:lnSpc>
            </a:pPr>
            <a:r>
              <a:rPr lang="es-ES" b="1" dirty="0">
                <a:solidFill>
                  <a:srgbClr val="7030A0"/>
                </a:solidFill>
                <a:latin typeface="Rockwell" panose="02060603020205020403" pitchFamily="18" charset="77"/>
              </a:rPr>
              <a:t>Funcionamiento</a:t>
            </a:r>
            <a:endParaRPr lang="es-ES" dirty="0">
              <a:solidFill>
                <a:srgbClr val="7030A0"/>
              </a:solidFill>
              <a:latin typeface="Rockwell" panose="02060603020205020403" pitchFamily="18" charset="77"/>
            </a:endParaRPr>
          </a:p>
        </p:txBody>
      </p:sp>
      <p:sp>
        <p:nvSpPr>
          <p:cNvPr id="3" name="Marcador de contenido 2">
            <a:extLst>
              <a:ext uri="{FF2B5EF4-FFF2-40B4-BE49-F238E27FC236}">
                <a16:creationId xmlns:a16="http://schemas.microsoft.com/office/drawing/2014/main" id="{0F44987F-0BFE-5132-D8B6-A80F27DBA7C2}"/>
              </a:ext>
            </a:extLst>
          </p:cNvPr>
          <p:cNvSpPr>
            <a:spLocks noGrp="1"/>
          </p:cNvSpPr>
          <p:nvPr>
            <p:ph idx="1"/>
          </p:nvPr>
        </p:nvSpPr>
        <p:spPr>
          <a:xfrm>
            <a:off x="4866968" y="1688592"/>
            <a:ext cx="6627924" cy="4273296"/>
          </a:xfrm>
          <a:solidFill>
            <a:schemeClr val="accent5"/>
          </a:solidFill>
        </p:spPr>
        <p:txBody>
          <a:bodyPr vert="horz" lIns="91440" tIns="45720" rIns="91440" bIns="45720" rtlCol="0">
            <a:normAutofit lnSpcReduction="10000"/>
          </a:bodyPr>
          <a:lstStyle/>
          <a:p>
            <a:pPr marL="0" indent="0" algn="just">
              <a:buNone/>
            </a:pPr>
            <a:r>
              <a:rPr lang="es-ES" sz="2400" dirty="0">
                <a:solidFill>
                  <a:srgbClr val="7030A0"/>
                </a:solidFill>
                <a:latin typeface="Rockwell" panose="02060603020205020403" pitchFamily="18" charset="77"/>
              </a:rPr>
              <a:t>Se debe crear un </a:t>
            </a:r>
            <a:r>
              <a:rPr lang="es-ES" sz="2400" b="1" u="sng" dirty="0">
                <a:solidFill>
                  <a:srgbClr val="7030A0"/>
                </a:solidFill>
                <a:latin typeface="Rockwell" panose="02060603020205020403" pitchFamily="18" charset="77"/>
              </a:rPr>
              <a:t>registro de cuidadoras/es permanentes</a:t>
            </a:r>
            <a:r>
              <a:rPr lang="es-ES" sz="2400" b="1" u="sng" dirty="0">
                <a:latin typeface="Rockwell" panose="02060603020205020403" pitchFamily="18" charset="77"/>
              </a:rPr>
              <a:t>:</a:t>
            </a:r>
          </a:p>
          <a:p>
            <a:pPr algn="just"/>
            <a:r>
              <a:rPr lang="es-ES" sz="2400" b="1" u="sng" dirty="0">
                <a:latin typeface="Rockwell" panose="02060603020205020403" pitchFamily="18" charset="77"/>
              </a:rPr>
              <a:t>Nacional: </a:t>
            </a:r>
            <a:r>
              <a:rPr lang="es-ES" sz="2400" dirty="0">
                <a:latin typeface="Rockwell" panose="02060603020205020403" pitchFamily="18" charset="77"/>
              </a:rPr>
              <a:t>el que funcionará en la órbita del Registro Único de aspirantes a Guarda con Fines Adoptivos.</a:t>
            </a:r>
            <a:endParaRPr lang="es-ES" sz="2400" b="1" u="sng" dirty="0">
              <a:latin typeface="Rockwell" panose="02060603020205020403" pitchFamily="18" charset="77"/>
            </a:endParaRPr>
          </a:p>
          <a:p>
            <a:pPr algn="just"/>
            <a:r>
              <a:rPr lang="es-ES" sz="2400" b="1" u="sng" dirty="0">
                <a:latin typeface="Rockwell" panose="02060603020205020403" pitchFamily="18" charset="77"/>
              </a:rPr>
              <a:t>Provincial:</a:t>
            </a:r>
            <a:r>
              <a:rPr lang="es-ES" sz="2400" dirty="0">
                <a:latin typeface="Rockwell" panose="02060603020205020403" pitchFamily="18" charset="77"/>
              </a:rPr>
              <a:t> en el ámbito de la Suprema Corte de la provincia de Buenos Aires que deberá dictar el reglamento para su funcionamiento. Las/os interesadas/os en solicitar su inscripción deben inscribirse en este registro. </a:t>
            </a:r>
            <a:r>
              <a:rPr lang="es-ES" sz="2400" i="1" dirty="0">
                <a:latin typeface="Rockwell" panose="02060603020205020403" pitchFamily="18" charset="77"/>
              </a:rPr>
              <a:t>Esta inscripción no podrá dirigirse a un/a niña/o o adolescente en particular</a:t>
            </a:r>
            <a:r>
              <a:rPr lang="es-ES" sz="2400" dirty="0">
                <a:latin typeface="Rockwell" panose="02060603020205020403" pitchFamily="18" charset="77"/>
              </a:rPr>
              <a:t>.</a:t>
            </a:r>
          </a:p>
          <a:p>
            <a:endParaRPr lang="es-ES" dirty="0"/>
          </a:p>
        </p:txBody>
      </p:sp>
    </p:spTree>
    <p:extLst>
      <p:ext uri="{BB962C8B-B14F-4D97-AF65-F5344CB8AC3E}">
        <p14:creationId xmlns:p14="http://schemas.microsoft.com/office/powerpoint/2010/main" val="3886539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69537-4A38-E675-7F0E-0E82F32B6CC6}"/>
              </a:ext>
            </a:extLst>
          </p:cNvPr>
          <p:cNvSpPr>
            <a:spLocks noGrp="1"/>
          </p:cNvSpPr>
          <p:nvPr>
            <p:ph type="title"/>
          </p:nvPr>
        </p:nvSpPr>
        <p:spPr>
          <a:xfrm>
            <a:off x="700087" y="909638"/>
            <a:ext cx="10691813" cy="1155618"/>
          </a:xfrm>
        </p:spPr>
        <p:txBody>
          <a:bodyPr>
            <a:normAutofit/>
          </a:bodyPr>
          <a:lstStyle/>
          <a:p>
            <a:pPr algn="ctr">
              <a:lnSpc>
                <a:spcPct val="90000"/>
              </a:lnSpc>
            </a:pPr>
            <a:r>
              <a:rPr lang="es-ES" sz="3700" dirty="0">
                <a:solidFill>
                  <a:srgbClr val="7030A0"/>
                </a:solidFill>
                <a:latin typeface="Rockwell" panose="02060603020205020403" pitchFamily="18" charset="77"/>
              </a:rPr>
              <a:t>Son requisitos para postularse:</a:t>
            </a:r>
          </a:p>
          <a:p>
            <a:pPr>
              <a:lnSpc>
                <a:spcPct val="90000"/>
              </a:lnSpc>
            </a:pPr>
            <a:endParaRPr lang="es-ES" sz="3700" dirty="0"/>
          </a:p>
        </p:txBody>
      </p:sp>
      <p:graphicFrame>
        <p:nvGraphicFramePr>
          <p:cNvPr id="5" name="Marcador de contenido 2">
            <a:extLst>
              <a:ext uri="{FF2B5EF4-FFF2-40B4-BE49-F238E27FC236}">
                <a16:creationId xmlns:a16="http://schemas.microsoft.com/office/drawing/2014/main" id="{BE3D1FB4-901B-7538-04A0-EA9EDBD6C235}"/>
              </a:ext>
            </a:extLst>
          </p:cNvPr>
          <p:cNvGraphicFramePr>
            <a:graphicFrameLocks noGrp="1"/>
          </p:cNvGraphicFramePr>
          <p:nvPr>
            <p:ph idx="1"/>
          </p:nvPr>
        </p:nvGraphicFramePr>
        <p:xfrm>
          <a:off x="700088" y="1600200"/>
          <a:ext cx="10691812" cy="4362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descr="Muchas Gracias Images – Browse 278 Stock Photos, Vectors, and Video | Adobe  Stock">
            <a:extLst>
              <a:ext uri="{FF2B5EF4-FFF2-40B4-BE49-F238E27FC236}">
                <a16:creationId xmlns:a16="http://schemas.microsoft.com/office/drawing/2014/main" id="{B2A42F99-D021-B214-6075-5CADAD1C67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2682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40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contenido 5" descr="Texto&#10;&#10;El contenido generado por IA puede ser incorrecto.">
            <a:extLst>
              <a:ext uri="{FF2B5EF4-FFF2-40B4-BE49-F238E27FC236}">
                <a16:creationId xmlns:a16="http://schemas.microsoft.com/office/drawing/2014/main" id="{FDAD80E2-46C8-3BD6-FEE9-07A4051E376D}"/>
              </a:ext>
            </a:extLst>
          </p:cNvPr>
          <p:cNvPicPr>
            <a:picLocks noGrp="1" noChangeAspect="1"/>
          </p:cNvPicPr>
          <p:nvPr>
            <p:ph sz="quarter" idx="13"/>
          </p:nvPr>
        </p:nvPicPr>
        <p:blipFill>
          <a:blip r:embed="rId3"/>
          <a:stretch>
            <a:fillRect/>
          </a:stretch>
        </p:blipFill>
        <p:spPr>
          <a:xfrm>
            <a:off x="477330" y="1327708"/>
            <a:ext cx="10996315" cy="4938789"/>
          </a:xfrm>
          <a:prstGeom prst="rect">
            <a:avLst/>
          </a:prstGeom>
          <a:solidFill>
            <a:srgbClr val="000000">
              <a:shade val="95000"/>
            </a:srgbClr>
          </a:solidFill>
          <a:ln w="444500" cap="sq">
            <a:solidFill>
              <a:schemeClr val="accent1"/>
            </a:solidFill>
            <a:miter lim="800000"/>
          </a:ln>
          <a:effectLst>
            <a:outerShdw blurRad="254000" dist="190500" dir="2700000" sy="90000" algn="bl" rotWithShape="0">
              <a:srgbClr val="000000">
                <a:alpha val="40000"/>
              </a:srgbClr>
            </a:outerShdw>
          </a:effectLst>
        </p:spPr>
      </p:pic>
      <p:sp>
        <p:nvSpPr>
          <p:cNvPr id="2" name="Marcador de pie de página 1">
            <a:extLst>
              <a:ext uri="{FF2B5EF4-FFF2-40B4-BE49-F238E27FC236}">
                <a16:creationId xmlns:a16="http://schemas.microsoft.com/office/drawing/2014/main" id="{70640A05-A075-B6F7-8485-592305845518}"/>
              </a:ext>
            </a:extLst>
          </p:cNvPr>
          <p:cNvSpPr>
            <a:spLocks noGrp="1"/>
          </p:cNvSpPr>
          <p:nvPr>
            <p:ph type="ftr" sz="quarter" idx="11"/>
          </p:nvPr>
        </p:nvSpPr>
        <p:spPr>
          <a:xfrm>
            <a:off x="2183921" y="11576"/>
            <a:ext cx="8974346" cy="1072186"/>
          </a:xfrm>
        </p:spPr>
        <p:txBody>
          <a:bodyPr rtlCol="0" anchor="ctr">
            <a:noAutofit/>
          </a:bodyPr>
          <a:lstStyle>
            <a:defPPr>
              <a:defRPr lang="es-ES"/>
            </a:def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s-ES" sz="2800" b="1" i="0" u="none" strike="noStrike" kern="1200" cap="none" spc="200" normalizeH="0" baseline="0" noProof="0" dirty="0">
                <a:ln>
                  <a:noFill/>
                </a:ln>
                <a:solidFill>
                  <a:srgbClr val="000000"/>
                </a:solidFill>
                <a:effectLst/>
                <a:highlight>
                  <a:srgbClr val="FFFF00"/>
                </a:highlight>
                <a:uLnTx/>
                <a:uFillTx/>
                <a:latin typeface="Rockwell"/>
                <a:ea typeface="+mn-ea"/>
                <a:cs typeface="Arial"/>
              </a:rPr>
              <a:t>PARA COMENZAR UNA CONSULTA: LA HISTORIA DE "BENJA"</a:t>
            </a:r>
            <a:endParaRPr kumimoji="0" lang="es-ES" sz="2800" b="1" i="0" u="none" strike="noStrike" kern="1200" cap="none" spc="200" normalizeH="0" baseline="0" noProof="0">
              <a:ln>
                <a:noFill/>
              </a:ln>
              <a:solidFill>
                <a:srgbClr val="000000"/>
              </a:solidFill>
              <a:effectLst/>
              <a:highlight>
                <a:srgbClr val="FFFF00"/>
              </a:highlight>
              <a:uLnTx/>
              <a:uFillTx/>
              <a:latin typeface="Rockwell"/>
              <a:ea typeface="+mn-ea"/>
              <a:cs typeface="Arial" panose="020B0604020202020204" pitchFamily="34" charset="0"/>
            </a:endParaRPr>
          </a:p>
        </p:txBody>
      </p:sp>
      <p:sp>
        <p:nvSpPr>
          <p:cNvPr id="3" name="Marcador de número de diapositiva 2">
            <a:extLst>
              <a:ext uri="{FF2B5EF4-FFF2-40B4-BE49-F238E27FC236}">
                <a16:creationId xmlns:a16="http://schemas.microsoft.com/office/drawing/2014/main" id="{4A003396-B624-401E-50C6-C0BB01AF161D}"/>
              </a:ext>
            </a:extLst>
          </p:cNvPr>
          <p:cNvSpPr>
            <a:spLocks noGrp="1"/>
          </p:cNvSpPr>
          <p:nvPr>
            <p:ph type="sldNum" sz="quarter" idx="12"/>
          </p:nvPr>
        </p:nvSpPr>
        <p:spPr>
          <a:xfrm>
            <a:off x="4038600" y="6006546"/>
            <a:ext cx="4114800" cy="851453"/>
          </a:xfrm>
        </p:spPr>
        <p:txBody>
          <a:bodyPr rtlCol="0" anchor="ctr">
            <a:normAutofit/>
          </a:bodyPr>
          <a:lstStyle>
            <a:defPPr>
              <a:defRPr lang="es-ES"/>
            </a:defPPr>
          </a:lstStyle>
          <a:p>
            <a:pPr marL="0" marR="0" lvl="0" indent="0" algn="ctr" defTabSz="914400" rtl="0" eaLnBrk="1" fontAlgn="auto" latinLnBrk="0" hangingPunct="1">
              <a:lnSpc>
                <a:spcPct val="100000"/>
              </a:lnSpc>
              <a:spcBef>
                <a:spcPts val="0"/>
              </a:spcBef>
              <a:spcAft>
                <a:spcPts val="60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600"/>
                </a:spcAft>
                <a:buClrTx/>
                <a:buSzTx/>
                <a:buFontTx/>
                <a:buNone/>
                <a:tabLst/>
                <a:defRPr/>
              </a:pPr>
              <a:t>5</a:t>
            </a:fld>
            <a:endParaRPr kumimoji="0" lang="es-ES" sz="1200" b="1" i="0" u="none" strike="noStrike" kern="1200" cap="none" spc="200" normalizeH="0" baseline="0" noProof="0">
              <a:ln>
                <a:noFill/>
              </a:ln>
              <a:solidFill>
                <a:srgbClr val="000000"/>
              </a:solidFill>
              <a:effectLst/>
              <a:uLnTx/>
              <a:uFillTx/>
              <a:latin typeface="Arial"/>
              <a:ea typeface="+mn-ea"/>
              <a:cs typeface="Arial" panose="020B0604020202020204" pitchFamily="34" charset="0"/>
            </a:endParaRPr>
          </a:p>
        </p:txBody>
      </p:sp>
      <p:cxnSp>
        <p:nvCxnSpPr>
          <p:cNvPr id="4" name="Conector recto de flecha 3">
            <a:extLst>
              <a:ext uri="{FF2B5EF4-FFF2-40B4-BE49-F238E27FC236}">
                <a16:creationId xmlns:a16="http://schemas.microsoft.com/office/drawing/2014/main" id="{D162890B-DCD3-E1EB-2E1E-417D2DD8DAFB}"/>
              </a:ext>
            </a:extLst>
          </p:cNvPr>
          <p:cNvCxnSpPr/>
          <p:nvPr/>
        </p:nvCxnSpPr>
        <p:spPr>
          <a:xfrm>
            <a:off x="721894" y="5885447"/>
            <a:ext cx="3860132" cy="0"/>
          </a:xfrm>
          <a:prstGeom prst="straightConnector1">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16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22B50A2D-B13E-4626-8C5C-C6046BB4486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s-ES" sz="1200" b="1" i="0" u="none" strike="noStrike" kern="1200" cap="none" spc="200" normalizeH="0" baseline="0" noProof="0" smtClean="0">
                <a:ln>
                  <a:noFill/>
                </a:ln>
                <a:solidFill>
                  <a:srgbClr val="000000"/>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s-ES" sz="1200" b="1" i="0" u="none" strike="noStrike" kern="1200" cap="none" spc="200" normalizeH="0" baseline="0" noProof="0" dirty="0">
              <a:ln>
                <a:noFill/>
              </a:ln>
              <a:solidFill>
                <a:srgbClr val="000000"/>
              </a:solidFill>
              <a:effectLst/>
              <a:uLnTx/>
              <a:uFillTx/>
              <a:latin typeface="Arial"/>
              <a:ea typeface="+mn-ea"/>
              <a:cs typeface="Arial" panose="020B0604020202020204" pitchFamily="34" charset="0"/>
            </a:endParaRPr>
          </a:p>
        </p:txBody>
      </p:sp>
      <p:pic>
        <p:nvPicPr>
          <p:cNvPr id="9" name="Marcador de contenido 8" descr="Texto&#10;&#10;El contenido generado por IA puede ser incorrecto.">
            <a:extLst>
              <a:ext uri="{FF2B5EF4-FFF2-40B4-BE49-F238E27FC236}">
                <a16:creationId xmlns:a16="http://schemas.microsoft.com/office/drawing/2014/main" id="{ABC3510E-E382-48AA-9571-60BC6AB47EC4}"/>
              </a:ext>
            </a:extLst>
          </p:cNvPr>
          <p:cNvPicPr>
            <a:picLocks noGrp="1" noChangeAspect="1"/>
          </p:cNvPicPr>
          <p:nvPr>
            <p:ph sz="half" idx="2"/>
          </p:nvPr>
        </p:nvPicPr>
        <p:blipFill>
          <a:blip r:embed="rId2"/>
          <a:stretch>
            <a:fillRect/>
          </a:stretch>
        </p:blipFill>
        <p:spPr>
          <a:xfrm>
            <a:off x="861831" y="859939"/>
            <a:ext cx="10517565" cy="5388460"/>
          </a:xfrm>
          <a:prstGeom prst="rect">
            <a:avLst/>
          </a:prstGeom>
          <a:solidFill>
            <a:srgbClr val="000000">
              <a:shade val="95000"/>
            </a:srgbClr>
          </a:solidFill>
          <a:ln w="444500" cap="sq">
            <a:solidFill>
              <a:schemeClr val="accent1"/>
            </a:solidFill>
            <a:miter lim="800000"/>
          </a:ln>
          <a:effectLst>
            <a:outerShdw blurRad="254000" dist="190500" dir="2700000" sy="90000" algn="bl" rotWithShape="0">
              <a:srgbClr val="000000">
                <a:alpha val="40000"/>
              </a:srgbClr>
            </a:outerShdw>
          </a:effectLst>
        </p:spPr>
      </p:pic>
      <p:cxnSp>
        <p:nvCxnSpPr>
          <p:cNvPr id="2" name="Conector recto de flecha 1">
            <a:extLst>
              <a:ext uri="{FF2B5EF4-FFF2-40B4-BE49-F238E27FC236}">
                <a16:creationId xmlns:a16="http://schemas.microsoft.com/office/drawing/2014/main" id="{F0EA4C1C-10B0-F5D8-82B8-42C9CB58BD69}"/>
              </a:ext>
            </a:extLst>
          </p:cNvPr>
          <p:cNvCxnSpPr/>
          <p:nvPr/>
        </p:nvCxnSpPr>
        <p:spPr>
          <a:xfrm flipV="1">
            <a:off x="8147165" y="1173078"/>
            <a:ext cx="1969386" cy="8335"/>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3" name="Conector recto de flecha 2">
            <a:extLst>
              <a:ext uri="{FF2B5EF4-FFF2-40B4-BE49-F238E27FC236}">
                <a16:creationId xmlns:a16="http://schemas.microsoft.com/office/drawing/2014/main" id="{68F196C2-B04F-E425-0E77-DC312055BF01}"/>
              </a:ext>
            </a:extLst>
          </p:cNvPr>
          <p:cNvCxnSpPr/>
          <p:nvPr/>
        </p:nvCxnSpPr>
        <p:spPr>
          <a:xfrm>
            <a:off x="1213184" y="2205789"/>
            <a:ext cx="4090736" cy="100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6" name="Conector recto de flecha 5">
            <a:extLst>
              <a:ext uri="{FF2B5EF4-FFF2-40B4-BE49-F238E27FC236}">
                <a16:creationId xmlns:a16="http://schemas.microsoft.com/office/drawing/2014/main" id="{E48D33A1-8A0E-D938-FED6-426A9032E1DB}"/>
              </a:ext>
            </a:extLst>
          </p:cNvPr>
          <p:cNvCxnSpPr/>
          <p:nvPr/>
        </p:nvCxnSpPr>
        <p:spPr>
          <a:xfrm>
            <a:off x="9996236" y="2887579"/>
            <a:ext cx="822157" cy="100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7" name="Conector recto de flecha 6">
            <a:extLst>
              <a:ext uri="{FF2B5EF4-FFF2-40B4-BE49-F238E27FC236}">
                <a16:creationId xmlns:a16="http://schemas.microsoft.com/office/drawing/2014/main" id="{7A2E88C2-ABF4-9E76-8476-4C2CFAB19B68}"/>
              </a:ext>
            </a:extLst>
          </p:cNvPr>
          <p:cNvCxnSpPr/>
          <p:nvPr/>
        </p:nvCxnSpPr>
        <p:spPr>
          <a:xfrm>
            <a:off x="1122947" y="3188368"/>
            <a:ext cx="1042736" cy="100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8" name="Conector recto de flecha 7">
            <a:extLst>
              <a:ext uri="{FF2B5EF4-FFF2-40B4-BE49-F238E27FC236}">
                <a16:creationId xmlns:a16="http://schemas.microsoft.com/office/drawing/2014/main" id="{503C6906-45EA-4003-A2E8-EADF0BCC52D2}"/>
              </a:ext>
            </a:extLst>
          </p:cNvPr>
          <p:cNvCxnSpPr/>
          <p:nvPr/>
        </p:nvCxnSpPr>
        <p:spPr>
          <a:xfrm>
            <a:off x="2321997" y="4871097"/>
            <a:ext cx="4806712" cy="51823"/>
          </a:xfrm>
          <a:prstGeom prst="straightConnector1">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9990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Texto&#10;&#10;El contenido generado por IA puede ser incorrecto.">
            <a:extLst>
              <a:ext uri="{FF2B5EF4-FFF2-40B4-BE49-F238E27FC236}">
                <a16:creationId xmlns:a16="http://schemas.microsoft.com/office/drawing/2014/main" id="{1050F27C-211A-6898-7D8B-4746CAB10379}"/>
              </a:ext>
            </a:extLst>
          </p:cNvPr>
          <p:cNvPicPr>
            <a:picLocks noChangeAspect="1"/>
          </p:cNvPicPr>
          <p:nvPr/>
        </p:nvPicPr>
        <p:blipFill>
          <a:blip r:embed="rId2"/>
          <a:stretch>
            <a:fillRect/>
          </a:stretch>
        </p:blipFill>
        <p:spPr>
          <a:xfrm>
            <a:off x="452348" y="488921"/>
            <a:ext cx="11402323" cy="5995178"/>
          </a:xfrm>
          <a:prstGeom prst="rect">
            <a:avLst/>
          </a:prstGeom>
          <a:solidFill>
            <a:srgbClr val="000000">
              <a:shade val="95000"/>
            </a:srgbClr>
          </a:solidFill>
          <a:ln w="444500" cap="sq">
            <a:solidFill>
              <a:schemeClr val="accent1"/>
            </a:solidFill>
            <a:miter lim="800000"/>
          </a:ln>
          <a:effectLst>
            <a:outerShdw blurRad="254000" dist="190500" dir="2700000" sy="90000" algn="bl" rotWithShape="0">
              <a:srgbClr val="000000">
                <a:alpha val="40000"/>
              </a:srgbClr>
            </a:outerShdw>
          </a:effectLst>
        </p:spPr>
      </p:pic>
      <p:cxnSp>
        <p:nvCxnSpPr>
          <p:cNvPr id="3" name="Conector recto de flecha 2">
            <a:extLst>
              <a:ext uri="{FF2B5EF4-FFF2-40B4-BE49-F238E27FC236}">
                <a16:creationId xmlns:a16="http://schemas.microsoft.com/office/drawing/2014/main" id="{11E3891B-7292-1989-8FC5-0B4798E68275}"/>
              </a:ext>
            </a:extLst>
          </p:cNvPr>
          <p:cNvCxnSpPr/>
          <p:nvPr/>
        </p:nvCxnSpPr>
        <p:spPr>
          <a:xfrm>
            <a:off x="772025" y="1644315"/>
            <a:ext cx="3659605" cy="100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4" name="Conector recto de flecha 3">
            <a:extLst>
              <a:ext uri="{FF2B5EF4-FFF2-40B4-BE49-F238E27FC236}">
                <a16:creationId xmlns:a16="http://schemas.microsoft.com/office/drawing/2014/main" id="{8710EB50-6521-332B-A560-0FB260EF5402}"/>
              </a:ext>
            </a:extLst>
          </p:cNvPr>
          <p:cNvCxnSpPr/>
          <p:nvPr/>
        </p:nvCxnSpPr>
        <p:spPr>
          <a:xfrm>
            <a:off x="5965658" y="2025315"/>
            <a:ext cx="3519236" cy="10026"/>
          </a:xfrm>
          <a:prstGeom prst="straightConnector1">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891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nterfaz de usuario gráfica, Texto, Aplicación&#10;&#10;El contenido generado por IA puede ser incorrecto.">
            <a:extLst>
              <a:ext uri="{FF2B5EF4-FFF2-40B4-BE49-F238E27FC236}">
                <a16:creationId xmlns:a16="http://schemas.microsoft.com/office/drawing/2014/main" id="{D7DF5430-C14E-4500-834C-40DD2E0E8790}"/>
              </a:ext>
            </a:extLst>
          </p:cNvPr>
          <p:cNvPicPr>
            <a:picLocks noChangeAspect="1"/>
          </p:cNvPicPr>
          <p:nvPr/>
        </p:nvPicPr>
        <p:blipFill>
          <a:blip r:embed="rId2"/>
          <a:stretch>
            <a:fillRect/>
          </a:stretch>
        </p:blipFill>
        <p:spPr>
          <a:xfrm>
            <a:off x="675826" y="944683"/>
            <a:ext cx="10754084" cy="5414333"/>
          </a:xfrm>
          <a:prstGeom prst="rect">
            <a:avLst/>
          </a:prstGeom>
          <a:solidFill>
            <a:srgbClr val="000000">
              <a:shade val="95000"/>
            </a:srgbClr>
          </a:solidFill>
          <a:ln w="444500" cap="sq">
            <a:solidFill>
              <a:schemeClr val="accent1"/>
            </a:solidFill>
            <a:miter lim="800000"/>
          </a:ln>
          <a:effectLst>
            <a:outerShdw blurRad="254000" dist="190500" dir="2700000" sy="90000" algn="bl" rotWithShape="0">
              <a:srgbClr val="000000">
                <a:alpha val="40000"/>
              </a:srgbClr>
            </a:outerShdw>
          </a:effectLst>
        </p:spPr>
      </p:pic>
      <p:cxnSp>
        <p:nvCxnSpPr>
          <p:cNvPr id="3" name="Conector recto de flecha 2">
            <a:extLst>
              <a:ext uri="{FF2B5EF4-FFF2-40B4-BE49-F238E27FC236}">
                <a16:creationId xmlns:a16="http://schemas.microsoft.com/office/drawing/2014/main" id="{CEF9022B-C11C-F17E-5707-15C3CB169809}"/>
              </a:ext>
            </a:extLst>
          </p:cNvPr>
          <p:cNvCxnSpPr/>
          <p:nvPr/>
        </p:nvCxnSpPr>
        <p:spPr>
          <a:xfrm flipV="1">
            <a:off x="873135" y="1949332"/>
            <a:ext cx="6897983" cy="20415"/>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4" name="Conector recto de flecha 3">
            <a:extLst>
              <a:ext uri="{FF2B5EF4-FFF2-40B4-BE49-F238E27FC236}">
                <a16:creationId xmlns:a16="http://schemas.microsoft.com/office/drawing/2014/main" id="{C6067A14-398F-7327-EC30-D8798C0C945F}"/>
              </a:ext>
            </a:extLst>
          </p:cNvPr>
          <p:cNvCxnSpPr/>
          <p:nvPr/>
        </p:nvCxnSpPr>
        <p:spPr>
          <a:xfrm>
            <a:off x="8774839" y="2696836"/>
            <a:ext cx="2381913" cy="8699"/>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5" name="Conector recto de flecha 4">
            <a:extLst>
              <a:ext uri="{FF2B5EF4-FFF2-40B4-BE49-F238E27FC236}">
                <a16:creationId xmlns:a16="http://schemas.microsoft.com/office/drawing/2014/main" id="{7317346C-9D8E-C926-0E42-572C24393CAD}"/>
              </a:ext>
            </a:extLst>
          </p:cNvPr>
          <p:cNvCxnSpPr/>
          <p:nvPr/>
        </p:nvCxnSpPr>
        <p:spPr>
          <a:xfrm flipV="1">
            <a:off x="866492" y="3597031"/>
            <a:ext cx="5936182" cy="23676"/>
          </a:xfrm>
          <a:prstGeom prst="straightConnector1">
            <a:avLst/>
          </a:prstGeom>
          <a:ln w="57150"/>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AE9B0F9D-BF02-D4E7-2A16-568E7E05C5F5}"/>
              </a:ext>
            </a:extLst>
          </p:cNvPr>
          <p:cNvSpPr/>
          <p:nvPr/>
        </p:nvSpPr>
        <p:spPr>
          <a:xfrm>
            <a:off x="2471426" y="1542723"/>
            <a:ext cx="6908131" cy="4217333"/>
          </a:xfrm>
          <a:prstGeom prst="ellipse">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400" b="1" i="0" u="none" strike="noStrike" kern="1200" cap="none" spc="0" normalizeH="0" baseline="0" noProof="0" dirty="0">
                <a:ln>
                  <a:noFill/>
                </a:ln>
                <a:solidFill>
                  <a:srgbClr val="000000"/>
                </a:solidFill>
                <a:effectLst/>
                <a:uLnTx/>
                <a:uFillTx/>
                <a:latin typeface="Comic Sans MS"/>
                <a:ea typeface="+mn-ea"/>
                <a:cs typeface="Arial"/>
              </a:rPr>
              <a:t>¿CÓMO RESTITUIRLE EL DERECHO A LA VIDA FAMILIAR?</a:t>
            </a:r>
          </a:p>
        </p:txBody>
      </p:sp>
    </p:spTree>
    <p:extLst>
      <p:ext uri="{BB962C8B-B14F-4D97-AF65-F5344CB8AC3E}">
        <p14:creationId xmlns:p14="http://schemas.microsoft.com/office/powerpoint/2010/main" val="135130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B99BCC-1A6F-7401-C684-DFF257773441}"/>
              </a:ext>
            </a:extLst>
          </p:cNvPr>
          <p:cNvSpPr>
            <a:spLocks noGrp="1"/>
          </p:cNvSpPr>
          <p:nvPr>
            <p:ph type="ctrTitle"/>
          </p:nvPr>
        </p:nvSpPr>
        <p:spPr/>
        <p:txBody>
          <a:bodyPr/>
          <a:lstStyle/>
          <a:p>
            <a:pPr algn="ctr"/>
            <a:r>
              <a:rPr lang="es-ES" sz="3600" dirty="0">
                <a:ln w="28575">
                  <a:solidFill>
                    <a:srgbClr val="000000"/>
                  </a:solidFill>
                </a:ln>
                <a:ea typeface="+mj-lt"/>
                <a:cs typeface="+mj-lt"/>
              </a:rPr>
              <a:t>Juzgado de 1a Instancia en lo Civil de Personas y Familia Nro. 2 de Salta, "L. A. A. c. L. R. s/ declaración de abandono", 26/03/2024</a:t>
            </a:r>
            <a:endParaRPr lang="es-ES" sz="3600" dirty="0">
              <a:ln w="28575">
                <a:solidFill>
                  <a:srgbClr val="000000"/>
                </a:solidFill>
              </a:ln>
            </a:endParaRPr>
          </a:p>
        </p:txBody>
      </p:sp>
      <p:sp>
        <p:nvSpPr>
          <p:cNvPr id="3" name="Subtítulo 2">
            <a:extLst>
              <a:ext uri="{FF2B5EF4-FFF2-40B4-BE49-F238E27FC236}">
                <a16:creationId xmlns:a16="http://schemas.microsoft.com/office/drawing/2014/main" id="{25ED0997-D70A-06AC-E260-6ADD0B3D1D8B}"/>
              </a:ext>
            </a:extLst>
          </p:cNvPr>
          <p:cNvSpPr>
            <a:spLocks noGrp="1"/>
          </p:cNvSpPr>
          <p:nvPr>
            <p:ph type="subTitle" idx="1"/>
          </p:nvPr>
        </p:nvSpPr>
        <p:spPr/>
        <p:txBody>
          <a:bodyPr/>
          <a:lstStyle/>
          <a:p>
            <a:endParaRPr lang="es-ES"/>
          </a:p>
        </p:txBody>
      </p:sp>
    </p:spTree>
    <p:extLst>
      <p:ext uri="{BB962C8B-B14F-4D97-AF65-F5344CB8AC3E}">
        <p14:creationId xmlns:p14="http://schemas.microsoft.com/office/powerpoint/2010/main" val="1256450598"/>
      </p:ext>
    </p:extLst>
  </p:cSld>
  <p:clrMapOvr>
    <a:masterClrMapping/>
  </p:clrMapOvr>
</p:sld>
</file>

<file path=ppt/theme/theme1.xml><?xml version="1.0" encoding="utf-8"?>
<a:theme xmlns:a="http://schemas.openxmlformats.org/drawingml/2006/main" name="1_Tema de Office">
  <a:themeElements>
    <a:clrScheme name="Droplet">
      <a:dk1>
        <a:srgbClr val="000000"/>
      </a:dk1>
      <a:lt1>
        <a:srgbClr val="FFFFFF"/>
      </a:lt1>
      <a:dk2>
        <a:srgbClr val="0065A8"/>
      </a:dk2>
      <a:lt2>
        <a:srgbClr val="E7E6E6"/>
      </a:lt2>
      <a:accent1>
        <a:srgbClr val="FDCFFD"/>
      </a:accent1>
      <a:accent2>
        <a:srgbClr val="B6DFFF"/>
      </a:accent2>
      <a:accent3>
        <a:srgbClr val="8AE3A8"/>
      </a:accent3>
      <a:accent4>
        <a:srgbClr val="A69BFB"/>
      </a:accent4>
      <a:accent5>
        <a:srgbClr val="B5C3FF"/>
      </a:accent5>
      <a:accent6>
        <a:srgbClr val="73E9C4"/>
      </a:accent6>
      <a:hlink>
        <a:srgbClr val="0563C1"/>
      </a:hlink>
      <a:folHlink>
        <a:srgbClr val="954F72"/>
      </a:folHlink>
    </a:clrScheme>
    <a:fontScheme name="Custom 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roplet-Design-TM34316244_Win32_SD_v9" id="{3E0090C2-CA58-4B70-B5D1-01F921C14922}" vid="{00CD7D6A-B673-47B4-AF03-4EFC805EABBC}"/>
    </a:ext>
  </a:extLst>
</a:theme>
</file>

<file path=ppt/theme/theme2.xml><?xml version="1.0" encoding="utf-8"?>
<a:theme xmlns:a="http://schemas.openxmlformats.org/drawingml/2006/main" name="Neg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4.xml><?xml version="1.0" encoding="utf-8"?>
<a:theme xmlns:a="http://schemas.openxmlformats.org/drawingml/2006/main" name="BrushVTI">
  <a:themeElements>
    <a:clrScheme name="AnalogousFromRegularSeedRightStep">
      <a:dk1>
        <a:srgbClr val="000000"/>
      </a:dk1>
      <a:lt1>
        <a:srgbClr val="FFFFFF"/>
      </a:lt1>
      <a:dk2>
        <a:srgbClr val="1C2732"/>
      </a:dk2>
      <a:lt2>
        <a:srgbClr val="F3F0F1"/>
      </a:lt2>
      <a:accent1>
        <a:srgbClr val="21B782"/>
      </a:accent1>
      <a:accent2>
        <a:srgbClr val="14B1BC"/>
      </a:accent2>
      <a:accent3>
        <a:srgbClr val="298CE7"/>
      </a:accent3>
      <a:accent4>
        <a:srgbClr val="2E40D9"/>
      </a:accent4>
      <a:accent5>
        <a:srgbClr val="6529E7"/>
      </a:accent5>
      <a:accent6>
        <a:srgbClr val="A217D5"/>
      </a:accent6>
      <a:hlink>
        <a:srgbClr val="BF3F6C"/>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CE93D8"/>
      </a:accent2>
      <a:accent3>
        <a:srgbClr val="4DB6AC"/>
      </a:accent3>
      <a:accent4>
        <a:srgbClr val="FF9800"/>
      </a:accent4>
      <a:accent5>
        <a:srgbClr val="009668"/>
      </a:accent5>
      <a:accent6>
        <a:srgbClr val="EEFF41"/>
      </a:accent6>
      <a:hlink>
        <a:srgbClr val="009668"/>
      </a:hlink>
      <a:folHlink>
        <a:srgbClr val="0096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5305</Words>
  <Application>Microsoft Macintosh PowerPoint</Application>
  <PresentationFormat>Panorámica</PresentationFormat>
  <Paragraphs>219</Paragraphs>
  <Slides>46</Slides>
  <Notes>14</Notes>
  <HiddenSlides>0</HiddenSlides>
  <MMClips>0</MMClips>
  <ScaleCrop>false</ScaleCrop>
  <HeadingPairs>
    <vt:vector size="6" baseType="variant">
      <vt:variant>
        <vt:lpstr>Fuentes usadas</vt:lpstr>
      </vt:variant>
      <vt:variant>
        <vt:i4>14</vt:i4>
      </vt:variant>
      <vt:variant>
        <vt:lpstr>Tema</vt:lpstr>
      </vt:variant>
      <vt:variant>
        <vt:i4>5</vt:i4>
      </vt:variant>
      <vt:variant>
        <vt:lpstr>Títulos de diapositiva</vt:lpstr>
      </vt:variant>
      <vt:variant>
        <vt:i4>46</vt:i4>
      </vt:variant>
    </vt:vector>
  </HeadingPairs>
  <TitlesOfParts>
    <vt:vector size="65" baseType="lpstr">
      <vt:lpstr>ADLaM Display</vt:lpstr>
      <vt:lpstr>Aptos</vt:lpstr>
      <vt:lpstr>Aptos Display</vt:lpstr>
      <vt:lpstr>Arial</vt:lpstr>
      <vt:lpstr>Calibri</vt:lpstr>
      <vt:lpstr>Calibri Light</vt:lpstr>
      <vt:lpstr>Century Gothic</vt:lpstr>
      <vt:lpstr>Comic Sans MS</vt:lpstr>
      <vt:lpstr>Open Sans</vt:lpstr>
      <vt:lpstr>PT Sans Narrow</vt:lpstr>
      <vt:lpstr>Rockwell</vt:lpstr>
      <vt:lpstr>Univers</vt:lpstr>
      <vt:lpstr>Univers Condensed</vt:lpstr>
      <vt:lpstr>Wingdings</vt:lpstr>
      <vt:lpstr>1_Tema de Office</vt:lpstr>
      <vt:lpstr>Negro</vt:lpstr>
      <vt:lpstr>7_Tema de Office</vt:lpstr>
      <vt:lpstr>BrushVTI</vt:lpstr>
      <vt:lpstr>Tropic</vt:lpstr>
      <vt:lpstr>El derecho a la vida familiar de nna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Juzgado de 1a Instancia en lo Civil de Personas y Familia Nro. 2 de Salta, "L. A. A. c. L. R. s/ declaración de abandono", 26/03/2024</vt:lpstr>
      <vt:lpstr>Presentación de PowerPoint</vt:lpstr>
      <vt:lpstr>Presentación de PowerPoint</vt:lpstr>
      <vt:lpstr>Presentación de PowerPoint</vt:lpstr>
      <vt:lpstr>“M, A M S/ SITUACION - CAPITAL" Juzgado Civil y Comercial N°2 de Corrientes </vt:lpstr>
      <vt:lpstr>HECHOS</vt:lpstr>
      <vt:lpstr>¿EL DERECHO A VIVIR EN UNA FAMILIA DESAPARECE A LOS 18 AÑOS?</vt:lpstr>
      <vt:lpstr>ADOPCIÓN + 18 AÑOS</vt:lpstr>
      <vt:lpstr>ADOPCIÓN SIMPLE</vt:lpstr>
      <vt:lpstr>JUZGADO DE FAMILIA N°11 de Viedma, “SECRETARIA DE NIÑEZ ADOLESCENCIA Y FAMILIA (P.L.J.D.) S/ DECLARACION DE ADOPTABILIDAD ”, 1/7/2025</vt:lpstr>
      <vt:lpstr>Presentación de PowerPoint</vt:lpstr>
      <vt:lpstr>Dos cuestiones a resolver  </vt:lpstr>
      <vt:lpstr>La vinculación socioafectiva</vt:lpstr>
      <vt:lpstr>De su vinculo con la familia guardadora: J. como protagonista</vt:lpstr>
      <vt:lpstr>RESUELVO:  </vt:lpstr>
      <vt:lpstr>Presentación de PowerPoint</vt:lpstr>
      <vt:lpstr>CCC Sala III, Lomas de Zamora, Buenos Aires; 21/10/2021; “T., B. J. s. Abrigo”</vt:lpstr>
      <vt:lpstr>DERECHO A SER OIDA + AUTONOMIA PROGRESIVA</vt:lpstr>
      <vt:lpstr>Ley 14.528 ARTÍCULO 13: Resolución de la declaración judicial de adoptabilidad</vt:lpstr>
      <vt:lpstr>Presentación de PowerPoint</vt:lpstr>
      <vt:lpstr>PRINCIPIO DE REALIDAD</vt:lpstr>
      <vt:lpstr>         CORTE IDH              OC-31/25             12/ 6/ 2025      SOLICITADA POR ARGENTNA</vt:lpstr>
      <vt:lpstr>Derecho a recibir cuidados de NNA   (párrs. 173/182)</vt:lpstr>
      <vt:lpstr>Sobre la situación de NNA institucionalizadxs</vt:lpstr>
      <vt:lpstr>Sobre la situación de NNA privadxs de cuidado parental</vt:lpstr>
      <vt:lpstr>CRC Observaciones finales sobre el  7° informe de Argentina</vt:lpstr>
      <vt:lpstr>Presentación de PowerPoint</vt:lpstr>
      <vt:lpstr>DOS PROYECTOS LEGISLATIVOS: CUIDADO PERMANENTE</vt:lpstr>
      <vt:lpstr>Presentación de PowerPoint</vt:lpstr>
      <vt:lpstr>OBJETO</vt:lpstr>
      <vt:lpstr>CUIDADO PERMANENTE</vt:lpstr>
      <vt:lpstr>Ámbito de aplicación subjetivo</vt:lpstr>
      <vt:lpstr>Principios y derechos   </vt:lpstr>
      <vt:lpstr>Tipos de Cuidado permanente</vt:lpstr>
      <vt:lpstr>Asignación económica</vt:lpstr>
      <vt:lpstr>Compatibilidad</vt:lpstr>
      <vt:lpstr>Funcionamiento</vt:lpstr>
      <vt:lpstr>Son requisitos para postularse: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dc:creator>
  <cp:lastModifiedBy>caro</cp:lastModifiedBy>
  <cp:revision>11</cp:revision>
  <dcterms:created xsi:type="dcterms:W3CDTF">2025-10-02T14:11:22Z</dcterms:created>
  <dcterms:modified xsi:type="dcterms:W3CDTF">2025-10-05T19:18:04Z</dcterms:modified>
</cp:coreProperties>
</file>